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7" r:id="rId3"/>
    <p:sldId id="265" r:id="rId4"/>
    <p:sldId id="273" r:id="rId5"/>
    <p:sldId id="272" r:id="rId6"/>
    <p:sldId id="271" r:id="rId7"/>
    <p:sldId id="270" r:id="rId8"/>
    <p:sldId id="269" r:id="rId9"/>
    <p:sldId id="258" r:id="rId10"/>
    <p:sldId id="266" r:id="rId11"/>
    <p:sldId id="264" r:id="rId12"/>
    <p:sldId id="263" r:id="rId13"/>
    <p:sldId id="262" r:id="rId14"/>
    <p:sldId id="260" r:id="rId15"/>
    <p:sldId id="274" r:id="rId16"/>
    <p:sldId id="259" r:id="rId17"/>
    <p:sldId id="275" r:id="rId18"/>
    <p:sldId id="257" r:id="rId19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0000"/>
    <a:srgbClr val="FF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31" autoAdjust="0"/>
    <p:restoredTop sz="94660"/>
  </p:normalViewPr>
  <p:slideViewPr>
    <p:cSldViewPr snapToGrid="0" showGuides="1">
      <p:cViewPr varScale="1">
        <p:scale>
          <a:sx n="34" d="100"/>
          <a:sy n="34" d="100"/>
        </p:scale>
        <p:origin x="1412" y="10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D653-5B86-4F11-93D0-51630CEB7EAE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E6D6-3F2E-481E-AB97-FD5878D311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42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D653-5B86-4F11-93D0-51630CEB7EAE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E6D6-3F2E-481E-AB97-FD5878D311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53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D653-5B86-4F11-93D0-51630CEB7EAE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E6D6-3F2E-481E-AB97-FD5878D311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45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D653-5B86-4F11-93D0-51630CEB7EAE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E6D6-3F2E-481E-AB97-FD5878D311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3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D653-5B86-4F11-93D0-51630CEB7EAE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E6D6-3F2E-481E-AB97-FD5878D311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74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D653-5B86-4F11-93D0-51630CEB7EAE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E6D6-3F2E-481E-AB97-FD5878D311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04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D653-5B86-4F11-93D0-51630CEB7EAE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E6D6-3F2E-481E-AB97-FD5878D311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15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D653-5B86-4F11-93D0-51630CEB7EAE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E6D6-3F2E-481E-AB97-FD5878D311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55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D653-5B86-4F11-93D0-51630CEB7EAE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E6D6-3F2E-481E-AB97-FD5878D311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31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D653-5B86-4F11-93D0-51630CEB7EAE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E6D6-3F2E-481E-AB97-FD5878D311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33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D653-5B86-4F11-93D0-51630CEB7EAE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E6D6-3F2E-481E-AB97-FD5878D311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69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4D653-5B86-4F11-93D0-51630CEB7EAE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DE6D6-3F2E-481E-AB97-FD5878D311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44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ヴァレンティノ" hidden="1">
            <a:extLst>
              <a:ext uri="{FF2B5EF4-FFF2-40B4-BE49-F238E27FC236}">
                <a16:creationId xmlns:a16="http://schemas.microsoft.com/office/drawing/2014/main" id="{524517A1-051D-4523-B095-6D7D31C5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"/>
            <a:ext cx="8496300" cy="127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747B7210-CF37-4014-9C7D-534966C4B979}"/>
              </a:ext>
            </a:extLst>
          </p:cNvPr>
          <p:cNvSpPr/>
          <p:nvPr/>
        </p:nvSpPr>
        <p:spPr>
          <a:xfrm>
            <a:off x="2695575" y="2568375"/>
            <a:ext cx="244772" cy="75105"/>
          </a:xfrm>
          <a:custGeom>
            <a:avLst/>
            <a:gdLst>
              <a:gd name="connsiteX0" fmla="*/ 0 w 244772"/>
              <a:gd name="connsiteY0" fmla="*/ 35125 h 75105"/>
              <a:gd name="connsiteX1" fmla="*/ 69850 w 244772"/>
              <a:gd name="connsiteY1" fmla="*/ 38300 h 75105"/>
              <a:gd name="connsiteX2" fmla="*/ 141288 w 244772"/>
              <a:gd name="connsiteY2" fmla="*/ 200 h 75105"/>
              <a:gd name="connsiteX3" fmla="*/ 241300 w 244772"/>
              <a:gd name="connsiteY3" fmla="*/ 57350 h 75105"/>
              <a:gd name="connsiteX4" fmla="*/ 217488 w 244772"/>
              <a:gd name="connsiteY4" fmla="*/ 47825 h 75105"/>
              <a:gd name="connsiteX5" fmla="*/ 174625 w 244772"/>
              <a:gd name="connsiteY5" fmla="*/ 27188 h 75105"/>
              <a:gd name="connsiteX6" fmla="*/ 134938 w 244772"/>
              <a:gd name="connsiteY6" fmla="*/ 22425 h 75105"/>
              <a:gd name="connsiteX7" fmla="*/ 69850 w 244772"/>
              <a:gd name="connsiteY7" fmla="*/ 74813 h 75105"/>
              <a:gd name="connsiteX8" fmla="*/ 0 w 244772"/>
              <a:gd name="connsiteY8" fmla="*/ 35125 h 7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72" h="75105">
                <a:moveTo>
                  <a:pt x="0" y="35125"/>
                </a:moveTo>
                <a:cubicBezTo>
                  <a:pt x="0" y="29040"/>
                  <a:pt x="46302" y="44121"/>
                  <a:pt x="69850" y="38300"/>
                </a:cubicBezTo>
                <a:cubicBezTo>
                  <a:pt x="93398" y="32479"/>
                  <a:pt x="112713" y="-2975"/>
                  <a:pt x="141288" y="200"/>
                </a:cubicBezTo>
                <a:cubicBezTo>
                  <a:pt x="169863" y="3375"/>
                  <a:pt x="228600" y="49413"/>
                  <a:pt x="241300" y="57350"/>
                </a:cubicBezTo>
                <a:cubicBezTo>
                  <a:pt x="254000" y="65287"/>
                  <a:pt x="228600" y="52852"/>
                  <a:pt x="217488" y="47825"/>
                </a:cubicBezTo>
                <a:cubicBezTo>
                  <a:pt x="206376" y="42798"/>
                  <a:pt x="188383" y="31421"/>
                  <a:pt x="174625" y="27188"/>
                </a:cubicBezTo>
                <a:cubicBezTo>
                  <a:pt x="160867" y="22955"/>
                  <a:pt x="152400" y="14488"/>
                  <a:pt x="134938" y="22425"/>
                </a:cubicBezTo>
                <a:cubicBezTo>
                  <a:pt x="117476" y="30362"/>
                  <a:pt x="88900" y="70844"/>
                  <a:pt x="69850" y="74813"/>
                </a:cubicBezTo>
                <a:cubicBezTo>
                  <a:pt x="50800" y="78782"/>
                  <a:pt x="0" y="41210"/>
                  <a:pt x="0" y="35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312C92D9-6DA7-4FF8-BD97-BFD8133E6655}"/>
              </a:ext>
            </a:extLst>
          </p:cNvPr>
          <p:cNvSpPr/>
          <p:nvPr/>
        </p:nvSpPr>
        <p:spPr>
          <a:xfrm>
            <a:off x="2847554" y="2574891"/>
            <a:ext cx="109983" cy="115926"/>
          </a:xfrm>
          <a:custGeom>
            <a:avLst/>
            <a:gdLst>
              <a:gd name="connsiteX0" fmla="*/ 421 w 109983"/>
              <a:gd name="connsiteY0" fmla="*/ 34 h 115926"/>
              <a:gd name="connsiteX1" fmla="*/ 89321 w 109983"/>
              <a:gd name="connsiteY1" fmla="*/ 38134 h 115926"/>
              <a:gd name="connsiteX2" fmla="*/ 103609 w 109983"/>
              <a:gd name="connsiteY2" fmla="*/ 93697 h 115926"/>
              <a:gd name="connsiteX3" fmla="*/ 109959 w 109983"/>
              <a:gd name="connsiteY3" fmla="*/ 115922 h 115926"/>
              <a:gd name="connsiteX4" fmla="*/ 105196 w 109983"/>
              <a:gd name="connsiteY4" fmla="*/ 95284 h 115926"/>
              <a:gd name="connsiteX5" fmla="*/ 90909 w 109983"/>
              <a:gd name="connsiteY5" fmla="*/ 58772 h 115926"/>
              <a:gd name="connsiteX6" fmla="*/ 84559 w 109983"/>
              <a:gd name="connsiteY6" fmla="*/ 65122 h 115926"/>
              <a:gd name="connsiteX7" fmla="*/ 55984 w 109983"/>
              <a:gd name="connsiteY7" fmla="*/ 44484 h 115926"/>
              <a:gd name="connsiteX8" fmla="*/ 421 w 109983"/>
              <a:gd name="connsiteY8" fmla="*/ 34 h 11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983" h="115926">
                <a:moveTo>
                  <a:pt x="421" y="34"/>
                </a:moveTo>
                <a:cubicBezTo>
                  <a:pt x="5977" y="-1024"/>
                  <a:pt x="72123" y="22524"/>
                  <a:pt x="89321" y="38134"/>
                </a:cubicBezTo>
                <a:cubicBezTo>
                  <a:pt x="106519" y="53745"/>
                  <a:pt x="100169" y="80732"/>
                  <a:pt x="103609" y="93697"/>
                </a:cubicBezTo>
                <a:cubicBezTo>
                  <a:pt x="107049" y="106662"/>
                  <a:pt x="109695" y="115658"/>
                  <a:pt x="109959" y="115922"/>
                </a:cubicBezTo>
                <a:cubicBezTo>
                  <a:pt x="110223" y="116186"/>
                  <a:pt x="108371" y="104809"/>
                  <a:pt x="105196" y="95284"/>
                </a:cubicBezTo>
                <a:cubicBezTo>
                  <a:pt x="102021" y="85759"/>
                  <a:pt x="94348" y="63799"/>
                  <a:pt x="90909" y="58772"/>
                </a:cubicBezTo>
                <a:cubicBezTo>
                  <a:pt x="87470" y="53745"/>
                  <a:pt x="90380" y="67503"/>
                  <a:pt x="84559" y="65122"/>
                </a:cubicBezTo>
                <a:cubicBezTo>
                  <a:pt x="78738" y="62741"/>
                  <a:pt x="66038" y="50834"/>
                  <a:pt x="55984" y="44484"/>
                </a:cubicBezTo>
                <a:cubicBezTo>
                  <a:pt x="45930" y="38134"/>
                  <a:pt x="-5135" y="1092"/>
                  <a:pt x="421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97D8479-5356-4727-BF31-471107ABDE49}"/>
              </a:ext>
            </a:extLst>
          </p:cNvPr>
          <p:cNvSpPr/>
          <p:nvPr/>
        </p:nvSpPr>
        <p:spPr>
          <a:xfrm>
            <a:off x="2766756" y="2633553"/>
            <a:ext cx="175616" cy="74859"/>
          </a:xfrm>
          <a:custGeom>
            <a:avLst/>
            <a:gdLst>
              <a:gd name="connsiteX0" fmla="*/ 1844 w 175616"/>
              <a:gd name="connsiteY0" fmla="*/ 110 h 74859"/>
              <a:gd name="connsiteX1" fmla="*/ 51057 w 175616"/>
              <a:gd name="connsiteY1" fmla="*/ 36622 h 74859"/>
              <a:gd name="connsiteX2" fmla="*/ 46294 w 175616"/>
              <a:gd name="connsiteY2" fmla="*/ 58847 h 74859"/>
              <a:gd name="connsiteX3" fmla="*/ 68519 w 175616"/>
              <a:gd name="connsiteY3" fmla="*/ 54085 h 74859"/>
              <a:gd name="connsiteX4" fmla="*/ 101857 w 175616"/>
              <a:gd name="connsiteY4" fmla="*/ 55672 h 74859"/>
              <a:gd name="connsiteX5" fmla="*/ 130432 w 175616"/>
              <a:gd name="connsiteY5" fmla="*/ 74722 h 74859"/>
              <a:gd name="connsiteX6" fmla="*/ 174882 w 175616"/>
              <a:gd name="connsiteY6" fmla="*/ 44560 h 74859"/>
              <a:gd name="connsiteX7" fmla="*/ 155832 w 175616"/>
              <a:gd name="connsiteY7" fmla="*/ 49322 h 74859"/>
              <a:gd name="connsiteX8" fmla="*/ 125669 w 175616"/>
              <a:gd name="connsiteY8" fmla="*/ 49322 h 74859"/>
              <a:gd name="connsiteX9" fmla="*/ 1844 w 175616"/>
              <a:gd name="connsiteY9" fmla="*/ 110 h 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616" h="74859">
                <a:moveTo>
                  <a:pt x="1844" y="110"/>
                </a:moveTo>
                <a:cubicBezTo>
                  <a:pt x="-10591" y="-2007"/>
                  <a:pt x="43649" y="26833"/>
                  <a:pt x="51057" y="36622"/>
                </a:cubicBezTo>
                <a:cubicBezTo>
                  <a:pt x="58465" y="46411"/>
                  <a:pt x="43384" y="55937"/>
                  <a:pt x="46294" y="58847"/>
                </a:cubicBezTo>
                <a:cubicBezTo>
                  <a:pt x="49204" y="61758"/>
                  <a:pt x="59259" y="54614"/>
                  <a:pt x="68519" y="54085"/>
                </a:cubicBezTo>
                <a:cubicBezTo>
                  <a:pt x="77779" y="53556"/>
                  <a:pt x="91538" y="52233"/>
                  <a:pt x="101857" y="55672"/>
                </a:cubicBezTo>
                <a:cubicBezTo>
                  <a:pt x="112176" y="59112"/>
                  <a:pt x="118261" y="76574"/>
                  <a:pt x="130432" y="74722"/>
                </a:cubicBezTo>
                <a:cubicBezTo>
                  <a:pt x="142603" y="72870"/>
                  <a:pt x="170649" y="48793"/>
                  <a:pt x="174882" y="44560"/>
                </a:cubicBezTo>
                <a:cubicBezTo>
                  <a:pt x="179115" y="40327"/>
                  <a:pt x="164034" y="48528"/>
                  <a:pt x="155832" y="49322"/>
                </a:cubicBezTo>
                <a:cubicBezTo>
                  <a:pt x="147630" y="50116"/>
                  <a:pt x="147365" y="54349"/>
                  <a:pt x="125669" y="49322"/>
                </a:cubicBezTo>
                <a:cubicBezTo>
                  <a:pt x="103973" y="44295"/>
                  <a:pt x="14279" y="2227"/>
                  <a:pt x="1844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E95F6EC5-1E72-4CA3-A2BF-4808D49658B6}"/>
              </a:ext>
            </a:extLst>
          </p:cNvPr>
          <p:cNvSpPr/>
          <p:nvPr/>
        </p:nvSpPr>
        <p:spPr>
          <a:xfrm>
            <a:off x="2774915" y="2583574"/>
            <a:ext cx="114353" cy="85952"/>
          </a:xfrm>
          <a:custGeom>
            <a:avLst/>
            <a:gdLst>
              <a:gd name="connsiteX0" fmla="*/ 35 w 114353"/>
              <a:gd name="connsiteY0" fmla="*/ 11989 h 85952"/>
              <a:gd name="connsiteX1" fmla="*/ 85760 w 114353"/>
              <a:gd name="connsiteY1" fmla="*/ 876 h 85952"/>
              <a:gd name="connsiteX2" fmla="*/ 114335 w 114353"/>
              <a:gd name="connsiteY2" fmla="*/ 29451 h 85952"/>
              <a:gd name="connsiteX3" fmla="*/ 88935 w 114353"/>
              <a:gd name="connsiteY3" fmla="*/ 85014 h 85952"/>
              <a:gd name="connsiteX4" fmla="*/ 23848 w 114353"/>
              <a:gd name="connsiteY4" fmla="*/ 64376 h 85952"/>
              <a:gd name="connsiteX5" fmla="*/ 61948 w 114353"/>
              <a:gd name="connsiteY5" fmla="*/ 64376 h 85952"/>
              <a:gd name="connsiteX6" fmla="*/ 74648 w 114353"/>
              <a:gd name="connsiteY6" fmla="*/ 58026 h 85952"/>
              <a:gd name="connsiteX7" fmla="*/ 35 w 114353"/>
              <a:gd name="connsiteY7" fmla="*/ 11989 h 8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53" h="85952">
                <a:moveTo>
                  <a:pt x="35" y="11989"/>
                </a:moveTo>
                <a:cubicBezTo>
                  <a:pt x="1887" y="2464"/>
                  <a:pt x="66710" y="-2034"/>
                  <a:pt x="85760" y="876"/>
                </a:cubicBezTo>
                <a:cubicBezTo>
                  <a:pt x="104810" y="3786"/>
                  <a:pt x="113806" y="15428"/>
                  <a:pt x="114335" y="29451"/>
                </a:cubicBezTo>
                <a:cubicBezTo>
                  <a:pt x="114864" y="43474"/>
                  <a:pt x="104016" y="79193"/>
                  <a:pt x="88935" y="85014"/>
                </a:cubicBezTo>
                <a:cubicBezTo>
                  <a:pt x="73854" y="90835"/>
                  <a:pt x="28346" y="67816"/>
                  <a:pt x="23848" y="64376"/>
                </a:cubicBezTo>
                <a:cubicBezTo>
                  <a:pt x="19350" y="60936"/>
                  <a:pt x="53481" y="65434"/>
                  <a:pt x="61948" y="64376"/>
                </a:cubicBezTo>
                <a:cubicBezTo>
                  <a:pt x="70415" y="63318"/>
                  <a:pt x="78881" y="66493"/>
                  <a:pt x="74648" y="58026"/>
                </a:cubicBezTo>
                <a:cubicBezTo>
                  <a:pt x="70415" y="49559"/>
                  <a:pt x="-1817" y="21514"/>
                  <a:pt x="35" y="11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40ABBF32-7CDF-4838-A217-775245CF20FD}"/>
              </a:ext>
            </a:extLst>
          </p:cNvPr>
          <p:cNvSpPr/>
          <p:nvPr/>
        </p:nvSpPr>
        <p:spPr>
          <a:xfrm>
            <a:off x="3182765" y="2620959"/>
            <a:ext cx="110069" cy="122241"/>
          </a:xfrm>
          <a:custGeom>
            <a:avLst/>
            <a:gdLst>
              <a:gd name="connsiteX0" fmla="*/ 27160 w 110069"/>
              <a:gd name="connsiteY0" fmla="*/ 4 h 122241"/>
              <a:gd name="connsiteX1" fmla="*/ 173 w 110069"/>
              <a:gd name="connsiteY1" fmla="*/ 61916 h 122241"/>
              <a:gd name="connsiteX2" fmla="*/ 16048 w 110069"/>
              <a:gd name="connsiteY2" fmla="*/ 119066 h 122241"/>
              <a:gd name="connsiteX3" fmla="*/ 25573 w 110069"/>
              <a:gd name="connsiteY3" fmla="*/ 88904 h 122241"/>
              <a:gd name="connsiteX4" fmla="*/ 60498 w 110069"/>
              <a:gd name="connsiteY4" fmla="*/ 106366 h 122241"/>
              <a:gd name="connsiteX5" fmla="*/ 109710 w 110069"/>
              <a:gd name="connsiteY5" fmla="*/ 122241 h 122241"/>
              <a:gd name="connsiteX6" fmla="*/ 79548 w 110069"/>
              <a:gd name="connsiteY6" fmla="*/ 106366 h 122241"/>
              <a:gd name="connsiteX7" fmla="*/ 20810 w 110069"/>
              <a:gd name="connsiteY7" fmla="*/ 88904 h 122241"/>
              <a:gd name="connsiteX8" fmla="*/ 16048 w 110069"/>
              <a:gd name="connsiteY8" fmla="*/ 58741 h 122241"/>
              <a:gd name="connsiteX9" fmla="*/ 27160 w 110069"/>
              <a:gd name="connsiteY9" fmla="*/ 4 h 12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069" h="122241">
                <a:moveTo>
                  <a:pt x="27160" y="4"/>
                </a:moveTo>
                <a:cubicBezTo>
                  <a:pt x="24514" y="533"/>
                  <a:pt x="2025" y="42072"/>
                  <a:pt x="173" y="61916"/>
                </a:cubicBezTo>
                <a:cubicBezTo>
                  <a:pt x="-1679" y="81760"/>
                  <a:pt x="11815" y="114568"/>
                  <a:pt x="16048" y="119066"/>
                </a:cubicBezTo>
                <a:cubicBezTo>
                  <a:pt x="20281" y="123564"/>
                  <a:pt x="18165" y="91021"/>
                  <a:pt x="25573" y="88904"/>
                </a:cubicBezTo>
                <a:cubicBezTo>
                  <a:pt x="32981" y="86787"/>
                  <a:pt x="46475" y="100810"/>
                  <a:pt x="60498" y="106366"/>
                </a:cubicBezTo>
                <a:cubicBezTo>
                  <a:pt x="74521" y="111922"/>
                  <a:pt x="106535" y="122241"/>
                  <a:pt x="109710" y="122241"/>
                </a:cubicBezTo>
                <a:cubicBezTo>
                  <a:pt x="112885" y="122241"/>
                  <a:pt x="94365" y="111922"/>
                  <a:pt x="79548" y="106366"/>
                </a:cubicBezTo>
                <a:cubicBezTo>
                  <a:pt x="64731" y="100810"/>
                  <a:pt x="31393" y="96841"/>
                  <a:pt x="20810" y="88904"/>
                </a:cubicBezTo>
                <a:cubicBezTo>
                  <a:pt x="10227" y="80967"/>
                  <a:pt x="14196" y="69060"/>
                  <a:pt x="16048" y="58741"/>
                </a:cubicBezTo>
                <a:cubicBezTo>
                  <a:pt x="17900" y="48422"/>
                  <a:pt x="29806" y="-525"/>
                  <a:pt x="2716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C3BC26DA-FF02-4D61-8504-27E6B23E8486}"/>
              </a:ext>
            </a:extLst>
          </p:cNvPr>
          <p:cNvSpPr/>
          <p:nvPr/>
        </p:nvSpPr>
        <p:spPr>
          <a:xfrm>
            <a:off x="3201988" y="2636768"/>
            <a:ext cx="161925" cy="46853"/>
          </a:xfrm>
          <a:custGeom>
            <a:avLst/>
            <a:gdLst>
              <a:gd name="connsiteX0" fmla="*/ 0 w 161925"/>
              <a:gd name="connsiteY0" fmla="*/ 12770 h 46853"/>
              <a:gd name="connsiteX1" fmla="*/ 103187 w 161925"/>
              <a:gd name="connsiteY1" fmla="*/ 70 h 46853"/>
              <a:gd name="connsiteX2" fmla="*/ 133350 w 161925"/>
              <a:gd name="connsiteY2" fmla="*/ 9595 h 46853"/>
              <a:gd name="connsiteX3" fmla="*/ 161925 w 161925"/>
              <a:gd name="connsiteY3" fmla="*/ 46107 h 46853"/>
              <a:gd name="connsiteX4" fmla="*/ 133350 w 161925"/>
              <a:gd name="connsiteY4" fmla="*/ 33407 h 46853"/>
              <a:gd name="connsiteX5" fmla="*/ 103187 w 161925"/>
              <a:gd name="connsiteY5" fmla="*/ 23882 h 46853"/>
              <a:gd name="connsiteX6" fmla="*/ 0 w 161925"/>
              <a:gd name="connsiteY6" fmla="*/ 12770 h 4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925" h="46853">
                <a:moveTo>
                  <a:pt x="0" y="12770"/>
                </a:moveTo>
                <a:cubicBezTo>
                  <a:pt x="0" y="8801"/>
                  <a:pt x="80962" y="599"/>
                  <a:pt x="103187" y="70"/>
                </a:cubicBezTo>
                <a:cubicBezTo>
                  <a:pt x="125412" y="-459"/>
                  <a:pt x="123560" y="1922"/>
                  <a:pt x="133350" y="9595"/>
                </a:cubicBezTo>
                <a:cubicBezTo>
                  <a:pt x="143140" y="17268"/>
                  <a:pt x="161925" y="42138"/>
                  <a:pt x="161925" y="46107"/>
                </a:cubicBezTo>
                <a:cubicBezTo>
                  <a:pt x="161925" y="50076"/>
                  <a:pt x="143140" y="37111"/>
                  <a:pt x="133350" y="33407"/>
                </a:cubicBezTo>
                <a:cubicBezTo>
                  <a:pt x="123560" y="29703"/>
                  <a:pt x="119591" y="26263"/>
                  <a:pt x="103187" y="23882"/>
                </a:cubicBezTo>
                <a:cubicBezTo>
                  <a:pt x="86783" y="21501"/>
                  <a:pt x="0" y="16739"/>
                  <a:pt x="0" y="12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7FACC58C-B79A-479C-801B-51F7DB775E9B}"/>
              </a:ext>
            </a:extLst>
          </p:cNvPr>
          <p:cNvSpPr/>
          <p:nvPr/>
        </p:nvSpPr>
        <p:spPr>
          <a:xfrm>
            <a:off x="3286055" y="2655870"/>
            <a:ext cx="75522" cy="93846"/>
          </a:xfrm>
          <a:custGeom>
            <a:avLst/>
            <a:gdLst>
              <a:gd name="connsiteX0" fmla="*/ 46108 w 75522"/>
              <a:gd name="connsiteY0" fmla="*/ 18 h 93846"/>
              <a:gd name="connsiteX1" fmla="*/ 74683 w 75522"/>
              <a:gd name="connsiteY1" fmla="*/ 58755 h 93846"/>
              <a:gd name="connsiteX2" fmla="*/ 61983 w 75522"/>
              <a:gd name="connsiteY2" fmla="*/ 63518 h 93846"/>
              <a:gd name="connsiteX3" fmla="*/ 3245 w 75522"/>
              <a:gd name="connsiteY3" fmla="*/ 93680 h 93846"/>
              <a:gd name="connsiteX4" fmla="*/ 11183 w 75522"/>
              <a:gd name="connsiteY4" fmla="*/ 74630 h 93846"/>
              <a:gd name="connsiteX5" fmla="*/ 41345 w 75522"/>
              <a:gd name="connsiteY5" fmla="*/ 52405 h 93846"/>
              <a:gd name="connsiteX6" fmla="*/ 46108 w 75522"/>
              <a:gd name="connsiteY6" fmla="*/ 18 h 9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22" h="93846">
                <a:moveTo>
                  <a:pt x="46108" y="18"/>
                </a:moveTo>
                <a:cubicBezTo>
                  <a:pt x="51664" y="1076"/>
                  <a:pt x="72037" y="48172"/>
                  <a:pt x="74683" y="58755"/>
                </a:cubicBezTo>
                <a:cubicBezTo>
                  <a:pt x="77329" y="69338"/>
                  <a:pt x="73889" y="57697"/>
                  <a:pt x="61983" y="63518"/>
                </a:cubicBezTo>
                <a:cubicBezTo>
                  <a:pt x="50077" y="69339"/>
                  <a:pt x="11712" y="91828"/>
                  <a:pt x="3245" y="93680"/>
                </a:cubicBezTo>
                <a:cubicBezTo>
                  <a:pt x="-5222" y="95532"/>
                  <a:pt x="4833" y="81509"/>
                  <a:pt x="11183" y="74630"/>
                </a:cubicBezTo>
                <a:cubicBezTo>
                  <a:pt x="17533" y="67751"/>
                  <a:pt x="36318" y="60343"/>
                  <a:pt x="41345" y="52405"/>
                </a:cubicBezTo>
                <a:cubicBezTo>
                  <a:pt x="46372" y="44468"/>
                  <a:pt x="40552" y="-1040"/>
                  <a:pt x="4610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8206DCBE-305A-4060-B7DA-16783C48AA74}"/>
              </a:ext>
            </a:extLst>
          </p:cNvPr>
          <p:cNvSpPr/>
          <p:nvPr/>
        </p:nvSpPr>
        <p:spPr>
          <a:xfrm>
            <a:off x="3203575" y="2625605"/>
            <a:ext cx="119063" cy="18876"/>
          </a:xfrm>
          <a:custGeom>
            <a:avLst/>
            <a:gdLst>
              <a:gd name="connsiteX0" fmla="*/ 0 w 119063"/>
              <a:gd name="connsiteY0" fmla="*/ 11233 h 18876"/>
              <a:gd name="connsiteX1" fmla="*/ 87313 w 119063"/>
              <a:gd name="connsiteY1" fmla="*/ 120 h 18876"/>
              <a:gd name="connsiteX2" fmla="*/ 119063 w 119063"/>
              <a:gd name="connsiteY2" fmla="*/ 17583 h 18876"/>
              <a:gd name="connsiteX3" fmla="*/ 87313 w 119063"/>
              <a:gd name="connsiteY3" fmla="*/ 17583 h 18876"/>
              <a:gd name="connsiteX4" fmla="*/ 0 w 119063"/>
              <a:gd name="connsiteY4" fmla="*/ 11233 h 1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63" h="18876">
                <a:moveTo>
                  <a:pt x="0" y="11233"/>
                </a:moveTo>
                <a:cubicBezTo>
                  <a:pt x="33734" y="5147"/>
                  <a:pt x="67469" y="-938"/>
                  <a:pt x="87313" y="120"/>
                </a:cubicBezTo>
                <a:cubicBezTo>
                  <a:pt x="107157" y="1178"/>
                  <a:pt x="119063" y="14673"/>
                  <a:pt x="119063" y="17583"/>
                </a:cubicBezTo>
                <a:cubicBezTo>
                  <a:pt x="119063" y="20493"/>
                  <a:pt x="87313" y="17583"/>
                  <a:pt x="87313" y="17583"/>
                </a:cubicBezTo>
                <a:lnTo>
                  <a:pt x="0" y="1123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E32851B1-5579-431F-A4DA-23558E6188D0}"/>
              </a:ext>
            </a:extLst>
          </p:cNvPr>
          <p:cNvSpPr/>
          <p:nvPr/>
        </p:nvSpPr>
        <p:spPr>
          <a:xfrm>
            <a:off x="3204630" y="2641093"/>
            <a:ext cx="84748" cy="76831"/>
          </a:xfrm>
          <a:custGeom>
            <a:avLst/>
            <a:gdLst>
              <a:gd name="connsiteX0" fmla="*/ 75145 w 84748"/>
              <a:gd name="connsiteY0" fmla="*/ 2095 h 76831"/>
              <a:gd name="connsiteX1" fmla="*/ 81495 w 84748"/>
              <a:gd name="connsiteY1" fmla="*/ 57657 h 76831"/>
              <a:gd name="connsiteX2" fmla="*/ 43395 w 84748"/>
              <a:gd name="connsiteY2" fmla="*/ 76707 h 76831"/>
              <a:gd name="connsiteX3" fmla="*/ 2120 w 84748"/>
              <a:gd name="connsiteY3" fmla="*/ 64007 h 76831"/>
              <a:gd name="connsiteX4" fmla="*/ 6883 w 84748"/>
              <a:gd name="connsiteY4" fmla="*/ 29082 h 76831"/>
              <a:gd name="connsiteX5" fmla="*/ 14820 w 84748"/>
              <a:gd name="connsiteY5" fmla="*/ 13207 h 76831"/>
              <a:gd name="connsiteX6" fmla="*/ 75145 w 84748"/>
              <a:gd name="connsiteY6" fmla="*/ 2095 h 7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748" h="76831">
                <a:moveTo>
                  <a:pt x="75145" y="2095"/>
                </a:moveTo>
                <a:cubicBezTo>
                  <a:pt x="86258" y="9503"/>
                  <a:pt x="86787" y="45222"/>
                  <a:pt x="81495" y="57657"/>
                </a:cubicBezTo>
                <a:cubicBezTo>
                  <a:pt x="76203" y="70092"/>
                  <a:pt x="56624" y="75649"/>
                  <a:pt x="43395" y="76707"/>
                </a:cubicBezTo>
                <a:cubicBezTo>
                  <a:pt x="30166" y="77765"/>
                  <a:pt x="8205" y="71944"/>
                  <a:pt x="2120" y="64007"/>
                </a:cubicBezTo>
                <a:cubicBezTo>
                  <a:pt x="-3965" y="56070"/>
                  <a:pt x="4766" y="37549"/>
                  <a:pt x="6883" y="29082"/>
                </a:cubicBezTo>
                <a:cubicBezTo>
                  <a:pt x="9000" y="20615"/>
                  <a:pt x="5295" y="17440"/>
                  <a:pt x="14820" y="13207"/>
                </a:cubicBezTo>
                <a:cubicBezTo>
                  <a:pt x="24345" y="8974"/>
                  <a:pt x="64032" y="-5313"/>
                  <a:pt x="75145" y="2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AC5332EA-9F9C-4FA4-A637-D258CAD1112F}"/>
              </a:ext>
            </a:extLst>
          </p:cNvPr>
          <p:cNvSpPr/>
          <p:nvPr/>
        </p:nvSpPr>
        <p:spPr>
          <a:xfrm>
            <a:off x="2738359" y="2474645"/>
            <a:ext cx="183503" cy="30436"/>
          </a:xfrm>
          <a:custGeom>
            <a:avLst/>
            <a:gdLst>
              <a:gd name="connsiteX0" fmla="*/ 79 w 183503"/>
              <a:gd name="connsiteY0" fmla="*/ 268 h 30436"/>
              <a:gd name="connsiteX1" fmla="*/ 135016 w 183503"/>
              <a:gd name="connsiteY1" fmla="*/ 17730 h 30436"/>
              <a:gd name="connsiteX2" fmla="*/ 182641 w 183503"/>
              <a:gd name="connsiteY2" fmla="*/ 30430 h 30436"/>
              <a:gd name="connsiteX3" fmla="*/ 162004 w 183503"/>
              <a:gd name="connsiteY3" fmla="*/ 16143 h 30436"/>
              <a:gd name="connsiteX4" fmla="*/ 115966 w 183503"/>
              <a:gd name="connsiteY4" fmla="*/ 8205 h 30436"/>
              <a:gd name="connsiteX5" fmla="*/ 79 w 183503"/>
              <a:gd name="connsiteY5" fmla="*/ 268 h 3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503" h="30436">
                <a:moveTo>
                  <a:pt x="79" y="268"/>
                </a:moveTo>
                <a:cubicBezTo>
                  <a:pt x="3254" y="1855"/>
                  <a:pt x="104589" y="12703"/>
                  <a:pt x="135016" y="17730"/>
                </a:cubicBezTo>
                <a:cubicBezTo>
                  <a:pt x="165443" y="22757"/>
                  <a:pt x="178143" y="30695"/>
                  <a:pt x="182641" y="30430"/>
                </a:cubicBezTo>
                <a:cubicBezTo>
                  <a:pt x="187139" y="30166"/>
                  <a:pt x="173116" y="19847"/>
                  <a:pt x="162004" y="16143"/>
                </a:cubicBezTo>
                <a:cubicBezTo>
                  <a:pt x="150892" y="12439"/>
                  <a:pt x="115966" y="8205"/>
                  <a:pt x="115966" y="8205"/>
                </a:cubicBezTo>
                <a:cubicBezTo>
                  <a:pt x="90301" y="4501"/>
                  <a:pt x="-3096" y="-1319"/>
                  <a:pt x="79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5626C9C4-77CA-4625-998C-2811039AC53F}"/>
              </a:ext>
            </a:extLst>
          </p:cNvPr>
          <p:cNvSpPr/>
          <p:nvPr/>
        </p:nvSpPr>
        <p:spPr>
          <a:xfrm>
            <a:off x="2751527" y="2435199"/>
            <a:ext cx="283784" cy="29184"/>
          </a:xfrm>
          <a:custGeom>
            <a:avLst/>
            <a:gdLst>
              <a:gd name="connsiteX0" fmla="*/ 2786 w 283784"/>
              <a:gd name="connsiteY0" fmla="*/ 11139 h 29184"/>
              <a:gd name="connsiteX1" fmla="*/ 175823 w 283784"/>
              <a:gd name="connsiteY1" fmla="*/ 25426 h 29184"/>
              <a:gd name="connsiteX2" fmla="*/ 282186 w 283784"/>
              <a:gd name="connsiteY2" fmla="*/ 28601 h 29184"/>
              <a:gd name="connsiteX3" fmla="*/ 234561 w 283784"/>
              <a:gd name="connsiteY3" fmla="*/ 15901 h 29184"/>
              <a:gd name="connsiteX4" fmla="*/ 163123 w 283784"/>
              <a:gd name="connsiteY4" fmla="*/ 11139 h 29184"/>
              <a:gd name="connsiteX5" fmla="*/ 74223 w 283784"/>
              <a:gd name="connsiteY5" fmla="*/ 26 h 29184"/>
              <a:gd name="connsiteX6" fmla="*/ 2786 w 283784"/>
              <a:gd name="connsiteY6" fmla="*/ 11139 h 2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784" h="29184">
                <a:moveTo>
                  <a:pt x="2786" y="11139"/>
                </a:moveTo>
                <a:cubicBezTo>
                  <a:pt x="19719" y="15372"/>
                  <a:pt x="129256" y="22516"/>
                  <a:pt x="175823" y="25426"/>
                </a:cubicBezTo>
                <a:cubicBezTo>
                  <a:pt x="222390" y="28336"/>
                  <a:pt x="272396" y="30189"/>
                  <a:pt x="282186" y="28601"/>
                </a:cubicBezTo>
                <a:cubicBezTo>
                  <a:pt x="291976" y="27014"/>
                  <a:pt x="254405" y="18811"/>
                  <a:pt x="234561" y="15901"/>
                </a:cubicBezTo>
                <a:cubicBezTo>
                  <a:pt x="214717" y="12991"/>
                  <a:pt x="189846" y="13785"/>
                  <a:pt x="163123" y="11139"/>
                </a:cubicBezTo>
                <a:cubicBezTo>
                  <a:pt x="136400" y="8493"/>
                  <a:pt x="97771" y="555"/>
                  <a:pt x="74223" y="26"/>
                </a:cubicBezTo>
                <a:cubicBezTo>
                  <a:pt x="50675" y="-503"/>
                  <a:pt x="-14147" y="6906"/>
                  <a:pt x="2786" y="11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78493ADC-DAAC-4C7B-99FB-AB85BC6DC8BF}"/>
              </a:ext>
            </a:extLst>
          </p:cNvPr>
          <p:cNvSpPr/>
          <p:nvPr/>
        </p:nvSpPr>
        <p:spPr>
          <a:xfrm>
            <a:off x="2903341" y="2494046"/>
            <a:ext cx="129306" cy="40117"/>
          </a:xfrm>
          <a:custGeom>
            <a:avLst/>
            <a:gdLst>
              <a:gd name="connsiteX0" fmla="*/ 197 w 129306"/>
              <a:gd name="connsiteY0" fmla="*/ 3092 h 40117"/>
              <a:gd name="connsiteX1" fmla="*/ 90684 w 129306"/>
              <a:gd name="connsiteY1" fmla="*/ 3092 h 40117"/>
              <a:gd name="connsiteX2" fmla="*/ 128784 w 129306"/>
              <a:gd name="connsiteY2" fmla="*/ 39604 h 40117"/>
              <a:gd name="connsiteX3" fmla="*/ 109734 w 129306"/>
              <a:gd name="connsiteY3" fmla="*/ 23729 h 40117"/>
              <a:gd name="connsiteX4" fmla="*/ 66872 w 129306"/>
              <a:gd name="connsiteY4" fmla="*/ 12617 h 40117"/>
              <a:gd name="connsiteX5" fmla="*/ 197 w 129306"/>
              <a:gd name="connsiteY5" fmla="*/ 3092 h 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306" h="40117">
                <a:moveTo>
                  <a:pt x="197" y="3092"/>
                </a:moveTo>
                <a:cubicBezTo>
                  <a:pt x="4166" y="1505"/>
                  <a:pt x="69253" y="-2993"/>
                  <a:pt x="90684" y="3092"/>
                </a:cubicBezTo>
                <a:cubicBezTo>
                  <a:pt x="112115" y="9177"/>
                  <a:pt x="125609" y="36164"/>
                  <a:pt x="128784" y="39604"/>
                </a:cubicBezTo>
                <a:cubicBezTo>
                  <a:pt x="131959" y="43044"/>
                  <a:pt x="120052" y="28227"/>
                  <a:pt x="109734" y="23729"/>
                </a:cubicBezTo>
                <a:cubicBezTo>
                  <a:pt x="99416" y="19231"/>
                  <a:pt x="80630" y="15527"/>
                  <a:pt x="66872" y="12617"/>
                </a:cubicBezTo>
                <a:cubicBezTo>
                  <a:pt x="53114" y="9707"/>
                  <a:pt x="-3772" y="4679"/>
                  <a:pt x="197" y="3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03EF8EFC-1BC9-41FA-A39B-373A3A26270E}"/>
              </a:ext>
            </a:extLst>
          </p:cNvPr>
          <p:cNvSpPr/>
          <p:nvPr/>
        </p:nvSpPr>
        <p:spPr>
          <a:xfrm>
            <a:off x="3025589" y="2462200"/>
            <a:ext cx="14780" cy="78255"/>
          </a:xfrm>
          <a:custGeom>
            <a:avLst/>
            <a:gdLst>
              <a:gd name="connsiteX0" fmla="*/ 9711 w 14780"/>
              <a:gd name="connsiteY0" fmla="*/ 13 h 78255"/>
              <a:gd name="connsiteX1" fmla="*/ 14474 w 14780"/>
              <a:gd name="connsiteY1" fmla="*/ 71450 h 78255"/>
              <a:gd name="connsiteX2" fmla="*/ 186 w 14780"/>
              <a:gd name="connsiteY2" fmla="*/ 74625 h 78255"/>
              <a:gd name="connsiteX3" fmla="*/ 6536 w 14780"/>
              <a:gd name="connsiteY3" fmla="*/ 65100 h 78255"/>
              <a:gd name="connsiteX4" fmla="*/ 9711 w 14780"/>
              <a:gd name="connsiteY4" fmla="*/ 13 h 7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0" h="78255">
                <a:moveTo>
                  <a:pt x="9711" y="13"/>
                </a:moveTo>
                <a:cubicBezTo>
                  <a:pt x="11034" y="1071"/>
                  <a:pt x="16061" y="59015"/>
                  <a:pt x="14474" y="71450"/>
                </a:cubicBezTo>
                <a:cubicBezTo>
                  <a:pt x="12887" y="83885"/>
                  <a:pt x="1509" y="75683"/>
                  <a:pt x="186" y="74625"/>
                </a:cubicBezTo>
                <a:cubicBezTo>
                  <a:pt x="-1137" y="73567"/>
                  <a:pt x="4949" y="71714"/>
                  <a:pt x="6536" y="65100"/>
                </a:cubicBezTo>
                <a:cubicBezTo>
                  <a:pt x="8123" y="58486"/>
                  <a:pt x="8388" y="-1045"/>
                  <a:pt x="9711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D464A944-CCE4-496B-85C5-A04715E64CE2}"/>
              </a:ext>
            </a:extLst>
          </p:cNvPr>
          <p:cNvSpPr/>
          <p:nvPr/>
        </p:nvSpPr>
        <p:spPr>
          <a:xfrm>
            <a:off x="3206725" y="2512391"/>
            <a:ext cx="136663" cy="20798"/>
          </a:xfrm>
          <a:custGeom>
            <a:avLst/>
            <a:gdLst>
              <a:gd name="connsiteX0" fmla="*/ 25 w 136663"/>
              <a:gd name="connsiteY0" fmla="*/ 622 h 20798"/>
              <a:gd name="connsiteX1" fmla="*/ 95275 w 136663"/>
              <a:gd name="connsiteY1" fmla="*/ 5384 h 20798"/>
              <a:gd name="connsiteX2" fmla="*/ 136550 w 136663"/>
              <a:gd name="connsiteY2" fmla="*/ 19672 h 20798"/>
              <a:gd name="connsiteX3" fmla="*/ 104800 w 136663"/>
              <a:gd name="connsiteY3" fmla="*/ 18084 h 20798"/>
              <a:gd name="connsiteX4" fmla="*/ 25 w 136663"/>
              <a:gd name="connsiteY4" fmla="*/ 622 h 2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63" h="20798">
                <a:moveTo>
                  <a:pt x="25" y="622"/>
                </a:moveTo>
                <a:cubicBezTo>
                  <a:pt x="-1563" y="-1495"/>
                  <a:pt x="72521" y="2209"/>
                  <a:pt x="95275" y="5384"/>
                </a:cubicBezTo>
                <a:cubicBezTo>
                  <a:pt x="118029" y="8559"/>
                  <a:pt x="134962" y="17555"/>
                  <a:pt x="136550" y="19672"/>
                </a:cubicBezTo>
                <a:cubicBezTo>
                  <a:pt x="138138" y="21789"/>
                  <a:pt x="122792" y="20730"/>
                  <a:pt x="104800" y="18084"/>
                </a:cubicBezTo>
                <a:cubicBezTo>
                  <a:pt x="86808" y="15438"/>
                  <a:pt x="1613" y="2739"/>
                  <a:pt x="25" y="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349BBD9A-1ED4-4907-AF12-A2CD23A60E73}"/>
              </a:ext>
            </a:extLst>
          </p:cNvPr>
          <p:cNvSpPr/>
          <p:nvPr/>
        </p:nvSpPr>
        <p:spPr>
          <a:xfrm>
            <a:off x="3206692" y="2538200"/>
            <a:ext cx="108236" cy="21462"/>
          </a:xfrm>
          <a:custGeom>
            <a:avLst/>
            <a:gdLst>
              <a:gd name="connsiteX0" fmla="*/ 58 w 108236"/>
              <a:gd name="connsiteY0" fmla="*/ 213 h 21462"/>
              <a:gd name="connsiteX1" fmla="*/ 71496 w 108236"/>
              <a:gd name="connsiteY1" fmla="*/ 9738 h 21462"/>
              <a:gd name="connsiteX2" fmla="*/ 108008 w 108236"/>
              <a:gd name="connsiteY2" fmla="*/ 20850 h 21462"/>
              <a:gd name="connsiteX3" fmla="*/ 84196 w 108236"/>
              <a:gd name="connsiteY3" fmla="*/ 19263 h 21462"/>
              <a:gd name="connsiteX4" fmla="*/ 58 w 108236"/>
              <a:gd name="connsiteY4" fmla="*/ 213 h 2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36" h="21462">
                <a:moveTo>
                  <a:pt x="58" y="213"/>
                </a:moveTo>
                <a:cubicBezTo>
                  <a:pt x="-2059" y="-1375"/>
                  <a:pt x="53504" y="6299"/>
                  <a:pt x="71496" y="9738"/>
                </a:cubicBezTo>
                <a:cubicBezTo>
                  <a:pt x="89488" y="13177"/>
                  <a:pt x="105891" y="19262"/>
                  <a:pt x="108008" y="20850"/>
                </a:cubicBezTo>
                <a:cubicBezTo>
                  <a:pt x="110125" y="22438"/>
                  <a:pt x="97160" y="20586"/>
                  <a:pt x="84196" y="19263"/>
                </a:cubicBezTo>
                <a:cubicBezTo>
                  <a:pt x="71232" y="17940"/>
                  <a:pt x="2175" y="1801"/>
                  <a:pt x="58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9103DB55-3B9F-4BDC-9108-E85536133AF6}"/>
              </a:ext>
            </a:extLst>
          </p:cNvPr>
          <p:cNvSpPr/>
          <p:nvPr/>
        </p:nvSpPr>
        <p:spPr>
          <a:xfrm>
            <a:off x="3109862" y="2562223"/>
            <a:ext cx="20796" cy="320805"/>
          </a:xfrm>
          <a:custGeom>
            <a:avLst/>
            <a:gdLst>
              <a:gd name="connsiteX0" fmla="*/ 20688 w 20796"/>
              <a:gd name="connsiteY0" fmla="*/ 2 h 320805"/>
              <a:gd name="connsiteX1" fmla="*/ 7988 w 20796"/>
              <a:gd name="connsiteY1" fmla="*/ 244477 h 320805"/>
              <a:gd name="connsiteX2" fmla="*/ 3226 w 20796"/>
              <a:gd name="connsiteY2" fmla="*/ 280990 h 320805"/>
              <a:gd name="connsiteX3" fmla="*/ 6401 w 20796"/>
              <a:gd name="connsiteY3" fmla="*/ 320677 h 320805"/>
              <a:gd name="connsiteX4" fmla="*/ 1638 w 20796"/>
              <a:gd name="connsiteY4" fmla="*/ 292102 h 320805"/>
              <a:gd name="connsiteX5" fmla="*/ 51 w 20796"/>
              <a:gd name="connsiteY5" fmla="*/ 249240 h 320805"/>
              <a:gd name="connsiteX6" fmla="*/ 20688 w 20796"/>
              <a:gd name="connsiteY6" fmla="*/ 2 h 32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96" h="320805">
                <a:moveTo>
                  <a:pt x="20688" y="2"/>
                </a:moveTo>
                <a:cubicBezTo>
                  <a:pt x="22011" y="-792"/>
                  <a:pt x="10898" y="197646"/>
                  <a:pt x="7988" y="244477"/>
                </a:cubicBezTo>
                <a:cubicBezTo>
                  <a:pt x="5078" y="291308"/>
                  <a:pt x="3490" y="268290"/>
                  <a:pt x="3226" y="280990"/>
                </a:cubicBezTo>
                <a:cubicBezTo>
                  <a:pt x="2961" y="293690"/>
                  <a:pt x="6666" y="318825"/>
                  <a:pt x="6401" y="320677"/>
                </a:cubicBezTo>
                <a:cubicBezTo>
                  <a:pt x="6136" y="322529"/>
                  <a:pt x="2696" y="304008"/>
                  <a:pt x="1638" y="292102"/>
                </a:cubicBezTo>
                <a:cubicBezTo>
                  <a:pt x="580" y="280196"/>
                  <a:pt x="-214" y="293690"/>
                  <a:pt x="51" y="249240"/>
                </a:cubicBezTo>
                <a:cubicBezTo>
                  <a:pt x="316" y="204790"/>
                  <a:pt x="19365" y="796"/>
                  <a:pt x="2068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C41D2AD-66C3-49C3-AB82-9F55EDB135D8}"/>
              </a:ext>
            </a:extLst>
          </p:cNvPr>
          <p:cNvSpPr/>
          <p:nvPr/>
        </p:nvSpPr>
        <p:spPr>
          <a:xfrm>
            <a:off x="3041441" y="2552553"/>
            <a:ext cx="15616" cy="256684"/>
          </a:xfrm>
          <a:custGeom>
            <a:avLst/>
            <a:gdLst>
              <a:gd name="connsiteX0" fmla="*/ 14497 w 15616"/>
              <a:gd name="connsiteY0" fmla="*/ 147 h 256684"/>
              <a:gd name="connsiteX1" fmla="*/ 209 w 15616"/>
              <a:gd name="connsiteY1" fmla="*/ 201760 h 256684"/>
              <a:gd name="connsiteX2" fmla="*/ 6559 w 15616"/>
              <a:gd name="connsiteY2" fmla="*/ 255735 h 256684"/>
              <a:gd name="connsiteX3" fmla="*/ 14497 w 15616"/>
              <a:gd name="connsiteY3" fmla="*/ 170010 h 256684"/>
              <a:gd name="connsiteX4" fmla="*/ 14497 w 15616"/>
              <a:gd name="connsiteY4" fmla="*/ 147 h 25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6" h="256684">
                <a:moveTo>
                  <a:pt x="14497" y="147"/>
                </a:moveTo>
                <a:cubicBezTo>
                  <a:pt x="12116" y="5439"/>
                  <a:pt x="1532" y="159162"/>
                  <a:pt x="209" y="201760"/>
                </a:cubicBezTo>
                <a:cubicBezTo>
                  <a:pt x="-1114" y="244358"/>
                  <a:pt x="4178" y="261027"/>
                  <a:pt x="6559" y="255735"/>
                </a:cubicBezTo>
                <a:cubicBezTo>
                  <a:pt x="8940" y="250443"/>
                  <a:pt x="14232" y="206523"/>
                  <a:pt x="14497" y="170010"/>
                </a:cubicBezTo>
                <a:cubicBezTo>
                  <a:pt x="14762" y="133498"/>
                  <a:pt x="16878" y="-5145"/>
                  <a:pt x="14497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B0BEBE3C-3787-47E3-81F5-2B57A064F6DB}"/>
              </a:ext>
            </a:extLst>
          </p:cNvPr>
          <p:cNvSpPr/>
          <p:nvPr/>
        </p:nvSpPr>
        <p:spPr>
          <a:xfrm>
            <a:off x="2937257" y="2878013"/>
            <a:ext cx="83769" cy="117777"/>
          </a:xfrm>
          <a:custGeom>
            <a:avLst/>
            <a:gdLst>
              <a:gd name="connsiteX0" fmla="*/ 83756 w 83769"/>
              <a:gd name="connsiteY0" fmla="*/ 125 h 117777"/>
              <a:gd name="connsiteX1" fmla="*/ 9143 w 83769"/>
              <a:gd name="connsiteY1" fmla="*/ 39812 h 117777"/>
              <a:gd name="connsiteX2" fmla="*/ 2793 w 83769"/>
              <a:gd name="connsiteY2" fmla="*/ 58862 h 117777"/>
              <a:gd name="connsiteX3" fmla="*/ 23431 w 83769"/>
              <a:gd name="connsiteY3" fmla="*/ 117600 h 117777"/>
              <a:gd name="connsiteX4" fmla="*/ 15493 w 83769"/>
              <a:gd name="connsiteY4" fmla="*/ 76325 h 117777"/>
              <a:gd name="connsiteX5" fmla="*/ 15493 w 83769"/>
              <a:gd name="connsiteY5" fmla="*/ 54100 h 117777"/>
              <a:gd name="connsiteX6" fmla="*/ 83756 w 83769"/>
              <a:gd name="connsiteY6" fmla="*/ 125 h 11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769" h="117777">
                <a:moveTo>
                  <a:pt x="83756" y="125"/>
                </a:moveTo>
                <a:cubicBezTo>
                  <a:pt x="82698" y="-2256"/>
                  <a:pt x="22637" y="30023"/>
                  <a:pt x="9143" y="39812"/>
                </a:cubicBezTo>
                <a:cubicBezTo>
                  <a:pt x="-4351" y="49601"/>
                  <a:pt x="412" y="45897"/>
                  <a:pt x="2793" y="58862"/>
                </a:cubicBezTo>
                <a:cubicBezTo>
                  <a:pt x="5174" y="71827"/>
                  <a:pt x="21314" y="114690"/>
                  <a:pt x="23431" y="117600"/>
                </a:cubicBezTo>
                <a:cubicBezTo>
                  <a:pt x="25548" y="120510"/>
                  <a:pt x="16816" y="86908"/>
                  <a:pt x="15493" y="76325"/>
                </a:cubicBezTo>
                <a:cubicBezTo>
                  <a:pt x="14170" y="65742"/>
                  <a:pt x="8085" y="63361"/>
                  <a:pt x="15493" y="54100"/>
                </a:cubicBezTo>
                <a:cubicBezTo>
                  <a:pt x="22901" y="44839"/>
                  <a:pt x="84814" y="2506"/>
                  <a:pt x="83756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67CACB81-DD62-4E29-8D39-E6C67D9B00A2}"/>
              </a:ext>
            </a:extLst>
          </p:cNvPr>
          <p:cNvSpPr/>
          <p:nvPr/>
        </p:nvSpPr>
        <p:spPr>
          <a:xfrm>
            <a:off x="3090510" y="2901894"/>
            <a:ext cx="53595" cy="100120"/>
          </a:xfrm>
          <a:custGeom>
            <a:avLst/>
            <a:gdLst>
              <a:gd name="connsiteX0" fmla="*/ 33690 w 53595"/>
              <a:gd name="connsiteY0" fmla="*/ 56 h 100120"/>
              <a:gd name="connsiteX1" fmla="*/ 52740 w 53595"/>
              <a:gd name="connsiteY1" fmla="*/ 60381 h 100120"/>
              <a:gd name="connsiteX2" fmla="*/ 353 w 53595"/>
              <a:gd name="connsiteY2" fmla="*/ 100069 h 100120"/>
              <a:gd name="connsiteX3" fmla="*/ 30515 w 53595"/>
              <a:gd name="connsiteY3" fmla="*/ 68319 h 100120"/>
              <a:gd name="connsiteX4" fmla="*/ 44803 w 53595"/>
              <a:gd name="connsiteY4" fmla="*/ 49269 h 100120"/>
              <a:gd name="connsiteX5" fmla="*/ 33690 w 53595"/>
              <a:gd name="connsiteY5" fmla="*/ 56 h 10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5" h="100120">
                <a:moveTo>
                  <a:pt x="33690" y="56"/>
                </a:moveTo>
                <a:cubicBezTo>
                  <a:pt x="35013" y="1908"/>
                  <a:pt x="58296" y="43712"/>
                  <a:pt x="52740" y="60381"/>
                </a:cubicBezTo>
                <a:cubicBezTo>
                  <a:pt x="47184" y="77050"/>
                  <a:pt x="4057" y="98746"/>
                  <a:pt x="353" y="100069"/>
                </a:cubicBezTo>
                <a:cubicBezTo>
                  <a:pt x="-3351" y="101392"/>
                  <a:pt x="23107" y="76786"/>
                  <a:pt x="30515" y="68319"/>
                </a:cubicBezTo>
                <a:cubicBezTo>
                  <a:pt x="37923" y="59852"/>
                  <a:pt x="42157" y="56413"/>
                  <a:pt x="44803" y="49269"/>
                </a:cubicBezTo>
                <a:cubicBezTo>
                  <a:pt x="47449" y="42125"/>
                  <a:pt x="32367" y="-1796"/>
                  <a:pt x="33690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B9A76E2-06F4-4365-98CE-F0072FC75A40}"/>
              </a:ext>
            </a:extLst>
          </p:cNvPr>
          <p:cNvSpPr/>
          <p:nvPr/>
        </p:nvSpPr>
        <p:spPr>
          <a:xfrm>
            <a:off x="3048931" y="2833688"/>
            <a:ext cx="40648" cy="113610"/>
          </a:xfrm>
          <a:custGeom>
            <a:avLst/>
            <a:gdLst>
              <a:gd name="connsiteX0" fmla="*/ 2244 w 40648"/>
              <a:gd name="connsiteY0" fmla="*/ 0 h 113610"/>
              <a:gd name="connsiteX1" fmla="*/ 10182 w 40648"/>
              <a:gd name="connsiteY1" fmla="*/ 76200 h 113610"/>
              <a:gd name="connsiteX2" fmla="*/ 40344 w 40648"/>
              <a:gd name="connsiteY2" fmla="*/ 112712 h 113610"/>
              <a:gd name="connsiteX3" fmla="*/ 24469 w 40648"/>
              <a:gd name="connsiteY3" fmla="*/ 101600 h 113610"/>
              <a:gd name="connsiteX4" fmla="*/ 3832 w 40648"/>
              <a:gd name="connsiteY4" fmla="*/ 92075 h 113610"/>
              <a:gd name="connsiteX5" fmla="*/ 657 w 40648"/>
              <a:gd name="connsiteY5" fmla="*/ 74612 h 113610"/>
              <a:gd name="connsiteX6" fmla="*/ 2244 w 40648"/>
              <a:gd name="connsiteY6" fmla="*/ 0 h 11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48" h="113610">
                <a:moveTo>
                  <a:pt x="2244" y="0"/>
                </a:moveTo>
                <a:cubicBezTo>
                  <a:pt x="3832" y="265"/>
                  <a:pt x="3832" y="57415"/>
                  <a:pt x="10182" y="76200"/>
                </a:cubicBezTo>
                <a:cubicBezTo>
                  <a:pt x="16532" y="94985"/>
                  <a:pt x="37963" y="108479"/>
                  <a:pt x="40344" y="112712"/>
                </a:cubicBezTo>
                <a:cubicBezTo>
                  <a:pt x="42725" y="116945"/>
                  <a:pt x="30554" y="105039"/>
                  <a:pt x="24469" y="101600"/>
                </a:cubicBezTo>
                <a:cubicBezTo>
                  <a:pt x="18384" y="98161"/>
                  <a:pt x="7801" y="96573"/>
                  <a:pt x="3832" y="92075"/>
                </a:cubicBezTo>
                <a:cubicBezTo>
                  <a:pt x="-137" y="87577"/>
                  <a:pt x="2245" y="84931"/>
                  <a:pt x="657" y="74612"/>
                </a:cubicBezTo>
                <a:cubicBezTo>
                  <a:pt x="-931" y="64293"/>
                  <a:pt x="656" y="-265"/>
                  <a:pt x="22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B003BC82-5579-43CD-B069-0DF5B863C79F}"/>
              </a:ext>
            </a:extLst>
          </p:cNvPr>
          <p:cNvSpPr/>
          <p:nvPr/>
        </p:nvSpPr>
        <p:spPr>
          <a:xfrm>
            <a:off x="2971761" y="2954741"/>
            <a:ext cx="65692" cy="37715"/>
          </a:xfrm>
          <a:custGeom>
            <a:avLst/>
            <a:gdLst>
              <a:gd name="connsiteX0" fmla="*/ 39 w 65692"/>
              <a:gd name="connsiteY0" fmla="*/ 2772 h 37715"/>
              <a:gd name="connsiteX1" fmla="*/ 55602 w 65692"/>
              <a:gd name="connsiteY1" fmla="*/ 2772 h 37715"/>
              <a:gd name="connsiteX2" fmla="*/ 58777 w 65692"/>
              <a:gd name="connsiteY2" fmla="*/ 37697 h 37715"/>
              <a:gd name="connsiteX3" fmla="*/ 65127 w 65692"/>
              <a:gd name="connsiteY3" fmla="*/ 7534 h 37715"/>
              <a:gd name="connsiteX4" fmla="*/ 39 w 65692"/>
              <a:gd name="connsiteY4" fmla="*/ 2772 h 3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92" h="37715">
                <a:moveTo>
                  <a:pt x="39" y="2772"/>
                </a:moveTo>
                <a:cubicBezTo>
                  <a:pt x="-1549" y="1978"/>
                  <a:pt x="45812" y="-3049"/>
                  <a:pt x="55602" y="2772"/>
                </a:cubicBezTo>
                <a:cubicBezTo>
                  <a:pt x="65392" y="8593"/>
                  <a:pt x="57190" y="36903"/>
                  <a:pt x="58777" y="37697"/>
                </a:cubicBezTo>
                <a:cubicBezTo>
                  <a:pt x="60365" y="38491"/>
                  <a:pt x="67773" y="13619"/>
                  <a:pt x="65127" y="7534"/>
                </a:cubicBezTo>
                <a:cubicBezTo>
                  <a:pt x="62481" y="1449"/>
                  <a:pt x="1627" y="3566"/>
                  <a:pt x="39" y="2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3DA6EB86-6720-4C18-B78E-C90FF17C502C}"/>
              </a:ext>
            </a:extLst>
          </p:cNvPr>
          <p:cNvSpPr/>
          <p:nvPr/>
        </p:nvSpPr>
        <p:spPr>
          <a:xfrm>
            <a:off x="3063876" y="3047921"/>
            <a:ext cx="14326" cy="74411"/>
          </a:xfrm>
          <a:custGeom>
            <a:avLst/>
            <a:gdLst>
              <a:gd name="connsiteX0" fmla="*/ 1587 w 14326"/>
              <a:gd name="connsiteY0" fmla="*/ 79 h 74411"/>
              <a:gd name="connsiteX1" fmla="*/ 1587 w 14326"/>
              <a:gd name="connsiteY1" fmla="*/ 71517 h 74411"/>
              <a:gd name="connsiteX2" fmla="*/ 14287 w 14326"/>
              <a:gd name="connsiteY2" fmla="*/ 57229 h 74411"/>
              <a:gd name="connsiteX3" fmla="*/ 1587 w 14326"/>
              <a:gd name="connsiteY3" fmla="*/ 79 h 7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26" h="74411">
                <a:moveTo>
                  <a:pt x="1587" y="79"/>
                </a:moveTo>
                <a:cubicBezTo>
                  <a:pt x="-530" y="2460"/>
                  <a:pt x="-530" y="61992"/>
                  <a:pt x="1587" y="71517"/>
                </a:cubicBezTo>
                <a:cubicBezTo>
                  <a:pt x="3704" y="81042"/>
                  <a:pt x="13493" y="64637"/>
                  <a:pt x="14287" y="57229"/>
                </a:cubicBezTo>
                <a:cubicBezTo>
                  <a:pt x="15081" y="49821"/>
                  <a:pt x="3704" y="-2302"/>
                  <a:pt x="1587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0CA30013-9A3C-468C-BD21-89E7E9992655}"/>
              </a:ext>
            </a:extLst>
          </p:cNvPr>
          <p:cNvSpPr/>
          <p:nvPr/>
        </p:nvSpPr>
        <p:spPr>
          <a:xfrm>
            <a:off x="3032085" y="3031990"/>
            <a:ext cx="12878" cy="78713"/>
          </a:xfrm>
          <a:custGeom>
            <a:avLst/>
            <a:gdLst>
              <a:gd name="connsiteX0" fmla="*/ 12740 w 12878"/>
              <a:gd name="connsiteY0" fmla="*/ 135 h 78713"/>
              <a:gd name="connsiteX1" fmla="*/ 6390 w 12878"/>
              <a:gd name="connsiteY1" fmla="*/ 76335 h 78713"/>
              <a:gd name="connsiteX2" fmla="*/ 40 w 12878"/>
              <a:gd name="connsiteY2" fmla="*/ 57285 h 78713"/>
              <a:gd name="connsiteX3" fmla="*/ 12740 w 12878"/>
              <a:gd name="connsiteY3" fmla="*/ 135 h 7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8" h="78713">
                <a:moveTo>
                  <a:pt x="12740" y="135"/>
                </a:moveTo>
                <a:cubicBezTo>
                  <a:pt x="13798" y="3310"/>
                  <a:pt x="8507" y="66810"/>
                  <a:pt x="6390" y="76335"/>
                </a:cubicBezTo>
                <a:cubicBezTo>
                  <a:pt x="4273" y="85860"/>
                  <a:pt x="-489" y="64164"/>
                  <a:pt x="40" y="57285"/>
                </a:cubicBezTo>
                <a:cubicBezTo>
                  <a:pt x="569" y="50406"/>
                  <a:pt x="11682" y="-3040"/>
                  <a:pt x="12740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0434FC58-56E9-4F27-8D7C-123C640EDF94}"/>
              </a:ext>
            </a:extLst>
          </p:cNvPr>
          <p:cNvSpPr/>
          <p:nvPr/>
        </p:nvSpPr>
        <p:spPr>
          <a:xfrm>
            <a:off x="2844800" y="3124197"/>
            <a:ext cx="172253" cy="29124"/>
          </a:xfrm>
          <a:custGeom>
            <a:avLst/>
            <a:gdLst>
              <a:gd name="connsiteX0" fmla="*/ 0 w 172253"/>
              <a:gd name="connsiteY0" fmla="*/ 28578 h 29124"/>
              <a:gd name="connsiteX1" fmla="*/ 117475 w 172253"/>
              <a:gd name="connsiteY1" fmla="*/ 22228 h 29124"/>
              <a:gd name="connsiteX2" fmla="*/ 171450 w 172253"/>
              <a:gd name="connsiteY2" fmla="*/ 3 h 29124"/>
              <a:gd name="connsiteX3" fmla="*/ 147638 w 172253"/>
              <a:gd name="connsiteY3" fmla="*/ 20641 h 29124"/>
              <a:gd name="connsiteX4" fmla="*/ 117475 w 172253"/>
              <a:gd name="connsiteY4" fmla="*/ 26991 h 29124"/>
              <a:gd name="connsiteX5" fmla="*/ 0 w 172253"/>
              <a:gd name="connsiteY5" fmla="*/ 28578 h 2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253" h="29124">
                <a:moveTo>
                  <a:pt x="0" y="28578"/>
                </a:moveTo>
                <a:cubicBezTo>
                  <a:pt x="0" y="27784"/>
                  <a:pt x="88900" y="26990"/>
                  <a:pt x="117475" y="22228"/>
                </a:cubicBezTo>
                <a:cubicBezTo>
                  <a:pt x="146050" y="17466"/>
                  <a:pt x="166423" y="267"/>
                  <a:pt x="171450" y="3"/>
                </a:cubicBezTo>
                <a:cubicBezTo>
                  <a:pt x="176477" y="-261"/>
                  <a:pt x="156634" y="16143"/>
                  <a:pt x="147638" y="20641"/>
                </a:cubicBezTo>
                <a:cubicBezTo>
                  <a:pt x="138642" y="25139"/>
                  <a:pt x="138642" y="24345"/>
                  <a:pt x="117475" y="26991"/>
                </a:cubicBezTo>
                <a:cubicBezTo>
                  <a:pt x="96308" y="29637"/>
                  <a:pt x="0" y="29372"/>
                  <a:pt x="0" y="28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044CB7AB-5C4E-4C2E-BA6C-38845CB95328}"/>
              </a:ext>
            </a:extLst>
          </p:cNvPr>
          <p:cNvSpPr/>
          <p:nvPr/>
        </p:nvSpPr>
        <p:spPr>
          <a:xfrm>
            <a:off x="3049324" y="3135311"/>
            <a:ext cx="98835" cy="45394"/>
          </a:xfrm>
          <a:custGeom>
            <a:avLst/>
            <a:gdLst>
              <a:gd name="connsiteX0" fmla="*/ 264 w 98835"/>
              <a:gd name="connsiteY0" fmla="*/ 2 h 45394"/>
              <a:gd name="connsiteX1" fmla="*/ 63764 w 98835"/>
              <a:gd name="connsiteY1" fmla="*/ 31752 h 45394"/>
              <a:gd name="connsiteX2" fmla="*/ 98689 w 98835"/>
              <a:gd name="connsiteY2" fmla="*/ 44452 h 45394"/>
              <a:gd name="connsiteX3" fmla="*/ 74876 w 98835"/>
              <a:gd name="connsiteY3" fmla="*/ 42864 h 45394"/>
              <a:gd name="connsiteX4" fmla="*/ 41539 w 98835"/>
              <a:gd name="connsiteY4" fmla="*/ 30164 h 45394"/>
              <a:gd name="connsiteX5" fmla="*/ 264 w 98835"/>
              <a:gd name="connsiteY5" fmla="*/ 2 h 4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835" h="45394">
                <a:moveTo>
                  <a:pt x="264" y="2"/>
                </a:moveTo>
                <a:cubicBezTo>
                  <a:pt x="3968" y="267"/>
                  <a:pt x="47360" y="24344"/>
                  <a:pt x="63764" y="31752"/>
                </a:cubicBezTo>
                <a:cubicBezTo>
                  <a:pt x="80168" y="39160"/>
                  <a:pt x="96837" y="42600"/>
                  <a:pt x="98689" y="44452"/>
                </a:cubicBezTo>
                <a:cubicBezTo>
                  <a:pt x="100541" y="46304"/>
                  <a:pt x="84401" y="45245"/>
                  <a:pt x="74876" y="42864"/>
                </a:cubicBezTo>
                <a:cubicBezTo>
                  <a:pt x="65351" y="40483"/>
                  <a:pt x="50270" y="34662"/>
                  <a:pt x="41539" y="30164"/>
                </a:cubicBezTo>
                <a:cubicBezTo>
                  <a:pt x="32808" y="25666"/>
                  <a:pt x="-3440" y="-263"/>
                  <a:pt x="26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88D9152C-7DA2-4F4C-923E-FED9EBA833A4}"/>
              </a:ext>
            </a:extLst>
          </p:cNvPr>
          <p:cNvSpPr/>
          <p:nvPr/>
        </p:nvSpPr>
        <p:spPr>
          <a:xfrm>
            <a:off x="2847840" y="3152744"/>
            <a:ext cx="178161" cy="13054"/>
          </a:xfrm>
          <a:custGeom>
            <a:avLst/>
            <a:gdLst>
              <a:gd name="connsiteX0" fmla="*/ 135 w 178161"/>
              <a:gd name="connsiteY0" fmla="*/ 12731 h 13054"/>
              <a:gd name="connsiteX1" fmla="*/ 98560 w 178161"/>
              <a:gd name="connsiteY1" fmla="*/ 9556 h 13054"/>
              <a:gd name="connsiteX2" fmla="*/ 174760 w 178161"/>
              <a:gd name="connsiteY2" fmla="*/ 12731 h 13054"/>
              <a:gd name="connsiteX3" fmla="*/ 160473 w 178161"/>
              <a:gd name="connsiteY3" fmla="*/ 7969 h 13054"/>
              <a:gd name="connsiteX4" fmla="*/ 120785 w 178161"/>
              <a:gd name="connsiteY4" fmla="*/ 31 h 13054"/>
              <a:gd name="connsiteX5" fmla="*/ 135 w 178161"/>
              <a:gd name="connsiteY5" fmla="*/ 12731 h 1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161" h="13054">
                <a:moveTo>
                  <a:pt x="135" y="12731"/>
                </a:moveTo>
                <a:cubicBezTo>
                  <a:pt x="-3569" y="14318"/>
                  <a:pt x="69456" y="9556"/>
                  <a:pt x="98560" y="9556"/>
                </a:cubicBezTo>
                <a:cubicBezTo>
                  <a:pt x="127664" y="9556"/>
                  <a:pt x="164441" y="12995"/>
                  <a:pt x="174760" y="12731"/>
                </a:cubicBezTo>
                <a:cubicBezTo>
                  <a:pt x="185079" y="12467"/>
                  <a:pt x="169469" y="10086"/>
                  <a:pt x="160473" y="7969"/>
                </a:cubicBezTo>
                <a:cubicBezTo>
                  <a:pt x="151477" y="5852"/>
                  <a:pt x="146185" y="-498"/>
                  <a:pt x="120785" y="31"/>
                </a:cubicBezTo>
                <a:cubicBezTo>
                  <a:pt x="95385" y="560"/>
                  <a:pt x="3839" y="11144"/>
                  <a:pt x="135" y="12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0053A4C7-74B3-4751-9DF8-9B6962088231}"/>
              </a:ext>
            </a:extLst>
          </p:cNvPr>
          <p:cNvSpPr/>
          <p:nvPr/>
        </p:nvSpPr>
        <p:spPr>
          <a:xfrm>
            <a:off x="3022249" y="3170057"/>
            <a:ext cx="94836" cy="17643"/>
          </a:xfrm>
          <a:custGeom>
            <a:avLst/>
            <a:gdLst>
              <a:gd name="connsiteX0" fmla="*/ 351 w 94836"/>
              <a:gd name="connsiteY0" fmla="*/ 181 h 17643"/>
              <a:gd name="connsiteX1" fmla="*/ 55914 w 94836"/>
              <a:gd name="connsiteY1" fmla="*/ 3356 h 17643"/>
              <a:gd name="connsiteX2" fmla="*/ 92426 w 94836"/>
              <a:gd name="connsiteY2" fmla="*/ 17643 h 17643"/>
              <a:gd name="connsiteX3" fmla="*/ 84489 w 94836"/>
              <a:gd name="connsiteY3" fmla="*/ 3356 h 17643"/>
              <a:gd name="connsiteX4" fmla="*/ 351 w 94836"/>
              <a:gd name="connsiteY4" fmla="*/ 181 h 1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36" h="17643">
                <a:moveTo>
                  <a:pt x="351" y="181"/>
                </a:moveTo>
                <a:cubicBezTo>
                  <a:pt x="-4411" y="181"/>
                  <a:pt x="40568" y="446"/>
                  <a:pt x="55914" y="3356"/>
                </a:cubicBezTo>
                <a:cubicBezTo>
                  <a:pt x="71260" y="6266"/>
                  <a:pt x="87664" y="17643"/>
                  <a:pt x="92426" y="17643"/>
                </a:cubicBezTo>
                <a:cubicBezTo>
                  <a:pt x="97188" y="17643"/>
                  <a:pt x="95072" y="7854"/>
                  <a:pt x="84489" y="3356"/>
                </a:cubicBezTo>
                <a:cubicBezTo>
                  <a:pt x="73906" y="-1142"/>
                  <a:pt x="5113" y="181"/>
                  <a:pt x="351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8068CC39-F273-4859-8693-11B8EB3AFEAF}"/>
              </a:ext>
            </a:extLst>
          </p:cNvPr>
          <p:cNvSpPr/>
          <p:nvPr/>
        </p:nvSpPr>
        <p:spPr>
          <a:xfrm>
            <a:off x="2820842" y="3170236"/>
            <a:ext cx="190646" cy="41277"/>
          </a:xfrm>
          <a:custGeom>
            <a:avLst/>
            <a:gdLst>
              <a:gd name="connsiteX0" fmla="*/ 146 w 190646"/>
              <a:gd name="connsiteY0" fmla="*/ 2 h 41277"/>
              <a:gd name="connsiteX1" fmla="*/ 68408 w 190646"/>
              <a:gd name="connsiteY1" fmla="*/ 26989 h 41277"/>
              <a:gd name="connsiteX2" fmla="*/ 133496 w 190646"/>
              <a:gd name="connsiteY2" fmla="*/ 28577 h 41277"/>
              <a:gd name="connsiteX3" fmla="*/ 190646 w 190646"/>
              <a:gd name="connsiteY3" fmla="*/ 41277 h 41277"/>
              <a:gd name="connsiteX4" fmla="*/ 131908 w 190646"/>
              <a:gd name="connsiteY4" fmla="*/ 28577 h 41277"/>
              <a:gd name="connsiteX5" fmla="*/ 87458 w 190646"/>
              <a:gd name="connsiteY5" fmla="*/ 25402 h 41277"/>
              <a:gd name="connsiteX6" fmla="*/ 146 w 190646"/>
              <a:gd name="connsiteY6" fmla="*/ 2 h 4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646" h="41277">
                <a:moveTo>
                  <a:pt x="146" y="2"/>
                </a:moveTo>
                <a:cubicBezTo>
                  <a:pt x="-3029" y="267"/>
                  <a:pt x="46183" y="22227"/>
                  <a:pt x="68408" y="26989"/>
                </a:cubicBezTo>
                <a:cubicBezTo>
                  <a:pt x="90633" y="31752"/>
                  <a:pt x="113123" y="26196"/>
                  <a:pt x="133496" y="28577"/>
                </a:cubicBezTo>
                <a:cubicBezTo>
                  <a:pt x="153869" y="30958"/>
                  <a:pt x="190646" y="41277"/>
                  <a:pt x="190646" y="41277"/>
                </a:cubicBezTo>
                <a:cubicBezTo>
                  <a:pt x="190381" y="41277"/>
                  <a:pt x="149106" y="31223"/>
                  <a:pt x="131908" y="28577"/>
                </a:cubicBezTo>
                <a:cubicBezTo>
                  <a:pt x="114710" y="25931"/>
                  <a:pt x="107037" y="29900"/>
                  <a:pt x="87458" y="25402"/>
                </a:cubicBezTo>
                <a:cubicBezTo>
                  <a:pt x="67879" y="20904"/>
                  <a:pt x="3321" y="-263"/>
                  <a:pt x="14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56F7706F-FEA6-4055-B57F-AA84C98BC623}"/>
              </a:ext>
            </a:extLst>
          </p:cNvPr>
          <p:cNvSpPr/>
          <p:nvPr/>
        </p:nvSpPr>
        <p:spPr>
          <a:xfrm>
            <a:off x="2941317" y="3200351"/>
            <a:ext cx="170686" cy="17559"/>
          </a:xfrm>
          <a:custGeom>
            <a:avLst/>
            <a:gdLst>
              <a:gd name="connsiteX0" fmla="*/ 321 w 170686"/>
              <a:gd name="connsiteY0" fmla="*/ 1637 h 17559"/>
              <a:gd name="connsiteX1" fmla="*/ 90808 w 170686"/>
              <a:gd name="connsiteY1" fmla="*/ 15924 h 17559"/>
              <a:gd name="connsiteX2" fmla="*/ 168596 w 170686"/>
              <a:gd name="connsiteY2" fmla="*/ 49 h 17559"/>
              <a:gd name="connsiteX3" fmla="*/ 146371 w 170686"/>
              <a:gd name="connsiteY3" fmla="*/ 11162 h 17559"/>
              <a:gd name="connsiteX4" fmla="*/ 124146 w 170686"/>
              <a:gd name="connsiteY4" fmla="*/ 17512 h 17559"/>
              <a:gd name="connsiteX5" fmla="*/ 321 w 170686"/>
              <a:gd name="connsiteY5" fmla="*/ 1637 h 1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686" h="17559">
                <a:moveTo>
                  <a:pt x="321" y="1637"/>
                </a:moveTo>
                <a:cubicBezTo>
                  <a:pt x="-5235" y="1372"/>
                  <a:pt x="62762" y="16189"/>
                  <a:pt x="90808" y="15924"/>
                </a:cubicBezTo>
                <a:cubicBezTo>
                  <a:pt x="118854" y="15659"/>
                  <a:pt x="159336" y="843"/>
                  <a:pt x="168596" y="49"/>
                </a:cubicBezTo>
                <a:cubicBezTo>
                  <a:pt x="177857" y="-745"/>
                  <a:pt x="153779" y="8252"/>
                  <a:pt x="146371" y="11162"/>
                </a:cubicBezTo>
                <a:cubicBezTo>
                  <a:pt x="138963" y="14073"/>
                  <a:pt x="142667" y="18041"/>
                  <a:pt x="124146" y="17512"/>
                </a:cubicBezTo>
                <a:cubicBezTo>
                  <a:pt x="105625" y="16983"/>
                  <a:pt x="5877" y="1902"/>
                  <a:pt x="321" y="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3E795AEA-9A7A-4A56-B23B-9C15439DA6A3}"/>
              </a:ext>
            </a:extLst>
          </p:cNvPr>
          <p:cNvSpPr/>
          <p:nvPr/>
        </p:nvSpPr>
        <p:spPr>
          <a:xfrm>
            <a:off x="2949213" y="3230843"/>
            <a:ext cx="164699" cy="21958"/>
          </a:xfrm>
          <a:custGeom>
            <a:avLst/>
            <a:gdLst>
              <a:gd name="connsiteX0" fmla="*/ 362 w 164699"/>
              <a:gd name="connsiteY0" fmla="*/ 4482 h 21958"/>
              <a:gd name="connsiteX1" fmla="*/ 87675 w 164699"/>
              <a:gd name="connsiteY1" fmla="*/ 21945 h 21958"/>
              <a:gd name="connsiteX2" fmla="*/ 163875 w 164699"/>
              <a:gd name="connsiteY2" fmla="*/ 1307 h 21958"/>
              <a:gd name="connsiteX3" fmla="*/ 122600 w 164699"/>
              <a:gd name="connsiteY3" fmla="*/ 2895 h 21958"/>
              <a:gd name="connsiteX4" fmla="*/ 362 w 164699"/>
              <a:gd name="connsiteY4" fmla="*/ 4482 h 2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99" h="21958">
                <a:moveTo>
                  <a:pt x="362" y="4482"/>
                </a:moveTo>
                <a:cubicBezTo>
                  <a:pt x="-5459" y="7657"/>
                  <a:pt x="60423" y="22474"/>
                  <a:pt x="87675" y="21945"/>
                </a:cubicBezTo>
                <a:cubicBezTo>
                  <a:pt x="114927" y="21416"/>
                  <a:pt x="158054" y="4482"/>
                  <a:pt x="163875" y="1307"/>
                </a:cubicBezTo>
                <a:cubicBezTo>
                  <a:pt x="169696" y="-1868"/>
                  <a:pt x="143502" y="1572"/>
                  <a:pt x="122600" y="2895"/>
                </a:cubicBezTo>
                <a:cubicBezTo>
                  <a:pt x="101698" y="4218"/>
                  <a:pt x="6183" y="1307"/>
                  <a:pt x="362" y="4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B497DAC6-0E5B-4048-B371-1A9F95BC4E27}"/>
              </a:ext>
            </a:extLst>
          </p:cNvPr>
          <p:cNvSpPr/>
          <p:nvPr/>
        </p:nvSpPr>
        <p:spPr>
          <a:xfrm>
            <a:off x="2970101" y="2593801"/>
            <a:ext cx="56565" cy="183321"/>
          </a:xfrm>
          <a:custGeom>
            <a:avLst/>
            <a:gdLst>
              <a:gd name="connsiteX0" fmla="*/ 112 w 56565"/>
              <a:gd name="connsiteY0" fmla="*/ 174 h 183321"/>
              <a:gd name="connsiteX1" fmla="*/ 39799 w 56565"/>
              <a:gd name="connsiteY1" fmla="*/ 55737 h 183321"/>
              <a:gd name="connsiteX2" fmla="*/ 36624 w 56565"/>
              <a:gd name="connsiteY2" fmla="*/ 182737 h 183321"/>
              <a:gd name="connsiteX3" fmla="*/ 52499 w 56565"/>
              <a:gd name="connsiteY3" fmla="*/ 101774 h 183321"/>
              <a:gd name="connsiteX4" fmla="*/ 54087 w 56565"/>
              <a:gd name="connsiteY4" fmla="*/ 71612 h 183321"/>
              <a:gd name="connsiteX5" fmla="*/ 112 w 56565"/>
              <a:gd name="connsiteY5" fmla="*/ 174 h 18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65" h="183321">
                <a:moveTo>
                  <a:pt x="112" y="174"/>
                </a:moveTo>
                <a:cubicBezTo>
                  <a:pt x="-2269" y="-2472"/>
                  <a:pt x="33714" y="25310"/>
                  <a:pt x="39799" y="55737"/>
                </a:cubicBezTo>
                <a:cubicBezTo>
                  <a:pt x="45884" y="86164"/>
                  <a:pt x="34507" y="175064"/>
                  <a:pt x="36624" y="182737"/>
                </a:cubicBezTo>
                <a:cubicBezTo>
                  <a:pt x="38741" y="190410"/>
                  <a:pt x="49589" y="120295"/>
                  <a:pt x="52499" y="101774"/>
                </a:cubicBezTo>
                <a:cubicBezTo>
                  <a:pt x="55409" y="83253"/>
                  <a:pt x="59114" y="84841"/>
                  <a:pt x="54087" y="71612"/>
                </a:cubicBezTo>
                <a:cubicBezTo>
                  <a:pt x="49060" y="58383"/>
                  <a:pt x="2493" y="2820"/>
                  <a:pt x="112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BB1305A2-FA7F-4C0A-91C3-73AADDF0F9C5}"/>
              </a:ext>
            </a:extLst>
          </p:cNvPr>
          <p:cNvSpPr/>
          <p:nvPr/>
        </p:nvSpPr>
        <p:spPr>
          <a:xfrm>
            <a:off x="2971795" y="2819372"/>
            <a:ext cx="38520" cy="62882"/>
          </a:xfrm>
          <a:custGeom>
            <a:avLst/>
            <a:gdLst>
              <a:gd name="connsiteX0" fmla="*/ 38105 w 38520"/>
              <a:gd name="connsiteY0" fmla="*/ 28 h 62882"/>
              <a:gd name="connsiteX1" fmla="*/ 19055 w 38520"/>
              <a:gd name="connsiteY1" fmla="*/ 54003 h 62882"/>
              <a:gd name="connsiteX2" fmla="*/ 5 w 38520"/>
              <a:gd name="connsiteY2" fmla="*/ 61941 h 62882"/>
              <a:gd name="connsiteX3" fmla="*/ 38105 w 38520"/>
              <a:gd name="connsiteY3" fmla="*/ 28 h 6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20" h="62882">
                <a:moveTo>
                  <a:pt x="38105" y="28"/>
                </a:moveTo>
                <a:cubicBezTo>
                  <a:pt x="41280" y="-1295"/>
                  <a:pt x="25405" y="43684"/>
                  <a:pt x="19055" y="54003"/>
                </a:cubicBezTo>
                <a:cubicBezTo>
                  <a:pt x="12705" y="64322"/>
                  <a:pt x="534" y="63528"/>
                  <a:pt x="5" y="61941"/>
                </a:cubicBezTo>
                <a:cubicBezTo>
                  <a:pt x="-524" y="60354"/>
                  <a:pt x="34930" y="1351"/>
                  <a:pt x="38105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1E801E51-5551-423D-B185-1412BBCE3C17}"/>
              </a:ext>
            </a:extLst>
          </p:cNvPr>
          <p:cNvSpPr/>
          <p:nvPr/>
        </p:nvSpPr>
        <p:spPr>
          <a:xfrm>
            <a:off x="2730223" y="2537977"/>
            <a:ext cx="198778" cy="40309"/>
          </a:xfrm>
          <a:custGeom>
            <a:avLst/>
            <a:gdLst>
              <a:gd name="connsiteX0" fmla="*/ 277 w 198778"/>
              <a:gd name="connsiteY0" fmla="*/ 35361 h 40309"/>
              <a:gd name="connsiteX1" fmla="*/ 92352 w 198778"/>
              <a:gd name="connsiteY1" fmla="*/ 8373 h 40309"/>
              <a:gd name="connsiteX2" fmla="*/ 165377 w 198778"/>
              <a:gd name="connsiteY2" fmla="*/ 24248 h 40309"/>
              <a:gd name="connsiteX3" fmla="*/ 198715 w 198778"/>
              <a:gd name="connsiteY3" fmla="*/ 40123 h 40309"/>
              <a:gd name="connsiteX4" fmla="*/ 173315 w 198778"/>
              <a:gd name="connsiteY4" fmla="*/ 13136 h 40309"/>
              <a:gd name="connsiteX5" fmla="*/ 157440 w 198778"/>
              <a:gd name="connsiteY5" fmla="*/ 8373 h 40309"/>
              <a:gd name="connsiteX6" fmla="*/ 127277 w 198778"/>
              <a:gd name="connsiteY6" fmla="*/ 2023 h 40309"/>
              <a:gd name="connsiteX7" fmla="*/ 65365 w 198778"/>
              <a:gd name="connsiteY7" fmla="*/ 2023 h 40309"/>
              <a:gd name="connsiteX8" fmla="*/ 277 w 198778"/>
              <a:gd name="connsiteY8" fmla="*/ 35361 h 4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778" h="40309">
                <a:moveTo>
                  <a:pt x="277" y="35361"/>
                </a:moveTo>
                <a:cubicBezTo>
                  <a:pt x="4775" y="36419"/>
                  <a:pt x="64835" y="10225"/>
                  <a:pt x="92352" y="8373"/>
                </a:cubicBezTo>
                <a:cubicBezTo>
                  <a:pt x="119869" y="6521"/>
                  <a:pt x="147650" y="18956"/>
                  <a:pt x="165377" y="24248"/>
                </a:cubicBezTo>
                <a:cubicBezTo>
                  <a:pt x="183104" y="29540"/>
                  <a:pt x="197392" y="41975"/>
                  <a:pt x="198715" y="40123"/>
                </a:cubicBezTo>
                <a:cubicBezTo>
                  <a:pt x="200038" y="38271"/>
                  <a:pt x="180194" y="18428"/>
                  <a:pt x="173315" y="13136"/>
                </a:cubicBezTo>
                <a:cubicBezTo>
                  <a:pt x="166436" y="7844"/>
                  <a:pt x="165113" y="10225"/>
                  <a:pt x="157440" y="8373"/>
                </a:cubicBezTo>
                <a:cubicBezTo>
                  <a:pt x="149767" y="6521"/>
                  <a:pt x="142623" y="3081"/>
                  <a:pt x="127277" y="2023"/>
                </a:cubicBezTo>
                <a:cubicBezTo>
                  <a:pt x="111931" y="965"/>
                  <a:pt x="83621" y="-1946"/>
                  <a:pt x="65365" y="2023"/>
                </a:cubicBezTo>
                <a:cubicBezTo>
                  <a:pt x="47109" y="5992"/>
                  <a:pt x="-4221" y="34303"/>
                  <a:pt x="277" y="35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EB801AA9-DC5C-4972-A38A-ABBFA6EDD70C}"/>
              </a:ext>
            </a:extLst>
          </p:cNvPr>
          <p:cNvSpPr/>
          <p:nvPr/>
        </p:nvSpPr>
        <p:spPr>
          <a:xfrm>
            <a:off x="3211357" y="2603472"/>
            <a:ext cx="107238" cy="11711"/>
          </a:xfrm>
          <a:custGeom>
            <a:avLst/>
            <a:gdLst>
              <a:gd name="connsiteX0" fmla="*/ 156 w 107238"/>
              <a:gd name="connsiteY0" fmla="*/ 7966 h 11711"/>
              <a:gd name="connsiteX1" fmla="*/ 95406 w 107238"/>
              <a:gd name="connsiteY1" fmla="*/ 28 h 11711"/>
              <a:gd name="connsiteX2" fmla="*/ 103343 w 107238"/>
              <a:gd name="connsiteY2" fmla="*/ 11141 h 11711"/>
              <a:gd name="connsiteX3" fmla="*/ 73181 w 107238"/>
              <a:gd name="connsiteY3" fmla="*/ 9553 h 11711"/>
              <a:gd name="connsiteX4" fmla="*/ 156 w 107238"/>
              <a:gd name="connsiteY4" fmla="*/ 7966 h 1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38" h="11711">
                <a:moveTo>
                  <a:pt x="156" y="7966"/>
                </a:moveTo>
                <a:cubicBezTo>
                  <a:pt x="3860" y="6379"/>
                  <a:pt x="78208" y="-501"/>
                  <a:pt x="95406" y="28"/>
                </a:cubicBezTo>
                <a:cubicBezTo>
                  <a:pt x="112604" y="557"/>
                  <a:pt x="107047" y="9554"/>
                  <a:pt x="103343" y="11141"/>
                </a:cubicBezTo>
                <a:cubicBezTo>
                  <a:pt x="99639" y="12728"/>
                  <a:pt x="86939" y="10611"/>
                  <a:pt x="73181" y="9553"/>
                </a:cubicBezTo>
                <a:cubicBezTo>
                  <a:pt x="59423" y="8495"/>
                  <a:pt x="-3548" y="9553"/>
                  <a:pt x="156" y="7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79570824-4BFE-4FCB-A23B-6E4E38339F09}"/>
              </a:ext>
            </a:extLst>
          </p:cNvPr>
          <p:cNvSpPr/>
          <p:nvPr/>
        </p:nvSpPr>
        <p:spPr>
          <a:xfrm>
            <a:off x="3263616" y="2750824"/>
            <a:ext cx="109599" cy="365763"/>
          </a:xfrm>
          <a:custGeom>
            <a:avLst/>
            <a:gdLst>
              <a:gd name="connsiteX0" fmla="*/ 105059 w 109599"/>
              <a:gd name="connsiteY0" fmla="*/ 314 h 365763"/>
              <a:gd name="connsiteX1" fmla="*/ 103472 w 109599"/>
              <a:gd name="connsiteY1" fmla="*/ 84451 h 365763"/>
              <a:gd name="connsiteX2" fmla="*/ 101884 w 109599"/>
              <a:gd name="connsiteY2" fmla="*/ 120964 h 365763"/>
              <a:gd name="connsiteX3" fmla="*/ 3459 w 109599"/>
              <a:gd name="connsiteY3" fmla="*/ 357501 h 365763"/>
              <a:gd name="connsiteX4" fmla="*/ 25684 w 109599"/>
              <a:gd name="connsiteY4" fmla="*/ 300351 h 365763"/>
              <a:gd name="connsiteX5" fmla="*/ 59022 w 109599"/>
              <a:gd name="connsiteY5" fmla="*/ 187639 h 365763"/>
              <a:gd name="connsiteX6" fmla="*/ 90772 w 109599"/>
              <a:gd name="connsiteY6" fmla="*/ 117789 h 365763"/>
              <a:gd name="connsiteX7" fmla="*/ 105059 w 109599"/>
              <a:gd name="connsiteY7" fmla="*/ 314 h 36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599" h="365763">
                <a:moveTo>
                  <a:pt x="105059" y="314"/>
                </a:moveTo>
                <a:cubicBezTo>
                  <a:pt x="107176" y="-5242"/>
                  <a:pt x="104001" y="64343"/>
                  <a:pt x="103472" y="84451"/>
                </a:cubicBezTo>
                <a:cubicBezTo>
                  <a:pt x="102943" y="104559"/>
                  <a:pt x="118553" y="75456"/>
                  <a:pt x="101884" y="120964"/>
                </a:cubicBezTo>
                <a:cubicBezTo>
                  <a:pt x="85215" y="166472"/>
                  <a:pt x="16159" y="327603"/>
                  <a:pt x="3459" y="357501"/>
                </a:cubicBezTo>
                <a:cubicBezTo>
                  <a:pt x="-9241" y="387399"/>
                  <a:pt x="16424" y="328661"/>
                  <a:pt x="25684" y="300351"/>
                </a:cubicBezTo>
                <a:cubicBezTo>
                  <a:pt x="34944" y="272041"/>
                  <a:pt x="48174" y="218066"/>
                  <a:pt x="59022" y="187639"/>
                </a:cubicBezTo>
                <a:cubicBezTo>
                  <a:pt x="69870" y="157212"/>
                  <a:pt x="82570" y="145306"/>
                  <a:pt x="90772" y="117789"/>
                </a:cubicBezTo>
                <a:cubicBezTo>
                  <a:pt x="98974" y="90272"/>
                  <a:pt x="102942" y="5870"/>
                  <a:pt x="105059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89B85C20-B031-46C0-8BDC-BB5F3F29BCF5}"/>
              </a:ext>
            </a:extLst>
          </p:cNvPr>
          <p:cNvSpPr/>
          <p:nvPr/>
        </p:nvSpPr>
        <p:spPr>
          <a:xfrm>
            <a:off x="2904368" y="2782834"/>
            <a:ext cx="45288" cy="100205"/>
          </a:xfrm>
          <a:custGeom>
            <a:avLst/>
            <a:gdLst>
              <a:gd name="connsiteX0" fmla="*/ 45207 w 45288"/>
              <a:gd name="connsiteY0" fmla="*/ 54 h 100205"/>
              <a:gd name="connsiteX1" fmla="*/ 11870 w 45288"/>
              <a:gd name="connsiteY1" fmla="*/ 60379 h 100205"/>
              <a:gd name="connsiteX2" fmla="*/ 15045 w 45288"/>
              <a:gd name="connsiteY2" fmla="*/ 100066 h 100205"/>
              <a:gd name="connsiteX3" fmla="*/ 757 w 45288"/>
              <a:gd name="connsiteY3" fmla="*/ 71491 h 100205"/>
              <a:gd name="connsiteX4" fmla="*/ 45207 w 45288"/>
              <a:gd name="connsiteY4" fmla="*/ 54 h 10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88" h="100205">
                <a:moveTo>
                  <a:pt x="45207" y="54"/>
                </a:moveTo>
                <a:cubicBezTo>
                  <a:pt x="47059" y="-1798"/>
                  <a:pt x="16897" y="43710"/>
                  <a:pt x="11870" y="60379"/>
                </a:cubicBezTo>
                <a:cubicBezTo>
                  <a:pt x="6843" y="77048"/>
                  <a:pt x="16897" y="98214"/>
                  <a:pt x="15045" y="100066"/>
                </a:cubicBezTo>
                <a:cubicBezTo>
                  <a:pt x="13193" y="101918"/>
                  <a:pt x="-3741" y="84985"/>
                  <a:pt x="757" y="71491"/>
                </a:cubicBezTo>
                <a:cubicBezTo>
                  <a:pt x="5255" y="57997"/>
                  <a:pt x="43355" y="1906"/>
                  <a:pt x="45207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6C05AD1A-9909-4324-ABE8-C28796017F66}"/>
              </a:ext>
            </a:extLst>
          </p:cNvPr>
          <p:cNvSpPr/>
          <p:nvPr/>
        </p:nvSpPr>
        <p:spPr>
          <a:xfrm>
            <a:off x="3140061" y="2633603"/>
            <a:ext cx="31856" cy="125535"/>
          </a:xfrm>
          <a:custGeom>
            <a:avLst/>
            <a:gdLst>
              <a:gd name="connsiteX0" fmla="*/ 31764 w 31856"/>
              <a:gd name="connsiteY0" fmla="*/ 60 h 125535"/>
              <a:gd name="connsiteX1" fmla="*/ 9539 w 31856"/>
              <a:gd name="connsiteY1" fmla="*/ 60385 h 125535"/>
              <a:gd name="connsiteX2" fmla="*/ 4777 w 31856"/>
              <a:gd name="connsiteY2" fmla="*/ 125472 h 125535"/>
              <a:gd name="connsiteX3" fmla="*/ 14 w 31856"/>
              <a:gd name="connsiteY3" fmla="*/ 71497 h 125535"/>
              <a:gd name="connsiteX4" fmla="*/ 31764 w 31856"/>
              <a:gd name="connsiteY4" fmla="*/ 60 h 12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56" h="125535">
                <a:moveTo>
                  <a:pt x="31764" y="60"/>
                </a:moveTo>
                <a:cubicBezTo>
                  <a:pt x="33351" y="-1792"/>
                  <a:pt x="14037" y="39483"/>
                  <a:pt x="9539" y="60385"/>
                </a:cubicBezTo>
                <a:cubicBezTo>
                  <a:pt x="5041" y="81287"/>
                  <a:pt x="6364" y="123620"/>
                  <a:pt x="4777" y="125472"/>
                </a:cubicBezTo>
                <a:cubicBezTo>
                  <a:pt x="3190" y="127324"/>
                  <a:pt x="-251" y="88166"/>
                  <a:pt x="14" y="71497"/>
                </a:cubicBezTo>
                <a:cubicBezTo>
                  <a:pt x="278" y="54828"/>
                  <a:pt x="30177" y="1912"/>
                  <a:pt x="31764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698CE4A4-A430-4BF7-88B8-18BBC0DED2B8}"/>
              </a:ext>
            </a:extLst>
          </p:cNvPr>
          <p:cNvSpPr/>
          <p:nvPr/>
        </p:nvSpPr>
        <p:spPr>
          <a:xfrm>
            <a:off x="2868603" y="2701743"/>
            <a:ext cx="76216" cy="47479"/>
          </a:xfrm>
          <a:custGeom>
            <a:avLst/>
            <a:gdLst>
              <a:gd name="connsiteX0" fmla="*/ 76210 w 76216"/>
              <a:gd name="connsiteY0" fmla="*/ 182 h 47479"/>
              <a:gd name="connsiteX1" fmla="*/ 33347 w 76216"/>
              <a:gd name="connsiteY1" fmla="*/ 44632 h 47479"/>
              <a:gd name="connsiteX2" fmla="*/ 10 w 76216"/>
              <a:gd name="connsiteY2" fmla="*/ 41457 h 47479"/>
              <a:gd name="connsiteX3" fmla="*/ 30172 w 76216"/>
              <a:gd name="connsiteY3" fmla="*/ 28757 h 47479"/>
              <a:gd name="connsiteX4" fmla="*/ 76210 w 76216"/>
              <a:gd name="connsiteY4" fmla="*/ 182 h 4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6" h="47479">
                <a:moveTo>
                  <a:pt x="76210" y="182"/>
                </a:moveTo>
                <a:cubicBezTo>
                  <a:pt x="76739" y="2828"/>
                  <a:pt x="46047" y="37753"/>
                  <a:pt x="33347" y="44632"/>
                </a:cubicBezTo>
                <a:cubicBezTo>
                  <a:pt x="20647" y="51511"/>
                  <a:pt x="539" y="44103"/>
                  <a:pt x="10" y="41457"/>
                </a:cubicBezTo>
                <a:cubicBezTo>
                  <a:pt x="-519" y="38811"/>
                  <a:pt x="18530" y="32990"/>
                  <a:pt x="30172" y="28757"/>
                </a:cubicBezTo>
                <a:cubicBezTo>
                  <a:pt x="41814" y="24524"/>
                  <a:pt x="75681" y="-2464"/>
                  <a:pt x="76210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D5730A06-58E5-4595-9478-4EFE40F74087}"/>
              </a:ext>
            </a:extLst>
          </p:cNvPr>
          <p:cNvSpPr/>
          <p:nvPr/>
        </p:nvSpPr>
        <p:spPr>
          <a:xfrm>
            <a:off x="3192463" y="2747963"/>
            <a:ext cx="46290" cy="49796"/>
          </a:xfrm>
          <a:custGeom>
            <a:avLst/>
            <a:gdLst>
              <a:gd name="connsiteX0" fmla="*/ 0 w 46290"/>
              <a:gd name="connsiteY0" fmla="*/ 0 h 49796"/>
              <a:gd name="connsiteX1" fmla="*/ 46037 w 46290"/>
              <a:gd name="connsiteY1" fmla="*/ 49212 h 49796"/>
              <a:gd name="connsiteX2" fmla="*/ 0 w 46290"/>
              <a:gd name="connsiteY2" fmla="*/ 0 h 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90" h="49796">
                <a:moveTo>
                  <a:pt x="0" y="0"/>
                </a:moveTo>
                <a:cubicBezTo>
                  <a:pt x="0" y="0"/>
                  <a:pt x="41804" y="42333"/>
                  <a:pt x="46037" y="49212"/>
                </a:cubicBezTo>
                <a:cubicBezTo>
                  <a:pt x="50270" y="56091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F288BD89-E1B9-4A55-8D4D-FC50B10E8493}"/>
              </a:ext>
            </a:extLst>
          </p:cNvPr>
          <p:cNvSpPr/>
          <p:nvPr/>
        </p:nvSpPr>
        <p:spPr>
          <a:xfrm rot="19800000">
            <a:off x="3212636" y="2666998"/>
            <a:ext cx="51261" cy="37182"/>
          </a:xfrm>
          <a:custGeom>
            <a:avLst/>
            <a:gdLst>
              <a:gd name="connsiteX0" fmla="*/ 21892 w 51261"/>
              <a:gd name="connsiteY0" fmla="*/ 0 h 37182"/>
              <a:gd name="connsiteX1" fmla="*/ 51261 w 51261"/>
              <a:gd name="connsiteY1" fmla="*/ 29369 h 37182"/>
              <a:gd name="connsiteX2" fmla="*/ 48025 w 51261"/>
              <a:gd name="connsiteY2" fmla="*/ 37182 h 37182"/>
              <a:gd name="connsiteX3" fmla="*/ 43291 w 51261"/>
              <a:gd name="connsiteY3" fmla="*/ 26465 h 37182"/>
              <a:gd name="connsiteX4" fmla="*/ 29071 w 51261"/>
              <a:gd name="connsiteY4" fmla="*/ 16823 h 37182"/>
              <a:gd name="connsiteX5" fmla="*/ 0 w 51261"/>
              <a:gd name="connsiteY5" fmla="*/ 11318 h 37182"/>
              <a:gd name="connsiteX6" fmla="*/ 1125 w 51261"/>
              <a:gd name="connsiteY6" fmla="*/ 8602 h 37182"/>
              <a:gd name="connsiteX7" fmla="*/ 21892 w 51261"/>
              <a:gd name="connsiteY7" fmla="*/ 0 h 3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61" h="37182">
                <a:moveTo>
                  <a:pt x="21892" y="0"/>
                </a:moveTo>
                <a:cubicBezTo>
                  <a:pt x="38112" y="0"/>
                  <a:pt x="51261" y="13149"/>
                  <a:pt x="51261" y="29369"/>
                </a:cubicBezTo>
                <a:lnTo>
                  <a:pt x="48025" y="37182"/>
                </a:lnTo>
                <a:lnTo>
                  <a:pt x="43291" y="26465"/>
                </a:lnTo>
                <a:cubicBezTo>
                  <a:pt x="39934" y="22836"/>
                  <a:pt x="35075" y="19568"/>
                  <a:pt x="29071" y="16823"/>
                </a:cubicBezTo>
                <a:lnTo>
                  <a:pt x="0" y="11318"/>
                </a:lnTo>
                <a:lnTo>
                  <a:pt x="1125" y="8602"/>
                </a:lnTo>
                <a:cubicBezTo>
                  <a:pt x="6440" y="3287"/>
                  <a:pt x="13782" y="0"/>
                  <a:pt x="218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E01591DF-EBC1-4B0B-A05B-2C6B12F3F8C0}"/>
              </a:ext>
            </a:extLst>
          </p:cNvPr>
          <p:cNvSpPr/>
          <p:nvPr/>
        </p:nvSpPr>
        <p:spPr>
          <a:xfrm>
            <a:off x="2960335" y="2657474"/>
            <a:ext cx="31011" cy="79380"/>
          </a:xfrm>
          <a:custGeom>
            <a:avLst/>
            <a:gdLst>
              <a:gd name="connsiteX0" fmla="*/ 30515 w 31011"/>
              <a:gd name="connsiteY0" fmla="*/ 1 h 79380"/>
              <a:gd name="connsiteX1" fmla="*/ 22578 w 31011"/>
              <a:gd name="connsiteY1" fmla="*/ 53976 h 79380"/>
              <a:gd name="connsiteX2" fmla="*/ 353 w 31011"/>
              <a:gd name="connsiteY2" fmla="*/ 79376 h 79380"/>
              <a:gd name="connsiteX3" fmla="*/ 9878 w 31011"/>
              <a:gd name="connsiteY3" fmla="*/ 52389 h 79380"/>
              <a:gd name="connsiteX4" fmla="*/ 30515 w 31011"/>
              <a:gd name="connsiteY4" fmla="*/ 1 h 7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1" h="79380">
                <a:moveTo>
                  <a:pt x="30515" y="1"/>
                </a:moveTo>
                <a:cubicBezTo>
                  <a:pt x="32632" y="265"/>
                  <a:pt x="27605" y="40747"/>
                  <a:pt x="22578" y="53976"/>
                </a:cubicBezTo>
                <a:cubicBezTo>
                  <a:pt x="17551" y="67205"/>
                  <a:pt x="2470" y="79640"/>
                  <a:pt x="353" y="79376"/>
                </a:cubicBezTo>
                <a:cubicBezTo>
                  <a:pt x="-1764" y="79112"/>
                  <a:pt x="6174" y="60591"/>
                  <a:pt x="9878" y="52389"/>
                </a:cubicBezTo>
                <a:cubicBezTo>
                  <a:pt x="13582" y="44187"/>
                  <a:pt x="28398" y="-263"/>
                  <a:pt x="3051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7DD2A600-B7B0-4F83-8CD7-7C9674626EF7}"/>
              </a:ext>
            </a:extLst>
          </p:cNvPr>
          <p:cNvSpPr/>
          <p:nvPr/>
        </p:nvSpPr>
        <p:spPr>
          <a:xfrm>
            <a:off x="2815906" y="2521243"/>
            <a:ext cx="121768" cy="40163"/>
          </a:xfrm>
          <a:custGeom>
            <a:avLst/>
            <a:gdLst>
              <a:gd name="connsiteX0" fmla="*/ 319 w 121768"/>
              <a:gd name="connsiteY0" fmla="*/ 2882 h 40163"/>
              <a:gd name="connsiteX1" fmla="*/ 65407 w 121768"/>
              <a:gd name="connsiteY1" fmla="*/ 4470 h 40163"/>
              <a:gd name="connsiteX2" fmla="*/ 120969 w 121768"/>
              <a:gd name="connsiteY2" fmla="*/ 39395 h 40163"/>
              <a:gd name="connsiteX3" fmla="*/ 93982 w 121768"/>
              <a:gd name="connsiteY3" fmla="*/ 26695 h 40163"/>
              <a:gd name="connsiteX4" fmla="*/ 319 w 121768"/>
              <a:gd name="connsiteY4" fmla="*/ 2882 h 4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68" h="40163">
                <a:moveTo>
                  <a:pt x="319" y="2882"/>
                </a:moveTo>
                <a:cubicBezTo>
                  <a:pt x="-4443" y="-822"/>
                  <a:pt x="45299" y="-1615"/>
                  <a:pt x="65407" y="4470"/>
                </a:cubicBezTo>
                <a:cubicBezTo>
                  <a:pt x="85515" y="10555"/>
                  <a:pt x="116207" y="35691"/>
                  <a:pt x="120969" y="39395"/>
                </a:cubicBezTo>
                <a:cubicBezTo>
                  <a:pt x="125731" y="43099"/>
                  <a:pt x="108269" y="32516"/>
                  <a:pt x="93982" y="26695"/>
                </a:cubicBezTo>
                <a:cubicBezTo>
                  <a:pt x="79695" y="20874"/>
                  <a:pt x="5081" y="6586"/>
                  <a:pt x="319" y="2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B1E8A516-8FD6-4081-8EAE-CC68ABCC56D6}"/>
              </a:ext>
            </a:extLst>
          </p:cNvPr>
          <p:cNvSpPr/>
          <p:nvPr/>
        </p:nvSpPr>
        <p:spPr>
          <a:xfrm>
            <a:off x="2703295" y="2659031"/>
            <a:ext cx="99393" cy="44777"/>
          </a:xfrm>
          <a:custGeom>
            <a:avLst/>
            <a:gdLst>
              <a:gd name="connsiteX0" fmla="*/ 218 w 99393"/>
              <a:gd name="connsiteY0" fmla="*/ 32 h 44777"/>
              <a:gd name="connsiteX1" fmla="*/ 57368 w 99393"/>
              <a:gd name="connsiteY1" fmla="*/ 36544 h 44777"/>
              <a:gd name="connsiteX2" fmla="*/ 98643 w 99393"/>
              <a:gd name="connsiteY2" fmla="*/ 44482 h 44777"/>
              <a:gd name="connsiteX3" fmla="*/ 79593 w 99393"/>
              <a:gd name="connsiteY3" fmla="*/ 30194 h 44777"/>
              <a:gd name="connsiteX4" fmla="*/ 218 w 99393"/>
              <a:gd name="connsiteY4" fmla="*/ 32 h 4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3" h="44777">
                <a:moveTo>
                  <a:pt x="218" y="32"/>
                </a:moveTo>
                <a:cubicBezTo>
                  <a:pt x="-3486" y="1090"/>
                  <a:pt x="40964" y="29136"/>
                  <a:pt x="57368" y="36544"/>
                </a:cubicBezTo>
                <a:cubicBezTo>
                  <a:pt x="73772" y="43952"/>
                  <a:pt x="94939" y="45540"/>
                  <a:pt x="98643" y="44482"/>
                </a:cubicBezTo>
                <a:cubicBezTo>
                  <a:pt x="102347" y="43424"/>
                  <a:pt x="91764" y="36544"/>
                  <a:pt x="79593" y="30194"/>
                </a:cubicBezTo>
                <a:cubicBezTo>
                  <a:pt x="67422" y="23844"/>
                  <a:pt x="3922" y="-1026"/>
                  <a:pt x="218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539952EB-A9BE-4B24-B4BB-E529571FB2A6}"/>
              </a:ext>
            </a:extLst>
          </p:cNvPr>
          <p:cNvSpPr/>
          <p:nvPr/>
        </p:nvSpPr>
        <p:spPr>
          <a:xfrm>
            <a:off x="3274985" y="2741611"/>
            <a:ext cx="87516" cy="31765"/>
          </a:xfrm>
          <a:custGeom>
            <a:avLst/>
            <a:gdLst>
              <a:gd name="connsiteX0" fmla="*/ 28 w 87516"/>
              <a:gd name="connsiteY0" fmla="*/ 15877 h 31765"/>
              <a:gd name="connsiteX1" fmla="*/ 58765 w 87516"/>
              <a:gd name="connsiteY1" fmla="*/ 25402 h 31765"/>
              <a:gd name="connsiteX2" fmla="*/ 87340 w 87516"/>
              <a:gd name="connsiteY2" fmla="*/ 2 h 31765"/>
              <a:gd name="connsiteX3" fmla="*/ 69878 w 87516"/>
              <a:gd name="connsiteY3" fmla="*/ 23814 h 31765"/>
              <a:gd name="connsiteX4" fmla="*/ 50828 w 87516"/>
              <a:gd name="connsiteY4" fmla="*/ 31752 h 31765"/>
              <a:gd name="connsiteX5" fmla="*/ 28 w 87516"/>
              <a:gd name="connsiteY5" fmla="*/ 15877 h 3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516" h="31765">
                <a:moveTo>
                  <a:pt x="28" y="15877"/>
                </a:moveTo>
                <a:cubicBezTo>
                  <a:pt x="1351" y="14819"/>
                  <a:pt x="44213" y="28048"/>
                  <a:pt x="58765" y="25402"/>
                </a:cubicBezTo>
                <a:cubicBezTo>
                  <a:pt x="73317" y="22756"/>
                  <a:pt x="85488" y="267"/>
                  <a:pt x="87340" y="2"/>
                </a:cubicBezTo>
                <a:cubicBezTo>
                  <a:pt x="89192" y="-263"/>
                  <a:pt x="75963" y="18522"/>
                  <a:pt x="69878" y="23814"/>
                </a:cubicBezTo>
                <a:cubicBezTo>
                  <a:pt x="63793" y="29106"/>
                  <a:pt x="58236" y="31223"/>
                  <a:pt x="50828" y="31752"/>
                </a:cubicBezTo>
                <a:cubicBezTo>
                  <a:pt x="43420" y="32281"/>
                  <a:pt x="-1295" y="16935"/>
                  <a:pt x="28" y="15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DA08033C-8A63-45AC-97AE-CD93D03FF725}"/>
              </a:ext>
            </a:extLst>
          </p:cNvPr>
          <p:cNvSpPr/>
          <p:nvPr/>
        </p:nvSpPr>
        <p:spPr>
          <a:xfrm>
            <a:off x="2869777" y="2269066"/>
            <a:ext cx="197525" cy="202498"/>
          </a:xfrm>
          <a:custGeom>
            <a:avLst/>
            <a:gdLst>
              <a:gd name="connsiteX0" fmla="*/ 197273 w 197525"/>
              <a:gd name="connsiteY0" fmla="*/ 1 h 202498"/>
              <a:gd name="connsiteX1" fmla="*/ 68156 w 197525"/>
              <a:gd name="connsiteY1" fmla="*/ 88901 h 202498"/>
              <a:gd name="connsiteX2" fmla="*/ 2540 w 197525"/>
              <a:gd name="connsiteY2" fmla="*/ 201084 h 202498"/>
              <a:gd name="connsiteX3" fmla="*/ 15240 w 197525"/>
              <a:gd name="connsiteY3" fmla="*/ 148167 h 202498"/>
              <a:gd name="connsiteX4" fmla="*/ 32173 w 197525"/>
              <a:gd name="connsiteY4" fmla="*/ 91017 h 202498"/>
              <a:gd name="connsiteX5" fmla="*/ 197273 w 197525"/>
              <a:gd name="connsiteY5" fmla="*/ 1 h 20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525" h="202498">
                <a:moveTo>
                  <a:pt x="197273" y="1"/>
                </a:moveTo>
                <a:cubicBezTo>
                  <a:pt x="203270" y="-352"/>
                  <a:pt x="100611" y="55387"/>
                  <a:pt x="68156" y="88901"/>
                </a:cubicBezTo>
                <a:cubicBezTo>
                  <a:pt x="35700" y="122415"/>
                  <a:pt x="11359" y="191207"/>
                  <a:pt x="2540" y="201084"/>
                </a:cubicBezTo>
                <a:cubicBezTo>
                  <a:pt x="-6279" y="210961"/>
                  <a:pt x="10301" y="166511"/>
                  <a:pt x="15240" y="148167"/>
                </a:cubicBezTo>
                <a:cubicBezTo>
                  <a:pt x="20179" y="129823"/>
                  <a:pt x="4304" y="113947"/>
                  <a:pt x="32173" y="91017"/>
                </a:cubicBezTo>
                <a:cubicBezTo>
                  <a:pt x="60042" y="68087"/>
                  <a:pt x="191276" y="354"/>
                  <a:pt x="19727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13B31F1F-0DAD-44E0-B538-81DA8ED0729D}"/>
              </a:ext>
            </a:extLst>
          </p:cNvPr>
          <p:cNvSpPr/>
          <p:nvPr/>
        </p:nvSpPr>
        <p:spPr>
          <a:xfrm>
            <a:off x="2778934" y="2203337"/>
            <a:ext cx="266965" cy="259924"/>
          </a:xfrm>
          <a:custGeom>
            <a:avLst/>
            <a:gdLst>
              <a:gd name="connsiteX0" fmla="*/ 266949 w 266965"/>
              <a:gd name="connsiteY0" fmla="*/ 113 h 259924"/>
              <a:gd name="connsiteX1" fmla="*/ 78566 w 266965"/>
              <a:gd name="connsiteY1" fmla="*/ 103830 h 259924"/>
              <a:gd name="connsiteX2" fmla="*/ 2366 w 266965"/>
              <a:gd name="connsiteY2" fmla="*/ 256230 h 259924"/>
              <a:gd name="connsiteX3" fmla="*/ 25649 w 266965"/>
              <a:gd name="connsiteY3" fmla="*/ 205430 h 259924"/>
              <a:gd name="connsiteX4" fmla="*/ 89149 w 266965"/>
              <a:gd name="connsiteY4" fmla="*/ 122880 h 259924"/>
              <a:gd name="connsiteX5" fmla="*/ 266949 w 266965"/>
              <a:gd name="connsiteY5" fmla="*/ 113 h 2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965" h="259924">
                <a:moveTo>
                  <a:pt x="266949" y="113"/>
                </a:moveTo>
                <a:cubicBezTo>
                  <a:pt x="265185" y="-3062"/>
                  <a:pt x="122663" y="61144"/>
                  <a:pt x="78566" y="103830"/>
                </a:cubicBezTo>
                <a:cubicBezTo>
                  <a:pt x="34469" y="146516"/>
                  <a:pt x="11185" y="239297"/>
                  <a:pt x="2366" y="256230"/>
                </a:cubicBezTo>
                <a:cubicBezTo>
                  <a:pt x="-6454" y="273163"/>
                  <a:pt x="11185" y="227655"/>
                  <a:pt x="25649" y="205430"/>
                </a:cubicBezTo>
                <a:cubicBezTo>
                  <a:pt x="40113" y="183205"/>
                  <a:pt x="49991" y="153572"/>
                  <a:pt x="89149" y="122880"/>
                </a:cubicBezTo>
                <a:cubicBezTo>
                  <a:pt x="128307" y="92188"/>
                  <a:pt x="268713" y="3288"/>
                  <a:pt x="266949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C1F03D86-DC52-4085-9B00-D26251086F02}"/>
              </a:ext>
            </a:extLst>
          </p:cNvPr>
          <p:cNvSpPr/>
          <p:nvPr/>
        </p:nvSpPr>
        <p:spPr>
          <a:xfrm>
            <a:off x="2739597" y="2040467"/>
            <a:ext cx="261947" cy="397948"/>
          </a:xfrm>
          <a:custGeom>
            <a:avLst/>
            <a:gdLst>
              <a:gd name="connsiteX0" fmla="*/ 261836 w 261947"/>
              <a:gd name="connsiteY0" fmla="*/ 0 h 397948"/>
              <a:gd name="connsiteX1" fmla="*/ 109436 w 261947"/>
              <a:gd name="connsiteY1" fmla="*/ 160866 h 397948"/>
              <a:gd name="connsiteX2" fmla="*/ 29003 w 261947"/>
              <a:gd name="connsiteY2" fmla="*/ 241300 h 397948"/>
              <a:gd name="connsiteX3" fmla="*/ 16303 w 261947"/>
              <a:gd name="connsiteY3" fmla="*/ 395816 h 397948"/>
              <a:gd name="connsiteX4" fmla="*/ 14186 w 261947"/>
              <a:gd name="connsiteY4" fmla="*/ 325966 h 397948"/>
              <a:gd name="connsiteX5" fmla="*/ 3603 w 261947"/>
              <a:gd name="connsiteY5" fmla="*/ 249766 h 397948"/>
              <a:gd name="connsiteX6" fmla="*/ 84036 w 261947"/>
              <a:gd name="connsiteY6" fmla="*/ 158750 h 397948"/>
              <a:gd name="connsiteX7" fmla="*/ 261836 w 261947"/>
              <a:gd name="connsiteY7" fmla="*/ 0 h 39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947" h="397948">
                <a:moveTo>
                  <a:pt x="261836" y="0"/>
                </a:moveTo>
                <a:cubicBezTo>
                  <a:pt x="266069" y="353"/>
                  <a:pt x="148241" y="120649"/>
                  <a:pt x="109436" y="160866"/>
                </a:cubicBezTo>
                <a:cubicBezTo>
                  <a:pt x="70631" y="201083"/>
                  <a:pt x="44525" y="202142"/>
                  <a:pt x="29003" y="241300"/>
                </a:cubicBezTo>
                <a:cubicBezTo>
                  <a:pt x="13481" y="280458"/>
                  <a:pt x="18773" y="381705"/>
                  <a:pt x="16303" y="395816"/>
                </a:cubicBezTo>
                <a:cubicBezTo>
                  <a:pt x="13833" y="409927"/>
                  <a:pt x="16303" y="350308"/>
                  <a:pt x="14186" y="325966"/>
                </a:cubicBezTo>
                <a:cubicBezTo>
                  <a:pt x="12069" y="301624"/>
                  <a:pt x="-8039" y="277635"/>
                  <a:pt x="3603" y="249766"/>
                </a:cubicBezTo>
                <a:cubicBezTo>
                  <a:pt x="15245" y="221897"/>
                  <a:pt x="42408" y="197555"/>
                  <a:pt x="84036" y="158750"/>
                </a:cubicBezTo>
                <a:cubicBezTo>
                  <a:pt x="125664" y="119945"/>
                  <a:pt x="257603" y="-353"/>
                  <a:pt x="26183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6B2CFA7A-FA3C-41A0-BBE1-0F3C484D7241}"/>
              </a:ext>
            </a:extLst>
          </p:cNvPr>
          <p:cNvSpPr/>
          <p:nvPr/>
        </p:nvSpPr>
        <p:spPr>
          <a:xfrm>
            <a:off x="2639176" y="2199142"/>
            <a:ext cx="133893" cy="296103"/>
          </a:xfrm>
          <a:custGeom>
            <a:avLst/>
            <a:gdLst>
              <a:gd name="connsiteX0" fmla="*/ 133657 w 133893"/>
              <a:gd name="connsiteY0" fmla="*/ 75 h 296103"/>
              <a:gd name="connsiteX1" fmla="*/ 36291 w 133893"/>
              <a:gd name="connsiteY1" fmla="*/ 144008 h 296103"/>
              <a:gd name="connsiteX2" fmla="*/ 27824 w 133893"/>
              <a:gd name="connsiteY2" fmla="*/ 292175 h 296103"/>
              <a:gd name="connsiteX3" fmla="*/ 25707 w 133893"/>
              <a:gd name="connsiteY3" fmla="*/ 245608 h 296103"/>
              <a:gd name="connsiteX4" fmla="*/ 4541 w 133893"/>
              <a:gd name="connsiteY4" fmla="*/ 163058 h 296103"/>
              <a:gd name="connsiteX5" fmla="*/ 133657 w 133893"/>
              <a:gd name="connsiteY5" fmla="*/ 75 h 29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893" h="296103">
                <a:moveTo>
                  <a:pt x="133657" y="75"/>
                </a:moveTo>
                <a:cubicBezTo>
                  <a:pt x="138949" y="-3100"/>
                  <a:pt x="53930" y="95325"/>
                  <a:pt x="36291" y="144008"/>
                </a:cubicBezTo>
                <a:cubicBezTo>
                  <a:pt x="18652" y="192691"/>
                  <a:pt x="29588" y="275242"/>
                  <a:pt x="27824" y="292175"/>
                </a:cubicBezTo>
                <a:cubicBezTo>
                  <a:pt x="26060" y="309108"/>
                  <a:pt x="29587" y="267127"/>
                  <a:pt x="25707" y="245608"/>
                </a:cubicBezTo>
                <a:cubicBezTo>
                  <a:pt x="21827" y="224089"/>
                  <a:pt x="-12040" y="201158"/>
                  <a:pt x="4541" y="163058"/>
                </a:cubicBezTo>
                <a:cubicBezTo>
                  <a:pt x="21122" y="124958"/>
                  <a:pt x="128365" y="3250"/>
                  <a:pt x="133657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F1ECF113-F8C9-46A1-AD42-836BD4FA9B0B}"/>
              </a:ext>
            </a:extLst>
          </p:cNvPr>
          <p:cNvSpPr/>
          <p:nvPr/>
        </p:nvSpPr>
        <p:spPr>
          <a:xfrm>
            <a:off x="2563523" y="2317574"/>
            <a:ext cx="91150" cy="318987"/>
          </a:xfrm>
          <a:custGeom>
            <a:avLst/>
            <a:gdLst>
              <a:gd name="connsiteX0" fmla="*/ 90777 w 91150"/>
              <a:gd name="connsiteY0" fmla="*/ 176 h 318987"/>
              <a:gd name="connsiteX1" fmla="*/ 33627 w 91150"/>
              <a:gd name="connsiteY1" fmla="*/ 120826 h 318987"/>
              <a:gd name="connsiteX2" fmla="*/ 31510 w 91150"/>
              <a:gd name="connsiteY2" fmla="*/ 313443 h 318987"/>
              <a:gd name="connsiteX3" fmla="*/ 33627 w 91150"/>
              <a:gd name="connsiteY3" fmla="*/ 256293 h 318987"/>
              <a:gd name="connsiteX4" fmla="*/ 1877 w 91150"/>
              <a:gd name="connsiteY4" fmla="*/ 146226 h 318987"/>
              <a:gd name="connsiteX5" fmla="*/ 90777 w 91150"/>
              <a:gd name="connsiteY5" fmla="*/ 176 h 31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50" h="318987">
                <a:moveTo>
                  <a:pt x="90777" y="176"/>
                </a:moveTo>
                <a:cubicBezTo>
                  <a:pt x="96069" y="-4057"/>
                  <a:pt x="43505" y="68615"/>
                  <a:pt x="33627" y="120826"/>
                </a:cubicBezTo>
                <a:cubicBezTo>
                  <a:pt x="23749" y="173037"/>
                  <a:pt x="31510" y="290865"/>
                  <a:pt x="31510" y="313443"/>
                </a:cubicBezTo>
                <a:cubicBezTo>
                  <a:pt x="31510" y="336021"/>
                  <a:pt x="38566" y="284163"/>
                  <a:pt x="33627" y="256293"/>
                </a:cubicBezTo>
                <a:cubicBezTo>
                  <a:pt x="28688" y="228424"/>
                  <a:pt x="-8706" y="186796"/>
                  <a:pt x="1877" y="146226"/>
                </a:cubicBezTo>
                <a:cubicBezTo>
                  <a:pt x="12460" y="105657"/>
                  <a:pt x="85485" y="4409"/>
                  <a:pt x="90777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FD3E8615-EE24-4073-BFEB-D43898FEC8D4}"/>
              </a:ext>
            </a:extLst>
          </p:cNvPr>
          <p:cNvSpPr/>
          <p:nvPr/>
        </p:nvSpPr>
        <p:spPr>
          <a:xfrm>
            <a:off x="2502102" y="2510339"/>
            <a:ext cx="67948" cy="248536"/>
          </a:xfrm>
          <a:custGeom>
            <a:avLst/>
            <a:gdLst>
              <a:gd name="connsiteX0" fmla="*/ 67531 w 67948"/>
              <a:gd name="connsiteY0" fmla="*/ 28 h 248536"/>
              <a:gd name="connsiteX1" fmla="*/ 29431 w 67948"/>
              <a:gd name="connsiteY1" fmla="*/ 86811 h 248536"/>
              <a:gd name="connsiteX2" fmla="*/ 18848 w 67948"/>
              <a:gd name="connsiteY2" fmla="*/ 245561 h 248536"/>
              <a:gd name="connsiteX3" fmla="*/ 16731 w 67948"/>
              <a:gd name="connsiteY3" fmla="*/ 182061 h 248536"/>
              <a:gd name="connsiteX4" fmla="*/ 1915 w 67948"/>
              <a:gd name="connsiteY4" fmla="*/ 78344 h 248536"/>
              <a:gd name="connsiteX5" fmla="*/ 67531 w 67948"/>
              <a:gd name="connsiteY5" fmla="*/ 28 h 24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48" h="248536">
                <a:moveTo>
                  <a:pt x="67531" y="28"/>
                </a:moveTo>
                <a:cubicBezTo>
                  <a:pt x="72117" y="1439"/>
                  <a:pt x="37545" y="45889"/>
                  <a:pt x="29431" y="86811"/>
                </a:cubicBezTo>
                <a:cubicBezTo>
                  <a:pt x="21317" y="127733"/>
                  <a:pt x="20965" y="229686"/>
                  <a:pt x="18848" y="245561"/>
                </a:cubicBezTo>
                <a:cubicBezTo>
                  <a:pt x="16731" y="261436"/>
                  <a:pt x="19553" y="209930"/>
                  <a:pt x="16731" y="182061"/>
                </a:cubicBezTo>
                <a:cubicBezTo>
                  <a:pt x="13909" y="154192"/>
                  <a:pt x="-6199" y="106566"/>
                  <a:pt x="1915" y="78344"/>
                </a:cubicBezTo>
                <a:cubicBezTo>
                  <a:pt x="10029" y="50122"/>
                  <a:pt x="62945" y="-1383"/>
                  <a:pt x="67531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C5884724-0026-4824-82A5-D79572FB8864}"/>
              </a:ext>
            </a:extLst>
          </p:cNvPr>
          <p:cNvSpPr/>
          <p:nvPr/>
        </p:nvSpPr>
        <p:spPr>
          <a:xfrm>
            <a:off x="2893579" y="3276145"/>
            <a:ext cx="170392" cy="21119"/>
          </a:xfrm>
          <a:custGeom>
            <a:avLst/>
            <a:gdLst>
              <a:gd name="connsiteX0" fmla="*/ 434 w 170392"/>
              <a:gd name="connsiteY0" fmla="*/ 455 h 21119"/>
              <a:gd name="connsiteX1" fmla="*/ 121084 w 170392"/>
              <a:gd name="connsiteY1" fmla="*/ 6805 h 21119"/>
              <a:gd name="connsiteX2" fmla="*/ 170296 w 170392"/>
              <a:gd name="connsiteY2" fmla="*/ 6805 h 21119"/>
              <a:gd name="connsiteX3" fmla="*/ 132196 w 170392"/>
              <a:gd name="connsiteY3" fmla="*/ 11568 h 21119"/>
              <a:gd name="connsiteX4" fmla="*/ 81396 w 170392"/>
              <a:gd name="connsiteY4" fmla="*/ 21093 h 21119"/>
              <a:gd name="connsiteX5" fmla="*/ 434 w 170392"/>
              <a:gd name="connsiteY5" fmla="*/ 455 h 2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392" h="21119">
                <a:moveTo>
                  <a:pt x="434" y="455"/>
                </a:moveTo>
                <a:cubicBezTo>
                  <a:pt x="7049" y="-1926"/>
                  <a:pt x="92774" y="5747"/>
                  <a:pt x="121084" y="6805"/>
                </a:cubicBezTo>
                <a:cubicBezTo>
                  <a:pt x="149394" y="7863"/>
                  <a:pt x="168444" y="6011"/>
                  <a:pt x="170296" y="6805"/>
                </a:cubicBezTo>
                <a:cubicBezTo>
                  <a:pt x="172148" y="7599"/>
                  <a:pt x="147013" y="9187"/>
                  <a:pt x="132196" y="11568"/>
                </a:cubicBezTo>
                <a:cubicBezTo>
                  <a:pt x="117379" y="13949"/>
                  <a:pt x="98065" y="21622"/>
                  <a:pt x="81396" y="21093"/>
                </a:cubicBezTo>
                <a:cubicBezTo>
                  <a:pt x="64727" y="20564"/>
                  <a:pt x="-6181" y="2836"/>
                  <a:pt x="434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FE33FE83-D4DE-4EF2-AAF4-882869ABACE0}"/>
              </a:ext>
            </a:extLst>
          </p:cNvPr>
          <p:cNvSpPr/>
          <p:nvPr/>
        </p:nvSpPr>
        <p:spPr>
          <a:xfrm>
            <a:off x="2627234" y="2746348"/>
            <a:ext cx="28827" cy="192268"/>
          </a:xfrm>
          <a:custGeom>
            <a:avLst/>
            <a:gdLst>
              <a:gd name="connsiteX0" fmla="*/ 28654 w 28827"/>
              <a:gd name="connsiteY0" fmla="*/ 27 h 192268"/>
              <a:gd name="connsiteX1" fmla="*/ 12779 w 28827"/>
              <a:gd name="connsiteY1" fmla="*/ 96865 h 192268"/>
              <a:gd name="connsiteX2" fmla="*/ 28654 w 28827"/>
              <a:gd name="connsiteY2" fmla="*/ 190527 h 192268"/>
              <a:gd name="connsiteX3" fmla="*/ 19129 w 28827"/>
              <a:gd name="connsiteY3" fmla="*/ 154015 h 192268"/>
              <a:gd name="connsiteX4" fmla="*/ 79 w 28827"/>
              <a:gd name="connsiteY4" fmla="*/ 106390 h 192268"/>
              <a:gd name="connsiteX5" fmla="*/ 28654 w 28827"/>
              <a:gd name="connsiteY5" fmla="*/ 27 h 19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27" h="192268">
                <a:moveTo>
                  <a:pt x="28654" y="27"/>
                </a:moveTo>
                <a:cubicBezTo>
                  <a:pt x="30771" y="-1561"/>
                  <a:pt x="12779" y="65115"/>
                  <a:pt x="12779" y="96865"/>
                </a:cubicBezTo>
                <a:cubicBezTo>
                  <a:pt x="12779" y="128615"/>
                  <a:pt x="27596" y="181002"/>
                  <a:pt x="28654" y="190527"/>
                </a:cubicBezTo>
                <a:cubicBezTo>
                  <a:pt x="29712" y="200052"/>
                  <a:pt x="23892" y="168038"/>
                  <a:pt x="19129" y="154015"/>
                </a:cubicBezTo>
                <a:cubicBezTo>
                  <a:pt x="14366" y="139992"/>
                  <a:pt x="-1244" y="129144"/>
                  <a:pt x="79" y="106390"/>
                </a:cubicBezTo>
                <a:cubicBezTo>
                  <a:pt x="1402" y="83636"/>
                  <a:pt x="26537" y="1615"/>
                  <a:pt x="28654" y="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8A4206CA-87CF-43F8-8F06-231F395E820A}"/>
              </a:ext>
            </a:extLst>
          </p:cNvPr>
          <p:cNvSpPr/>
          <p:nvPr/>
        </p:nvSpPr>
        <p:spPr>
          <a:xfrm>
            <a:off x="2460592" y="2500728"/>
            <a:ext cx="60494" cy="353786"/>
          </a:xfrm>
          <a:custGeom>
            <a:avLst/>
            <a:gdLst>
              <a:gd name="connsiteX0" fmla="*/ 60358 w 60494"/>
              <a:gd name="connsiteY0" fmla="*/ 1172 h 353786"/>
              <a:gd name="connsiteX1" fmla="*/ 17496 w 60494"/>
              <a:gd name="connsiteY1" fmla="*/ 117060 h 353786"/>
              <a:gd name="connsiteX2" fmla="*/ 54008 w 60494"/>
              <a:gd name="connsiteY2" fmla="*/ 342485 h 353786"/>
              <a:gd name="connsiteX3" fmla="*/ 46071 w 60494"/>
              <a:gd name="connsiteY3" fmla="*/ 305972 h 353786"/>
              <a:gd name="connsiteX4" fmla="*/ 33 w 60494"/>
              <a:gd name="connsiteY4" fmla="*/ 183735 h 353786"/>
              <a:gd name="connsiteX5" fmla="*/ 60358 w 60494"/>
              <a:gd name="connsiteY5" fmla="*/ 1172 h 35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94" h="353786">
                <a:moveTo>
                  <a:pt x="60358" y="1172"/>
                </a:moveTo>
                <a:cubicBezTo>
                  <a:pt x="63268" y="-9940"/>
                  <a:pt x="18554" y="60175"/>
                  <a:pt x="17496" y="117060"/>
                </a:cubicBezTo>
                <a:cubicBezTo>
                  <a:pt x="16438" y="173945"/>
                  <a:pt x="49246" y="311000"/>
                  <a:pt x="54008" y="342485"/>
                </a:cubicBezTo>
                <a:cubicBezTo>
                  <a:pt x="58770" y="373970"/>
                  <a:pt x="55067" y="332430"/>
                  <a:pt x="46071" y="305972"/>
                </a:cubicBezTo>
                <a:cubicBezTo>
                  <a:pt x="37075" y="279514"/>
                  <a:pt x="-1290" y="231624"/>
                  <a:pt x="33" y="183735"/>
                </a:cubicBezTo>
                <a:cubicBezTo>
                  <a:pt x="1356" y="135846"/>
                  <a:pt x="57448" y="12284"/>
                  <a:pt x="60358" y="1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78BFCB9F-09D7-4452-A4A5-00615DFDF640}"/>
              </a:ext>
            </a:extLst>
          </p:cNvPr>
          <p:cNvSpPr/>
          <p:nvPr/>
        </p:nvSpPr>
        <p:spPr>
          <a:xfrm>
            <a:off x="2441471" y="2765415"/>
            <a:ext cx="229947" cy="370828"/>
          </a:xfrm>
          <a:custGeom>
            <a:avLst/>
            <a:gdLst>
              <a:gd name="connsiteX0" fmla="*/ 27092 w 229947"/>
              <a:gd name="connsiteY0" fmla="*/ 10 h 370828"/>
              <a:gd name="connsiteX1" fmla="*/ 33442 w 229947"/>
              <a:gd name="connsiteY1" fmla="*/ 136535 h 370828"/>
              <a:gd name="connsiteX2" fmla="*/ 217592 w 229947"/>
              <a:gd name="connsiteY2" fmla="*/ 358785 h 370828"/>
              <a:gd name="connsiteX3" fmla="*/ 193779 w 229947"/>
              <a:gd name="connsiteY3" fmla="*/ 328623 h 370828"/>
              <a:gd name="connsiteX4" fmla="*/ 38204 w 229947"/>
              <a:gd name="connsiteY4" fmla="*/ 222260 h 370828"/>
              <a:gd name="connsiteX5" fmla="*/ 104 w 229947"/>
              <a:gd name="connsiteY5" fmla="*/ 142885 h 370828"/>
              <a:gd name="connsiteX6" fmla="*/ 27092 w 229947"/>
              <a:gd name="connsiteY6" fmla="*/ 10 h 37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947" h="370828">
                <a:moveTo>
                  <a:pt x="27092" y="10"/>
                </a:moveTo>
                <a:cubicBezTo>
                  <a:pt x="32648" y="-1048"/>
                  <a:pt x="1692" y="76739"/>
                  <a:pt x="33442" y="136535"/>
                </a:cubicBezTo>
                <a:cubicBezTo>
                  <a:pt x="65192" y="196331"/>
                  <a:pt x="190869" y="326770"/>
                  <a:pt x="217592" y="358785"/>
                </a:cubicBezTo>
                <a:cubicBezTo>
                  <a:pt x="244315" y="390800"/>
                  <a:pt x="223677" y="351377"/>
                  <a:pt x="193779" y="328623"/>
                </a:cubicBezTo>
                <a:cubicBezTo>
                  <a:pt x="163881" y="305869"/>
                  <a:pt x="70483" y="253216"/>
                  <a:pt x="38204" y="222260"/>
                </a:cubicBezTo>
                <a:cubicBezTo>
                  <a:pt x="5925" y="191304"/>
                  <a:pt x="1956" y="178604"/>
                  <a:pt x="104" y="142885"/>
                </a:cubicBezTo>
                <a:cubicBezTo>
                  <a:pt x="-1748" y="107166"/>
                  <a:pt x="21536" y="1068"/>
                  <a:pt x="2709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A16BCB76-0189-40BE-9C00-AF56336E0011}"/>
              </a:ext>
            </a:extLst>
          </p:cNvPr>
          <p:cNvSpPr/>
          <p:nvPr/>
        </p:nvSpPr>
        <p:spPr>
          <a:xfrm>
            <a:off x="2403024" y="1662388"/>
            <a:ext cx="480877" cy="170010"/>
          </a:xfrm>
          <a:custGeom>
            <a:avLst/>
            <a:gdLst>
              <a:gd name="connsiteX0" fmla="*/ 479876 w 480877"/>
              <a:gd name="connsiteY0" fmla="*/ 33062 h 170010"/>
              <a:gd name="connsiteX1" fmla="*/ 297843 w 480877"/>
              <a:gd name="connsiteY1" fmla="*/ 5545 h 170010"/>
              <a:gd name="connsiteX2" fmla="*/ 14209 w 480877"/>
              <a:gd name="connsiteY2" fmla="*/ 162179 h 170010"/>
              <a:gd name="connsiteX3" fmla="*/ 60776 w 480877"/>
              <a:gd name="connsiteY3" fmla="*/ 132545 h 170010"/>
              <a:gd name="connsiteX4" fmla="*/ 219526 w 480877"/>
              <a:gd name="connsiteY4" fmla="*/ 11895 h 170010"/>
              <a:gd name="connsiteX5" fmla="*/ 479876 w 480877"/>
              <a:gd name="connsiteY5" fmla="*/ 33062 h 17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77" h="170010">
                <a:moveTo>
                  <a:pt x="479876" y="33062"/>
                </a:moveTo>
                <a:cubicBezTo>
                  <a:pt x="492929" y="32004"/>
                  <a:pt x="375454" y="-15975"/>
                  <a:pt x="297843" y="5545"/>
                </a:cubicBezTo>
                <a:cubicBezTo>
                  <a:pt x="220232" y="27065"/>
                  <a:pt x="53720" y="141012"/>
                  <a:pt x="14209" y="162179"/>
                </a:cubicBezTo>
                <a:cubicBezTo>
                  <a:pt x="-25302" y="183346"/>
                  <a:pt x="26557" y="157592"/>
                  <a:pt x="60776" y="132545"/>
                </a:cubicBezTo>
                <a:cubicBezTo>
                  <a:pt x="94995" y="107498"/>
                  <a:pt x="148618" y="29534"/>
                  <a:pt x="219526" y="11895"/>
                </a:cubicBezTo>
                <a:cubicBezTo>
                  <a:pt x="290434" y="-5744"/>
                  <a:pt x="466823" y="34120"/>
                  <a:pt x="479876" y="33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B5060CD2-6FE4-4C44-834F-0131DC40BDF4}"/>
              </a:ext>
            </a:extLst>
          </p:cNvPr>
          <p:cNvSpPr/>
          <p:nvPr/>
        </p:nvSpPr>
        <p:spPr>
          <a:xfrm>
            <a:off x="2119753" y="1843397"/>
            <a:ext cx="316992" cy="438628"/>
          </a:xfrm>
          <a:custGeom>
            <a:avLst/>
            <a:gdLst>
              <a:gd name="connsiteX0" fmla="*/ 316530 w 316992"/>
              <a:gd name="connsiteY0" fmla="*/ 220 h 438628"/>
              <a:gd name="connsiteX1" fmla="*/ 153547 w 316992"/>
              <a:gd name="connsiteY1" fmla="*/ 135686 h 438628"/>
              <a:gd name="connsiteX2" fmla="*/ 3264 w 316992"/>
              <a:gd name="connsiteY2" fmla="*/ 434136 h 438628"/>
              <a:gd name="connsiteX3" fmla="*/ 54064 w 316992"/>
              <a:gd name="connsiteY3" fmla="*/ 305020 h 438628"/>
              <a:gd name="connsiteX4" fmla="*/ 100630 w 316992"/>
              <a:gd name="connsiteY4" fmla="*/ 163203 h 438628"/>
              <a:gd name="connsiteX5" fmla="*/ 316530 w 316992"/>
              <a:gd name="connsiteY5" fmla="*/ 220 h 4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992" h="438628">
                <a:moveTo>
                  <a:pt x="316530" y="220"/>
                </a:moveTo>
                <a:cubicBezTo>
                  <a:pt x="325350" y="-4366"/>
                  <a:pt x="205758" y="63367"/>
                  <a:pt x="153547" y="135686"/>
                </a:cubicBezTo>
                <a:cubicBezTo>
                  <a:pt x="101336" y="208005"/>
                  <a:pt x="19844" y="405914"/>
                  <a:pt x="3264" y="434136"/>
                </a:cubicBezTo>
                <a:cubicBezTo>
                  <a:pt x="-13316" y="462358"/>
                  <a:pt x="37836" y="350175"/>
                  <a:pt x="54064" y="305020"/>
                </a:cubicBezTo>
                <a:cubicBezTo>
                  <a:pt x="70292" y="259865"/>
                  <a:pt x="60766" y="212239"/>
                  <a:pt x="100630" y="163203"/>
                </a:cubicBezTo>
                <a:cubicBezTo>
                  <a:pt x="140494" y="114167"/>
                  <a:pt x="307710" y="4806"/>
                  <a:pt x="316530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618A2BAD-67AE-4045-A159-1BC1A18A5B4B}"/>
              </a:ext>
            </a:extLst>
          </p:cNvPr>
          <p:cNvSpPr/>
          <p:nvPr/>
        </p:nvSpPr>
        <p:spPr>
          <a:xfrm>
            <a:off x="2055592" y="2224170"/>
            <a:ext cx="184277" cy="511487"/>
          </a:xfrm>
          <a:custGeom>
            <a:avLst/>
            <a:gdLst>
              <a:gd name="connsiteX0" fmla="*/ 183841 w 184277"/>
              <a:gd name="connsiteY0" fmla="*/ 447 h 511487"/>
              <a:gd name="connsiteX1" fmla="*/ 56841 w 184277"/>
              <a:gd name="connsiteY1" fmla="*/ 207880 h 511487"/>
              <a:gd name="connsiteX2" fmla="*/ 16625 w 184277"/>
              <a:gd name="connsiteY2" fmla="*/ 495747 h 511487"/>
              <a:gd name="connsiteX3" fmla="*/ 22975 w 184277"/>
              <a:gd name="connsiteY3" fmla="*/ 451297 h 511487"/>
              <a:gd name="connsiteX4" fmla="*/ 8158 w 184277"/>
              <a:gd name="connsiteY4" fmla="*/ 262913 h 511487"/>
              <a:gd name="connsiteX5" fmla="*/ 183841 w 184277"/>
              <a:gd name="connsiteY5" fmla="*/ 447 h 51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77" h="511487">
                <a:moveTo>
                  <a:pt x="183841" y="447"/>
                </a:moveTo>
                <a:cubicBezTo>
                  <a:pt x="191955" y="-8725"/>
                  <a:pt x="84710" y="125330"/>
                  <a:pt x="56841" y="207880"/>
                </a:cubicBezTo>
                <a:cubicBezTo>
                  <a:pt x="28972" y="290430"/>
                  <a:pt x="22269" y="455178"/>
                  <a:pt x="16625" y="495747"/>
                </a:cubicBezTo>
                <a:cubicBezTo>
                  <a:pt x="10981" y="536317"/>
                  <a:pt x="24386" y="490103"/>
                  <a:pt x="22975" y="451297"/>
                </a:cubicBezTo>
                <a:cubicBezTo>
                  <a:pt x="21564" y="412491"/>
                  <a:pt x="-16184" y="332410"/>
                  <a:pt x="8158" y="262913"/>
                </a:cubicBezTo>
                <a:cubicBezTo>
                  <a:pt x="32500" y="193416"/>
                  <a:pt x="175727" y="9619"/>
                  <a:pt x="183841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4DEB259F-BA25-4CFA-866D-E025E5A43367}"/>
              </a:ext>
            </a:extLst>
          </p:cNvPr>
          <p:cNvSpPr/>
          <p:nvPr/>
        </p:nvSpPr>
        <p:spPr>
          <a:xfrm>
            <a:off x="2156112" y="2725954"/>
            <a:ext cx="110880" cy="393083"/>
          </a:xfrm>
          <a:custGeom>
            <a:avLst/>
            <a:gdLst>
              <a:gd name="connsiteX0" fmla="*/ 49455 w 110880"/>
              <a:gd name="connsiteY0" fmla="*/ 313 h 393083"/>
              <a:gd name="connsiteX1" fmla="*/ 19821 w 110880"/>
              <a:gd name="connsiteY1" fmla="*/ 159063 h 393083"/>
              <a:gd name="connsiteX2" fmla="*/ 106605 w 110880"/>
              <a:gd name="connsiteY2" fmla="*/ 379196 h 393083"/>
              <a:gd name="connsiteX3" fmla="*/ 87555 w 110880"/>
              <a:gd name="connsiteY3" fmla="*/ 351679 h 393083"/>
              <a:gd name="connsiteX4" fmla="*/ 771 w 110880"/>
              <a:gd name="connsiteY4" fmla="*/ 199279 h 393083"/>
              <a:gd name="connsiteX5" fmla="*/ 49455 w 110880"/>
              <a:gd name="connsiteY5" fmla="*/ 313 h 39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80" h="393083">
                <a:moveTo>
                  <a:pt x="49455" y="313"/>
                </a:moveTo>
                <a:cubicBezTo>
                  <a:pt x="52630" y="-6390"/>
                  <a:pt x="10296" y="95916"/>
                  <a:pt x="19821" y="159063"/>
                </a:cubicBezTo>
                <a:cubicBezTo>
                  <a:pt x="29346" y="222210"/>
                  <a:pt x="95316" y="347093"/>
                  <a:pt x="106605" y="379196"/>
                </a:cubicBezTo>
                <a:cubicBezTo>
                  <a:pt x="117894" y="411299"/>
                  <a:pt x="105194" y="381665"/>
                  <a:pt x="87555" y="351679"/>
                </a:cubicBezTo>
                <a:cubicBezTo>
                  <a:pt x="69916" y="321693"/>
                  <a:pt x="8532" y="255371"/>
                  <a:pt x="771" y="199279"/>
                </a:cubicBezTo>
                <a:cubicBezTo>
                  <a:pt x="-6990" y="143187"/>
                  <a:pt x="46280" y="7016"/>
                  <a:pt x="49455" y="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B005104D-1028-4975-9467-B18B5DEF87D3}"/>
              </a:ext>
            </a:extLst>
          </p:cNvPr>
          <p:cNvSpPr/>
          <p:nvPr/>
        </p:nvSpPr>
        <p:spPr>
          <a:xfrm>
            <a:off x="2305020" y="2611713"/>
            <a:ext cx="144222" cy="564246"/>
          </a:xfrm>
          <a:custGeom>
            <a:avLst/>
            <a:gdLst>
              <a:gd name="connsiteX0" fmla="*/ 112213 w 144222"/>
              <a:gd name="connsiteY0" fmla="*/ 254 h 564246"/>
              <a:gd name="connsiteX1" fmla="*/ 31780 w 144222"/>
              <a:gd name="connsiteY1" fmla="*/ 239437 h 564246"/>
              <a:gd name="connsiteX2" fmla="*/ 137613 w 144222"/>
              <a:gd name="connsiteY2" fmla="*/ 542120 h 564246"/>
              <a:gd name="connsiteX3" fmla="*/ 118563 w 144222"/>
              <a:gd name="connsiteY3" fmla="*/ 512487 h 564246"/>
              <a:gd name="connsiteX4" fmla="*/ 30 w 144222"/>
              <a:gd name="connsiteY4" fmla="*/ 283887 h 564246"/>
              <a:gd name="connsiteX5" fmla="*/ 112213 w 144222"/>
              <a:gd name="connsiteY5" fmla="*/ 254 h 56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22" h="564246">
                <a:moveTo>
                  <a:pt x="112213" y="254"/>
                </a:moveTo>
                <a:cubicBezTo>
                  <a:pt x="117505" y="-7154"/>
                  <a:pt x="27547" y="149126"/>
                  <a:pt x="31780" y="239437"/>
                </a:cubicBezTo>
                <a:cubicBezTo>
                  <a:pt x="36013" y="329748"/>
                  <a:pt x="123149" y="496612"/>
                  <a:pt x="137613" y="542120"/>
                </a:cubicBezTo>
                <a:cubicBezTo>
                  <a:pt x="152077" y="587628"/>
                  <a:pt x="141494" y="555526"/>
                  <a:pt x="118563" y="512487"/>
                </a:cubicBezTo>
                <a:cubicBezTo>
                  <a:pt x="95632" y="469448"/>
                  <a:pt x="2147" y="366790"/>
                  <a:pt x="30" y="283887"/>
                </a:cubicBezTo>
                <a:cubicBezTo>
                  <a:pt x="-2087" y="200984"/>
                  <a:pt x="106921" y="7662"/>
                  <a:pt x="112213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195B0739-D0C4-4A7E-A9D1-9584853296D7}"/>
              </a:ext>
            </a:extLst>
          </p:cNvPr>
          <p:cNvSpPr/>
          <p:nvPr/>
        </p:nvSpPr>
        <p:spPr>
          <a:xfrm>
            <a:off x="2872245" y="1601791"/>
            <a:ext cx="362268" cy="98007"/>
          </a:xfrm>
          <a:custGeom>
            <a:avLst/>
            <a:gdLst>
              <a:gd name="connsiteX0" fmla="*/ 72 w 362268"/>
              <a:gd name="connsiteY0" fmla="*/ 97892 h 98007"/>
              <a:gd name="connsiteX1" fmla="*/ 158822 w 362268"/>
              <a:gd name="connsiteY1" fmla="*/ 21692 h 98007"/>
              <a:gd name="connsiteX2" fmla="*/ 357788 w 362268"/>
              <a:gd name="connsiteY2" fmla="*/ 91542 h 98007"/>
              <a:gd name="connsiteX3" fmla="*/ 287938 w 362268"/>
              <a:gd name="connsiteY3" fmla="*/ 51326 h 98007"/>
              <a:gd name="connsiteX4" fmla="*/ 177872 w 362268"/>
              <a:gd name="connsiteY4" fmla="*/ 526 h 98007"/>
              <a:gd name="connsiteX5" fmla="*/ 72 w 362268"/>
              <a:gd name="connsiteY5" fmla="*/ 97892 h 9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268" h="98007">
                <a:moveTo>
                  <a:pt x="72" y="97892"/>
                </a:moveTo>
                <a:cubicBezTo>
                  <a:pt x="-3103" y="101420"/>
                  <a:pt x="99203" y="22750"/>
                  <a:pt x="158822" y="21692"/>
                </a:cubicBezTo>
                <a:cubicBezTo>
                  <a:pt x="218441" y="20634"/>
                  <a:pt x="336269" y="86603"/>
                  <a:pt x="357788" y="91542"/>
                </a:cubicBezTo>
                <a:cubicBezTo>
                  <a:pt x="379307" y="96481"/>
                  <a:pt x="317924" y="66495"/>
                  <a:pt x="287938" y="51326"/>
                </a:cubicBezTo>
                <a:cubicBezTo>
                  <a:pt x="257952" y="36157"/>
                  <a:pt x="223380" y="-5118"/>
                  <a:pt x="177872" y="526"/>
                </a:cubicBezTo>
                <a:cubicBezTo>
                  <a:pt x="132364" y="6170"/>
                  <a:pt x="3247" y="94364"/>
                  <a:pt x="72" y="97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FB40CE02-DAC0-4BE1-9DFD-3953A6141D07}"/>
              </a:ext>
            </a:extLst>
          </p:cNvPr>
          <p:cNvSpPr/>
          <p:nvPr/>
        </p:nvSpPr>
        <p:spPr>
          <a:xfrm>
            <a:off x="2787473" y="1746085"/>
            <a:ext cx="243868" cy="315434"/>
          </a:xfrm>
          <a:custGeom>
            <a:avLst/>
            <a:gdLst>
              <a:gd name="connsiteX0" fmla="*/ 177 w 243868"/>
              <a:gd name="connsiteY0" fmla="*/ 165 h 315434"/>
              <a:gd name="connsiteX1" fmla="*/ 182210 w 243868"/>
              <a:gd name="connsiteY1" fmla="*/ 82715 h 315434"/>
              <a:gd name="connsiteX2" fmla="*/ 241477 w 243868"/>
              <a:gd name="connsiteY2" fmla="*/ 311315 h 315434"/>
              <a:gd name="connsiteX3" fmla="*/ 230894 w 243868"/>
              <a:gd name="connsiteY3" fmla="*/ 220298 h 315434"/>
              <a:gd name="connsiteX4" fmla="*/ 218194 w 243868"/>
              <a:gd name="connsiteY4" fmla="*/ 99648 h 315434"/>
              <a:gd name="connsiteX5" fmla="*/ 177 w 243868"/>
              <a:gd name="connsiteY5" fmla="*/ 165 h 31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68" h="315434">
                <a:moveTo>
                  <a:pt x="177" y="165"/>
                </a:moveTo>
                <a:cubicBezTo>
                  <a:pt x="-5820" y="-2657"/>
                  <a:pt x="141993" y="30857"/>
                  <a:pt x="182210" y="82715"/>
                </a:cubicBezTo>
                <a:cubicBezTo>
                  <a:pt x="222427" y="134573"/>
                  <a:pt x="233363" y="288385"/>
                  <a:pt x="241477" y="311315"/>
                </a:cubicBezTo>
                <a:cubicBezTo>
                  <a:pt x="249591" y="334245"/>
                  <a:pt x="234775" y="255576"/>
                  <a:pt x="230894" y="220298"/>
                </a:cubicBezTo>
                <a:cubicBezTo>
                  <a:pt x="227013" y="185020"/>
                  <a:pt x="251355" y="137042"/>
                  <a:pt x="218194" y="99648"/>
                </a:cubicBezTo>
                <a:cubicBezTo>
                  <a:pt x="185033" y="62254"/>
                  <a:pt x="6174" y="2987"/>
                  <a:pt x="177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9DDFBA54-8288-459B-B996-FBB9CDBDA9B0}"/>
              </a:ext>
            </a:extLst>
          </p:cNvPr>
          <p:cNvSpPr/>
          <p:nvPr/>
        </p:nvSpPr>
        <p:spPr>
          <a:xfrm>
            <a:off x="3047583" y="2104963"/>
            <a:ext cx="97237" cy="408623"/>
          </a:xfrm>
          <a:custGeom>
            <a:avLst/>
            <a:gdLst>
              <a:gd name="connsiteX0" fmla="*/ 417 w 97237"/>
              <a:gd name="connsiteY0" fmla="*/ 1120 h 408623"/>
              <a:gd name="connsiteX1" fmla="*/ 36400 w 97237"/>
              <a:gd name="connsiteY1" fmla="*/ 92137 h 408623"/>
              <a:gd name="connsiteX2" fmla="*/ 36400 w 97237"/>
              <a:gd name="connsiteY2" fmla="*/ 208554 h 408623"/>
              <a:gd name="connsiteX3" fmla="*/ 95667 w 97237"/>
              <a:gd name="connsiteY3" fmla="*/ 403287 h 408623"/>
              <a:gd name="connsiteX4" fmla="*/ 78734 w 97237"/>
              <a:gd name="connsiteY4" fmla="*/ 344020 h 408623"/>
              <a:gd name="connsiteX5" fmla="*/ 63917 w 97237"/>
              <a:gd name="connsiteY5" fmla="*/ 240304 h 408623"/>
              <a:gd name="connsiteX6" fmla="*/ 63917 w 97237"/>
              <a:gd name="connsiteY6" fmla="*/ 155637 h 408623"/>
              <a:gd name="connsiteX7" fmla="*/ 417 w 97237"/>
              <a:gd name="connsiteY7" fmla="*/ 1120 h 40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237" h="408623">
                <a:moveTo>
                  <a:pt x="417" y="1120"/>
                </a:moveTo>
                <a:cubicBezTo>
                  <a:pt x="-4169" y="-9463"/>
                  <a:pt x="30403" y="57565"/>
                  <a:pt x="36400" y="92137"/>
                </a:cubicBezTo>
                <a:cubicBezTo>
                  <a:pt x="42397" y="126709"/>
                  <a:pt x="26522" y="156696"/>
                  <a:pt x="36400" y="208554"/>
                </a:cubicBezTo>
                <a:cubicBezTo>
                  <a:pt x="46278" y="260412"/>
                  <a:pt x="88611" y="380709"/>
                  <a:pt x="95667" y="403287"/>
                </a:cubicBezTo>
                <a:cubicBezTo>
                  <a:pt x="102723" y="425865"/>
                  <a:pt x="84026" y="371184"/>
                  <a:pt x="78734" y="344020"/>
                </a:cubicBezTo>
                <a:cubicBezTo>
                  <a:pt x="73442" y="316856"/>
                  <a:pt x="66386" y="271701"/>
                  <a:pt x="63917" y="240304"/>
                </a:cubicBezTo>
                <a:cubicBezTo>
                  <a:pt x="61448" y="208907"/>
                  <a:pt x="69914" y="191973"/>
                  <a:pt x="63917" y="155637"/>
                </a:cubicBezTo>
                <a:cubicBezTo>
                  <a:pt x="57920" y="119301"/>
                  <a:pt x="5003" y="11703"/>
                  <a:pt x="417" y="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FC69DED6-16FA-4FBE-8333-CFB2BAC08701}"/>
              </a:ext>
            </a:extLst>
          </p:cNvPr>
          <p:cNvSpPr/>
          <p:nvPr/>
        </p:nvSpPr>
        <p:spPr>
          <a:xfrm>
            <a:off x="2901910" y="1678488"/>
            <a:ext cx="388061" cy="262515"/>
          </a:xfrm>
          <a:custGeom>
            <a:avLst/>
            <a:gdLst>
              <a:gd name="connsiteX0" fmla="*/ 40 w 388061"/>
              <a:gd name="connsiteY0" fmla="*/ 55062 h 262515"/>
              <a:gd name="connsiteX1" fmla="*/ 205357 w 388061"/>
              <a:gd name="connsiteY1" fmla="*/ 38129 h 262515"/>
              <a:gd name="connsiteX2" fmla="*/ 383157 w 388061"/>
              <a:gd name="connsiteY2" fmla="*/ 258262 h 262515"/>
              <a:gd name="connsiteX3" fmla="*/ 334473 w 388061"/>
              <a:gd name="connsiteY3" fmla="*/ 173595 h 262515"/>
              <a:gd name="connsiteX4" fmla="*/ 294257 w 388061"/>
              <a:gd name="connsiteY4" fmla="*/ 52945 h 262515"/>
              <a:gd name="connsiteX5" fmla="*/ 188423 w 388061"/>
              <a:gd name="connsiteY5" fmla="*/ 29 h 262515"/>
              <a:gd name="connsiteX6" fmla="*/ 40 w 388061"/>
              <a:gd name="connsiteY6" fmla="*/ 55062 h 26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061" h="262515">
                <a:moveTo>
                  <a:pt x="40" y="55062"/>
                </a:moveTo>
                <a:cubicBezTo>
                  <a:pt x="2862" y="61412"/>
                  <a:pt x="141504" y="4262"/>
                  <a:pt x="205357" y="38129"/>
                </a:cubicBezTo>
                <a:cubicBezTo>
                  <a:pt x="269210" y="71996"/>
                  <a:pt x="361638" y="235684"/>
                  <a:pt x="383157" y="258262"/>
                </a:cubicBezTo>
                <a:cubicBezTo>
                  <a:pt x="404676" y="280840"/>
                  <a:pt x="349290" y="207815"/>
                  <a:pt x="334473" y="173595"/>
                </a:cubicBezTo>
                <a:cubicBezTo>
                  <a:pt x="319656" y="139376"/>
                  <a:pt x="318599" y="81873"/>
                  <a:pt x="294257" y="52945"/>
                </a:cubicBezTo>
                <a:cubicBezTo>
                  <a:pt x="269915" y="24017"/>
                  <a:pt x="234990" y="1440"/>
                  <a:pt x="188423" y="29"/>
                </a:cubicBezTo>
                <a:cubicBezTo>
                  <a:pt x="141856" y="-1382"/>
                  <a:pt x="-2782" y="48712"/>
                  <a:pt x="40" y="55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9284D569-1AD6-43B9-81C1-1482B820660E}"/>
              </a:ext>
            </a:extLst>
          </p:cNvPr>
          <p:cNvSpPr/>
          <p:nvPr/>
        </p:nvSpPr>
        <p:spPr>
          <a:xfrm>
            <a:off x="3081588" y="2017177"/>
            <a:ext cx="102125" cy="278201"/>
          </a:xfrm>
          <a:custGeom>
            <a:avLst/>
            <a:gdLst>
              <a:gd name="connsiteX0" fmla="*/ 279 w 102125"/>
              <a:gd name="connsiteY0" fmla="*/ 6 h 278201"/>
              <a:gd name="connsiteX1" fmla="*/ 70129 w 102125"/>
              <a:gd name="connsiteY1" fmla="*/ 97373 h 278201"/>
              <a:gd name="connsiteX2" fmla="*/ 76479 w 102125"/>
              <a:gd name="connsiteY2" fmla="*/ 275173 h 278201"/>
              <a:gd name="connsiteX3" fmla="*/ 76479 w 102125"/>
              <a:gd name="connsiteY3" fmla="*/ 201090 h 278201"/>
              <a:gd name="connsiteX4" fmla="*/ 99762 w 102125"/>
              <a:gd name="connsiteY4" fmla="*/ 93140 h 278201"/>
              <a:gd name="connsiteX5" fmla="*/ 279 w 102125"/>
              <a:gd name="connsiteY5" fmla="*/ 6 h 27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125" h="278201">
                <a:moveTo>
                  <a:pt x="279" y="6"/>
                </a:moveTo>
                <a:cubicBezTo>
                  <a:pt x="-4660" y="711"/>
                  <a:pt x="57429" y="51512"/>
                  <a:pt x="70129" y="97373"/>
                </a:cubicBezTo>
                <a:cubicBezTo>
                  <a:pt x="82829" y="143234"/>
                  <a:pt x="75421" y="257887"/>
                  <a:pt x="76479" y="275173"/>
                </a:cubicBezTo>
                <a:cubicBezTo>
                  <a:pt x="77537" y="292459"/>
                  <a:pt x="72599" y="231429"/>
                  <a:pt x="76479" y="201090"/>
                </a:cubicBezTo>
                <a:cubicBezTo>
                  <a:pt x="80359" y="170751"/>
                  <a:pt x="110698" y="128065"/>
                  <a:pt x="99762" y="93140"/>
                </a:cubicBezTo>
                <a:cubicBezTo>
                  <a:pt x="88826" y="58215"/>
                  <a:pt x="5218" y="-699"/>
                  <a:pt x="27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18A9C7E1-5262-47C6-89F2-283A0994D07A}"/>
              </a:ext>
            </a:extLst>
          </p:cNvPr>
          <p:cNvSpPr/>
          <p:nvPr/>
        </p:nvSpPr>
        <p:spPr>
          <a:xfrm>
            <a:off x="3174743" y="2010754"/>
            <a:ext cx="59566" cy="509756"/>
          </a:xfrm>
          <a:custGeom>
            <a:avLst/>
            <a:gdLst>
              <a:gd name="connsiteX0" fmla="*/ 12957 w 59566"/>
              <a:gd name="connsiteY0" fmla="*/ 79 h 509756"/>
              <a:gd name="connsiteX1" fmla="*/ 59524 w 59566"/>
              <a:gd name="connsiteY1" fmla="*/ 167296 h 509756"/>
              <a:gd name="connsiteX2" fmla="*/ 21424 w 59566"/>
              <a:gd name="connsiteY2" fmla="*/ 336629 h 509756"/>
              <a:gd name="connsiteX3" fmla="*/ 29890 w 59566"/>
              <a:gd name="connsiteY3" fmla="*/ 503846 h 509756"/>
              <a:gd name="connsiteX4" fmla="*/ 23540 w 59566"/>
              <a:gd name="connsiteY4" fmla="*/ 459396 h 509756"/>
              <a:gd name="connsiteX5" fmla="*/ 257 w 59566"/>
              <a:gd name="connsiteY5" fmla="*/ 336629 h 509756"/>
              <a:gd name="connsiteX6" fmla="*/ 40474 w 59566"/>
              <a:gd name="connsiteY6" fmla="*/ 188463 h 509756"/>
              <a:gd name="connsiteX7" fmla="*/ 12957 w 59566"/>
              <a:gd name="connsiteY7" fmla="*/ 79 h 50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66" h="509756">
                <a:moveTo>
                  <a:pt x="12957" y="79"/>
                </a:moveTo>
                <a:cubicBezTo>
                  <a:pt x="16132" y="-3449"/>
                  <a:pt x="58113" y="111204"/>
                  <a:pt x="59524" y="167296"/>
                </a:cubicBezTo>
                <a:cubicBezTo>
                  <a:pt x="60935" y="223388"/>
                  <a:pt x="26363" y="280537"/>
                  <a:pt x="21424" y="336629"/>
                </a:cubicBezTo>
                <a:cubicBezTo>
                  <a:pt x="16485" y="392721"/>
                  <a:pt x="29537" y="483385"/>
                  <a:pt x="29890" y="503846"/>
                </a:cubicBezTo>
                <a:cubicBezTo>
                  <a:pt x="30243" y="524307"/>
                  <a:pt x="28479" y="487266"/>
                  <a:pt x="23540" y="459396"/>
                </a:cubicBezTo>
                <a:cubicBezTo>
                  <a:pt x="18601" y="431527"/>
                  <a:pt x="-2565" y="381784"/>
                  <a:pt x="257" y="336629"/>
                </a:cubicBezTo>
                <a:cubicBezTo>
                  <a:pt x="3079" y="291474"/>
                  <a:pt x="36594" y="239968"/>
                  <a:pt x="40474" y="188463"/>
                </a:cubicBezTo>
                <a:cubicBezTo>
                  <a:pt x="44354" y="136958"/>
                  <a:pt x="9782" y="3607"/>
                  <a:pt x="12957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B672B837-A1E0-4633-83F8-AA353FE53BD0}"/>
              </a:ext>
            </a:extLst>
          </p:cNvPr>
          <p:cNvSpPr/>
          <p:nvPr/>
        </p:nvSpPr>
        <p:spPr>
          <a:xfrm>
            <a:off x="3069154" y="2285921"/>
            <a:ext cx="89898" cy="334062"/>
          </a:xfrm>
          <a:custGeom>
            <a:avLst/>
            <a:gdLst>
              <a:gd name="connsiteX0" fmla="*/ 67746 w 89898"/>
              <a:gd name="connsiteY0" fmla="*/ 79 h 334062"/>
              <a:gd name="connsiteX1" fmla="*/ 31763 w 89898"/>
              <a:gd name="connsiteY1" fmla="*/ 144012 h 334062"/>
              <a:gd name="connsiteX2" fmla="*/ 86796 w 89898"/>
              <a:gd name="connsiteY2" fmla="*/ 326046 h 334062"/>
              <a:gd name="connsiteX3" fmla="*/ 74096 w 89898"/>
              <a:gd name="connsiteY3" fmla="*/ 287946 h 334062"/>
              <a:gd name="connsiteX4" fmla="*/ 13 w 89898"/>
              <a:gd name="connsiteY4" fmla="*/ 163062 h 334062"/>
              <a:gd name="connsiteX5" fmla="*/ 67746 w 89898"/>
              <a:gd name="connsiteY5" fmla="*/ 79 h 33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898" h="334062">
                <a:moveTo>
                  <a:pt x="67746" y="79"/>
                </a:moveTo>
                <a:cubicBezTo>
                  <a:pt x="73038" y="-3096"/>
                  <a:pt x="28588" y="89684"/>
                  <a:pt x="31763" y="144012"/>
                </a:cubicBezTo>
                <a:cubicBezTo>
                  <a:pt x="34938" y="198340"/>
                  <a:pt x="79741" y="302057"/>
                  <a:pt x="86796" y="326046"/>
                </a:cubicBezTo>
                <a:cubicBezTo>
                  <a:pt x="93851" y="350035"/>
                  <a:pt x="88560" y="315110"/>
                  <a:pt x="74096" y="287946"/>
                </a:cubicBezTo>
                <a:cubicBezTo>
                  <a:pt x="59632" y="260782"/>
                  <a:pt x="1071" y="207512"/>
                  <a:pt x="13" y="163062"/>
                </a:cubicBezTo>
                <a:cubicBezTo>
                  <a:pt x="-1045" y="118612"/>
                  <a:pt x="62454" y="3254"/>
                  <a:pt x="67746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F8E9A6F8-9D4A-4188-B11E-8510170BB31B}"/>
              </a:ext>
            </a:extLst>
          </p:cNvPr>
          <p:cNvSpPr/>
          <p:nvPr/>
        </p:nvSpPr>
        <p:spPr>
          <a:xfrm>
            <a:off x="3144899" y="2326216"/>
            <a:ext cx="88344" cy="242354"/>
          </a:xfrm>
          <a:custGeom>
            <a:avLst/>
            <a:gdLst>
              <a:gd name="connsiteX0" fmla="*/ 38568 w 88344"/>
              <a:gd name="connsiteY0" fmla="*/ 1 h 242354"/>
              <a:gd name="connsiteX1" fmla="*/ 13168 w 88344"/>
              <a:gd name="connsiteY1" fmla="*/ 110067 h 242354"/>
              <a:gd name="connsiteX2" fmla="*/ 85134 w 88344"/>
              <a:gd name="connsiteY2" fmla="*/ 237067 h 242354"/>
              <a:gd name="connsiteX3" fmla="*/ 68201 w 88344"/>
              <a:gd name="connsiteY3" fmla="*/ 207434 h 242354"/>
              <a:gd name="connsiteX4" fmla="*/ 468 w 88344"/>
              <a:gd name="connsiteY4" fmla="*/ 107951 h 242354"/>
              <a:gd name="connsiteX5" fmla="*/ 38568 w 88344"/>
              <a:gd name="connsiteY5" fmla="*/ 1 h 24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44" h="242354">
                <a:moveTo>
                  <a:pt x="38568" y="1"/>
                </a:moveTo>
                <a:cubicBezTo>
                  <a:pt x="40685" y="354"/>
                  <a:pt x="5407" y="70556"/>
                  <a:pt x="13168" y="110067"/>
                </a:cubicBezTo>
                <a:cubicBezTo>
                  <a:pt x="20929" y="149578"/>
                  <a:pt x="75962" y="220839"/>
                  <a:pt x="85134" y="237067"/>
                </a:cubicBezTo>
                <a:cubicBezTo>
                  <a:pt x="94306" y="253295"/>
                  <a:pt x="82312" y="228953"/>
                  <a:pt x="68201" y="207434"/>
                </a:cubicBezTo>
                <a:cubicBezTo>
                  <a:pt x="54090" y="185915"/>
                  <a:pt x="5760" y="139701"/>
                  <a:pt x="468" y="107951"/>
                </a:cubicBezTo>
                <a:cubicBezTo>
                  <a:pt x="-4824" y="76201"/>
                  <a:pt x="36451" y="-352"/>
                  <a:pt x="3856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EA7E72F4-D16D-42F9-A51A-8BDAD13804B4}"/>
              </a:ext>
            </a:extLst>
          </p:cNvPr>
          <p:cNvSpPr/>
          <p:nvPr/>
        </p:nvSpPr>
        <p:spPr>
          <a:xfrm>
            <a:off x="3240582" y="2021355"/>
            <a:ext cx="92638" cy="556938"/>
          </a:xfrm>
          <a:custGeom>
            <a:avLst/>
            <a:gdLst>
              <a:gd name="connsiteX0" fmla="*/ 6385 w 92638"/>
              <a:gd name="connsiteY0" fmla="*/ 62 h 556938"/>
              <a:gd name="connsiteX1" fmla="*/ 21201 w 92638"/>
              <a:gd name="connsiteY1" fmla="*/ 249828 h 556938"/>
              <a:gd name="connsiteX2" fmla="*/ 52951 w 92638"/>
              <a:gd name="connsiteY2" fmla="*/ 461495 h 556938"/>
              <a:gd name="connsiteX3" fmla="*/ 91051 w 92638"/>
              <a:gd name="connsiteY3" fmla="*/ 550395 h 556938"/>
              <a:gd name="connsiteX4" fmla="*/ 78351 w 92638"/>
              <a:gd name="connsiteY4" fmla="*/ 531345 h 556938"/>
              <a:gd name="connsiteX5" fmla="*/ 14851 w 92638"/>
              <a:gd name="connsiteY5" fmla="*/ 381062 h 556938"/>
              <a:gd name="connsiteX6" fmla="*/ 35 w 92638"/>
              <a:gd name="connsiteY6" fmla="*/ 273112 h 556938"/>
              <a:gd name="connsiteX7" fmla="*/ 6385 w 92638"/>
              <a:gd name="connsiteY7" fmla="*/ 62 h 55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38" h="556938">
                <a:moveTo>
                  <a:pt x="6385" y="62"/>
                </a:moveTo>
                <a:cubicBezTo>
                  <a:pt x="9913" y="-3819"/>
                  <a:pt x="13440" y="172923"/>
                  <a:pt x="21201" y="249828"/>
                </a:cubicBezTo>
                <a:cubicBezTo>
                  <a:pt x="28962" y="326733"/>
                  <a:pt x="41309" y="411401"/>
                  <a:pt x="52951" y="461495"/>
                </a:cubicBezTo>
                <a:cubicBezTo>
                  <a:pt x="64593" y="511589"/>
                  <a:pt x="86818" y="538753"/>
                  <a:pt x="91051" y="550395"/>
                </a:cubicBezTo>
                <a:cubicBezTo>
                  <a:pt x="95284" y="562037"/>
                  <a:pt x="91051" y="559567"/>
                  <a:pt x="78351" y="531345"/>
                </a:cubicBezTo>
                <a:cubicBezTo>
                  <a:pt x="65651" y="503123"/>
                  <a:pt x="27904" y="424101"/>
                  <a:pt x="14851" y="381062"/>
                </a:cubicBezTo>
                <a:cubicBezTo>
                  <a:pt x="1798" y="338023"/>
                  <a:pt x="-318" y="332379"/>
                  <a:pt x="35" y="273112"/>
                </a:cubicBezTo>
                <a:cubicBezTo>
                  <a:pt x="388" y="213845"/>
                  <a:pt x="2857" y="3943"/>
                  <a:pt x="6385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10E24678-2CEA-4670-BBB9-78F5FCD471A7}"/>
              </a:ext>
            </a:extLst>
          </p:cNvPr>
          <p:cNvSpPr/>
          <p:nvPr/>
        </p:nvSpPr>
        <p:spPr>
          <a:xfrm>
            <a:off x="3257447" y="2016492"/>
            <a:ext cx="122672" cy="380893"/>
          </a:xfrm>
          <a:custGeom>
            <a:avLst/>
            <a:gdLst>
              <a:gd name="connsiteX0" fmla="*/ 2220 w 122672"/>
              <a:gd name="connsiteY0" fmla="*/ 2808 h 380893"/>
              <a:gd name="connsiteX1" fmla="*/ 110170 w 122672"/>
              <a:gd name="connsiteY1" fmla="*/ 282208 h 380893"/>
              <a:gd name="connsiteX2" fmla="*/ 99586 w 122672"/>
              <a:gd name="connsiteY2" fmla="*/ 377458 h 380893"/>
              <a:gd name="connsiteX3" fmla="*/ 120753 w 122672"/>
              <a:gd name="connsiteY3" fmla="*/ 339358 h 380893"/>
              <a:gd name="connsiteX4" fmla="*/ 42436 w 122672"/>
              <a:gd name="connsiteY4" fmla="*/ 148858 h 380893"/>
              <a:gd name="connsiteX5" fmla="*/ 2220 w 122672"/>
              <a:gd name="connsiteY5" fmla="*/ 2808 h 38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72" h="380893">
                <a:moveTo>
                  <a:pt x="2220" y="2808"/>
                </a:moveTo>
                <a:cubicBezTo>
                  <a:pt x="13509" y="25033"/>
                  <a:pt x="93942" y="219766"/>
                  <a:pt x="110170" y="282208"/>
                </a:cubicBezTo>
                <a:cubicBezTo>
                  <a:pt x="126398" y="344650"/>
                  <a:pt x="97822" y="367933"/>
                  <a:pt x="99586" y="377458"/>
                </a:cubicBezTo>
                <a:cubicBezTo>
                  <a:pt x="101350" y="386983"/>
                  <a:pt x="130278" y="377458"/>
                  <a:pt x="120753" y="339358"/>
                </a:cubicBezTo>
                <a:cubicBezTo>
                  <a:pt x="111228" y="301258"/>
                  <a:pt x="59369" y="201775"/>
                  <a:pt x="42436" y="148858"/>
                </a:cubicBezTo>
                <a:cubicBezTo>
                  <a:pt x="25503" y="95941"/>
                  <a:pt x="-9069" y="-19417"/>
                  <a:pt x="2220" y="2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6F5B3CBD-DAF9-466F-9A85-F3D0D124870B}"/>
              </a:ext>
            </a:extLst>
          </p:cNvPr>
          <p:cNvSpPr/>
          <p:nvPr/>
        </p:nvSpPr>
        <p:spPr>
          <a:xfrm>
            <a:off x="3323994" y="2412982"/>
            <a:ext cx="59654" cy="235213"/>
          </a:xfrm>
          <a:custGeom>
            <a:avLst/>
            <a:gdLst>
              <a:gd name="connsiteX0" fmla="*/ 41506 w 59654"/>
              <a:gd name="connsiteY0" fmla="*/ 18 h 235213"/>
              <a:gd name="connsiteX1" fmla="*/ 58439 w 59654"/>
              <a:gd name="connsiteY1" fmla="*/ 118551 h 235213"/>
              <a:gd name="connsiteX2" fmla="*/ 3406 w 59654"/>
              <a:gd name="connsiteY2" fmla="*/ 232851 h 235213"/>
              <a:gd name="connsiteX3" fmla="*/ 9756 w 59654"/>
              <a:gd name="connsiteY3" fmla="*/ 190518 h 235213"/>
              <a:gd name="connsiteX4" fmla="*/ 41506 w 59654"/>
              <a:gd name="connsiteY4" fmla="*/ 127018 h 235213"/>
              <a:gd name="connsiteX5" fmla="*/ 41506 w 59654"/>
              <a:gd name="connsiteY5" fmla="*/ 18 h 23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54" h="235213">
                <a:moveTo>
                  <a:pt x="41506" y="18"/>
                </a:moveTo>
                <a:cubicBezTo>
                  <a:pt x="44328" y="-1393"/>
                  <a:pt x="64789" y="79746"/>
                  <a:pt x="58439" y="118551"/>
                </a:cubicBezTo>
                <a:cubicBezTo>
                  <a:pt x="52089" y="157356"/>
                  <a:pt x="11520" y="220857"/>
                  <a:pt x="3406" y="232851"/>
                </a:cubicBezTo>
                <a:cubicBezTo>
                  <a:pt x="-4708" y="244846"/>
                  <a:pt x="3406" y="208157"/>
                  <a:pt x="9756" y="190518"/>
                </a:cubicBezTo>
                <a:cubicBezTo>
                  <a:pt x="16106" y="172879"/>
                  <a:pt x="37626" y="155946"/>
                  <a:pt x="41506" y="127018"/>
                </a:cubicBezTo>
                <a:cubicBezTo>
                  <a:pt x="45386" y="98090"/>
                  <a:pt x="38684" y="1429"/>
                  <a:pt x="41506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6569F29F-1FFE-4453-B792-35683A47C9AB}"/>
              </a:ext>
            </a:extLst>
          </p:cNvPr>
          <p:cNvSpPr/>
          <p:nvPr/>
        </p:nvSpPr>
        <p:spPr>
          <a:xfrm>
            <a:off x="3256907" y="1760585"/>
            <a:ext cx="321701" cy="237259"/>
          </a:xfrm>
          <a:custGeom>
            <a:avLst/>
            <a:gdLst>
              <a:gd name="connsiteX0" fmla="*/ 643 w 321701"/>
              <a:gd name="connsiteY0" fmla="*/ 482 h 237259"/>
              <a:gd name="connsiteX1" fmla="*/ 157276 w 321701"/>
              <a:gd name="connsiteY1" fmla="*/ 34348 h 237259"/>
              <a:gd name="connsiteX2" fmla="*/ 316026 w 321701"/>
              <a:gd name="connsiteY2" fmla="*/ 233315 h 237259"/>
              <a:gd name="connsiteX3" fmla="*/ 280043 w 321701"/>
              <a:gd name="connsiteY3" fmla="*/ 157115 h 237259"/>
              <a:gd name="connsiteX4" fmla="*/ 218660 w 321701"/>
              <a:gd name="connsiteY4" fmla="*/ 38582 h 237259"/>
              <a:gd name="connsiteX5" fmla="*/ 643 w 321701"/>
              <a:gd name="connsiteY5" fmla="*/ 482 h 237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701" h="237259">
                <a:moveTo>
                  <a:pt x="643" y="482"/>
                </a:moveTo>
                <a:cubicBezTo>
                  <a:pt x="-9588" y="-224"/>
                  <a:pt x="104712" y="-4458"/>
                  <a:pt x="157276" y="34348"/>
                </a:cubicBezTo>
                <a:cubicBezTo>
                  <a:pt x="209840" y="73154"/>
                  <a:pt x="295565" y="212854"/>
                  <a:pt x="316026" y="233315"/>
                </a:cubicBezTo>
                <a:cubicBezTo>
                  <a:pt x="336487" y="253776"/>
                  <a:pt x="296271" y="189570"/>
                  <a:pt x="280043" y="157115"/>
                </a:cubicBezTo>
                <a:cubicBezTo>
                  <a:pt x="263815" y="124660"/>
                  <a:pt x="262405" y="66452"/>
                  <a:pt x="218660" y="38582"/>
                </a:cubicBezTo>
                <a:cubicBezTo>
                  <a:pt x="174916" y="10713"/>
                  <a:pt x="10874" y="1188"/>
                  <a:pt x="643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222E906F-FFDB-4CD0-80AF-EE5038B81CDB}"/>
              </a:ext>
            </a:extLst>
          </p:cNvPr>
          <p:cNvSpPr/>
          <p:nvPr/>
        </p:nvSpPr>
        <p:spPr>
          <a:xfrm>
            <a:off x="2253750" y="1816424"/>
            <a:ext cx="439358" cy="379886"/>
          </a:xfrm>
          <a:custGeom>
            <a:avLst/>
            <a:gdLst>
              <a:gd name="connsiteX0" fmla="*/ 438650 w 439358"/>
              <a:gd name="connsiteY0" fmla="*/ 1793 h 379886"/>
              <a:gd name="connsiteX1" fmla="*/ 180417 w 439358"/>
              <a:gd name="connsiteY1" fmla="*/ 84343 h 379886"/>
              <a:gd name="connsiteX2" fmla="*/ 6850 w 439358"/>
              <a:gd name="connsiteY2" fmla="*/ 367976 h 379886"/>
              <a:gd name="connsiteX3" fmla="*/ 40717 w 439358"/>
              <a:gd name="connsiteY3" fmla="*/ 308709 h 379886"/>
              <a:gd name="connsiteX4" fmla="*/ 95750 w 439358"/>
              <a:gd name="connsiteY4" fmla="*/ 143609 h 379886"/>
              <a:gd name="connsiteX5" fmla="*/ 438650 w 439358"/>
              <a:gd name="connsiteY5" fmla="*/ 1793 h 37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358" h="379886">
                <a:moveTo>
                  <a:pt x="438650" y="1793"/>
                </a:moveTo>
                <a:cubicBezTo>
                  <a:pt x="452761" y="-8085"/>
                  <a:pt x="252384" y="23313"/>
                  <a:pt x="180417" y="84343"/>
                </a:cubicBezTo>
                <a:cubicBezTo>
                  <a:pt x="108450" y="145373"/>
                  <a:pt x="30133" y="330582"/>
                  <a:pt x="6850" y="367976"/>
                </a:cubicBezTo>
                <a:cubicBezTo>
                  <a:pt x="-16433" y="405370"/>
                  <a:pt x="25900" y="346104"/>
                  <a:pt x="40717" y="308709"/>
                </a:cubicBezTo>
                <a:cubicBezTo>
                  <a:pt x="55534" y="271315"/>
                  <a:pt x="30486" y="194762"/>
                  <a:pt x="95750" y="143609"/>
                </a:cubicBezTo>
                <a:cubicBezTo>
                  <a:pt x="161014" y="92456"/>
                  <a:pt x="424539" y="11671"/>
                  <a:pt x="438650" y="1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18B81D6D-2147-46D7-B95A-80AA76C1E128}"/>
              </a:ext>
            </a:extLst>
          </p:cNvPr>
          <p:cNvSpPr/>
          <p:nvPr/>
        </p:nvSpPr>
        <p:spPr>
          <a:xfrm>
            <a:off x="2619974" y="2023372"/>
            <a:ext cx="316524" cy="283138"/>
          </a:xfrm>
          <a:custGeom>
            <a:avLst/>
            <a:gdLst>
              <a:gd name="connsiteX0" fmla="*/ 315843 w 316524"/>
              <a:gd name="connsiteY0" fmla="*/ 161 h 283138"/>
              <a:gd name="connsiteX1" fmla="*/ 159209 w 316524"/>
              <a:gd name="connsiteY1" fmla="*/ 78478 h 283138"/>
              <a:gd name="connsiteX2" fmla="*/ 4693 w 316524"/>
              <a:gd name="connsiteY2" fmla="*/ 279561 h 283138"/>
              <a:gd name="connsiteX3" fmla="*/ 44909 w 316524"/>
              <a:gd name="connsiteY3" fmla="*/ 199128 h 283138"/>
              <a:gd name="connsiteX4" fmla="*/ 95709 w 316524"/>
              <a:gd name="connsiteY4" fmla="*/ 95411 h 283138"/>
              <a:gd name="connsiteX5" fmla="*/ 315843 w 316524"/>
              <a:gd name="connsiteY5" fmla="*/ 161 h 28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524" h="283138">
                <a:moveTo>
                  <a:pt x="315843" y="161"/>
                </a:moveTo>
                <a:cubicBezTo>
                  <a:pt x="326426" y="-2661"/>
                  <a:pt x="211067" y="31911"/>
                  <a:pt x="159209" y="78478"/>
                </a:cubicBezTo>
                <a:cubicBezTo>
                  <a:pt x="107351" y="125045"/>
                  <a:pt x="23743" y="259453"/>
                  <a:pt x="4693" y="279561"/>
                </a:cubicBezTo>
                <a:cubicBezTo>
                  <a:pt x="-14357" y="299669"/>
                  <a:pt x="29740" y="229820"/>
                  <a:pt x="44909" y="199128"/>
                </a:cubicBezTo>
                <a:cubicBezTo>
                  <a:pt x="60078" y="168436"/>
                  <a:pt x="53728" y="129278"/>
                  <a:pt x="95709" y="95411"/>
                </a:cubicBezTo>
                <a:cubicBezTo>
                  <a:pt x="137690" y="61544"/>
                  <a:pt x="305260" y="2983"/>
                  <a:pt x="315843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21A40B3B-51BD-4D45-81A3-18D1BB80E78E}"/>
              </a:ext>
            </a:extLst>
          </p:cNvPr>
          <p:cNvSpPr/>
          <p:nvPr/>
        </p:nvSpPr>
        <p:spPr>
          <a:xfrm>
            <a:off x="2607742" y="1843613"/>
            <a:ext cx="300912" cy="269314"/>
          </a:xfrm>
          <a:custGeom>
            <a:avLst/>
            <a:gdLst>
              <a:gd name="connsiteX0" fmla="*/ 300558 w 300912"/>
              <a:gd name="connsiteY0" fmla="*/ 4 h 269314"/>
              <a:gd name="connsiteX1" fmla="*/ 112175 w 300912"/>
              <a:gd name="connsiteY1" fmla="*/ 63504 h 269314"/>
              <a:gd name="connsiteX2" fmla="*/ 2108 w 300912"/>
              <a:gd name="connsiteY2" fmla="*/ 266704 h 269314"/>
              <a:gd name="connsiteX3" fmla="*/ 48675 w 300912"/>
              <a:gd name="connsiteY3" fmla="*/ 171454 h 269314"/>
              <a:gd name="connsiteX4" fmla="*/ 156625 w 300912"/>
              <a:gd name="connsiteY4" fmla="*/ 65620 h 269314"/>
              <a:gd name="connsiteX5" fmla="*/ 300558 w 300912"/>
              <a:gd name="connsiteY5" fmla="*/ 4 h 26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12" h="269314">
                <a:moveTo>
                  <a:pt x="300558" y="4"/>
                </a:moveTo>
                <a:cubicBezTo>
                  <a:pt x="293150" y="-349"/>
                  <a:pt x="161917" y="19054"/>
                  <a:pt x="112175" y="63504"/>
                </a:cubicBezTo>
                <a:cubicBezTo>
                  <a:pt x="62433" y="107954"/>
                  <a:pt x="12691" y="248712"/>
                  <a:pt x="2108" y="266704"/>
                </a:cubicBezTo>
                <a:cubicBezTo>
                  <a:pt x="-8475" y="284696"/>
                  <a:pt x="22922" y="204968"/>
                  <a:pt x="48675" y="171454"/>
                </a:cubicBezTo>
                <a:cubicBezTo>
                  <a:pt x="74428" y="137940"/>
                  <a:pt x="116056" y="93489"/>
                  <a:pt x="156625" y="65620"/>
                </a:cubicBezTo>
                <a:cubicBezTo>
                  <a:pt x="197194" y="37751"/>
                  <a:pt x="307966" y="357"/>
                  <a:pt x="30055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26D975E6-89CA-4AD7-99A5-8344780C45C9}"/>
              </a:ext>
            </a:extLst>
          </p:cNvPr>
          <p:cNvSpPr/>
          <p:nvPr/>
        </p:nvSpPr>
        <p:spPr>
          <a:xfrm>
            <a:off x="2365956" y="1926166"/>
            <a:ext cx="314058" cy="342295"/>
          </a:xfrm>
          <a:custGeom>
            <a:avLst/>
            <a:gdLst>
              <a:gd name="connsiteX0" fmla="*/ 313744 w 314058"/>
              <a:gd name="connsiteY0" fmla="*/ 1 h 342295"/>
              <a:gd name="connsiteX1" fmla="*/ 119011 w 314058"/>
              <a:gd name="connsiteY1" fmla="*/ 107951 h 342295"/>
              <a:gd name="connsiteX2" fmla="*/ 2594 w 314058"/>
              <a:gd name="connsiteY2" fmla="*/ 338667 h 342295"/>
              <a:gd name="connsiteX3" fmla="*/ 40694 w 314058"/>
              <a:gd name="connsiteY3" fmla="*/ 239184 h 342295"/>
              <a:gd name="connsiteX4" fmla="*/ 70327 w 314058"/>
              <a:gd name="connsiteY4" fmla="*/ 105834 h 342295"/>
              <a:gd name="connsiteX5" fmla="*/ 313744 w 314058"/>
              <a:gd name="connsiteY5" fmla="*/ 1 h 34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058" h="342295">
                <a:moveTo>
                  <a:pt x="313744" y="1"/>
                </a:moveTo>
                <a:cubicBezTo>
                  <a:pt x="321858" y="354"/>
                  <a:pt x="170869" y="51507"/>
                  <a:pt x="119011" y="107951"/>
                </a:cubicBezTo>
                <a:cubicBezTo>
                  <a:pt x="67153" y="164395"/>
                  <a:pt x="15647" y="316795"/>
                  <a:pt x="2594" y="338667"/>
                </a:cubicBezTo>
                <a:cubicBezTo>
                  <a:pt x="-10459" y="360539"/>
                  <a:pt x="29405" y="277990"/>
                  <a:pt x="40694" y="239184"/>
                </a:cubicBezTo>
                <a:cubicBezTo>
                  <a:pt x="51983" y="200379"/>
                  <a:pt x="26230" y="144992"/>
                  <a:pt x="70327" y="105834"/>
                </a:cubicBezTo>
                <a:cubicBezTo>
                  <a:pt x="114424" y="66676"/>
                  <a:pt x="305630" y="-352"/>
                  <a:pt x="31374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DB1FBBE9-FF24-4B9F-8C0E-419D7A3E4BA6}"/>
              </a:ext>
            </a:extLst>
          </p:cNvPr>
          <p:cNvSpPr/>
          <p:nvPr/>
        </p:nvSpPr>
        <p:spPr>
          <a:xfrm>
            <a:off x="2431695" y="2207414"/>
            <a:ext cx="201739" cy="327474"/>
          </a:xfrm>
          <a:custGeom>
            <a:avLst/>
            <a:gdLst>
              <a:gd name="connsiteX0" fmla="*/ 201438 w 201739"/>
              <a:gd name="connsiteY0" fmla="*/ 269 h 327474"/>
              <a:gd name="connsiteX1" fmla="*/ 68088 w 201739"/>
              <a:gd name="connsiteY1" fmla="*/ 112453 h 327474"/>
              <a:gd name="connsiteX2" fmla="*/ 2472 w 201739"/>
              <a:gd name="connsiteY2" fmla="*/ 319886 h 327474"/>
              <a:gd name="connsiteX3" fmla="*/ 15172 w 201739"/>
              <a:gd name="connsiteY3" fmla="*/ 269086 h 327474"/>
              <a:gd name="connsiteX4" fmla="*/ 27872 w 201739"/>
              <a:gd name="connsiteY4" fmla="*/ 142086 h 327474"/>
              <a:gd name="connsiteX5" fmla="*/ 201438 w 201739"/>
              <a:gd name="connsiteY5" fmla="*/ 269 h 32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39" h="327474">
                <a:moveTo>
                  <a:pt x="201438" y="269"/>
                </a:moveTo>
                <a:cubicBezTo>
                  <a:pt x="208141" y="-4670"/>
                  <a:pt x="101249" y="59184"/>
                  <a:pt x="68088" y="112453"/>
                </a:cubicBezTo>
                <a:cubicBezTo>
                  <a:pt x="34927" y="165723"/>
                  <a:pt x="11291" y="293780"/>
                  <a:pt x="2472" y="319886"/>
                </a:cubicBezTo>
                <a:cubicBezTo>
                  <a:pt x="-6347" y="345992"/>
                  <a:pt x="10939" y="298719"/>
                  <a:pt x="15172" y="269086"/>
                </a:cubicBezTo>
                <a:cubicBezTo>
                  <a:pt x="19405" y="239453"/>
                  <a:pt x="-1056" y="184419"/>
                  <a:pt x="27872" y="142086"/>
                </a:cubicBezTo>
                <a:cubicBezTo>
                  <a:pt x="56800" y="99753"/>
                  <a:pt x="194735" y="5208"/>
                  <a:pt x="201438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92115D8C-5EBE-46DD-8C0E-24B57DD50447}"/>
              </a:ext>
            </a:extLst>
          </p:cNvPr>
          <p:cNvSpPr/>
          <p:nvPr/>
        </p:nvSpPr>
        <p:spPr>
          <a:xfrm>
            <a:off x="2176949" y="2327236"/>
            <a:ext cx="151689" cy="366347"/>
          </a:xfrm>
          <a:custGeom>
            <a:avLst/>
            <a:gdLst>
              <a:gd name="connsiteX0" fmla="*/ 151384 w 151689"/>
              <a:gd name="connsiteY0" fmla="*/ 1097 h 366347"/>
              <a:gd name="connsiteX1" fmla="*/ 43434 w 151689"/>
              <a:gd name="connsiteY1" fmla="*/ 104814 h 366347"/>
              <a:gd name="connsiteX2" fmla="*/ 32851 w 151689"/>
              <a:gd name="connsiteY2" fmla="*/ 356697 h 366347"/>
              <a:gd name="connsiteX3" fmla="*/ 28618 w 151689"/>
              <a:gd name="connsiteY3" fmla="*/ 299547 h 366347"/>
              <a:gd name="connsiteX4" fmla="*/ 5334 w 151689"/>
              <a:gd name="connsiteY4" fmla="*/ 161964 h 366347"/>
              <a:gd name="connsiteX5" fmla="*/ 151384 w 151689"/>
              <a:gd name="connsiteY5" fmla="*/ 1097 h 36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689" h="366347">
                <a:moveTo>
                  <a:pt x="151384" y="1097"/>
                </a:moveTo>
                <a:cubicBezTo>
                  <a:pt x="157734" y="-8428"/>
                  <a:pt x="63189" y="45547"/>
                  <a:pt x="43434" y="104814"/>
                </a:cubicBezTo>
                <a:cubicBezTo>
                  <a:pt x="23679" y="164081"/>
                  <a:pt x="35320" y="324242"/>
                  <a:pt x="32851" y="356697"/>
                </a:cubicBezTo>
                <a:cubicBezTo>
                  <a:pt x="30382" y="389152"/>
                  <a:pt x="33204" y="332002"/>
                  <a:pt x="28618" y="299547"/>
                </a:cubicBezTo>
                <a:cubicBezTo>
                  <a:pt x="24032" y="267092"/>
                  <a:pt x="-13716" y="209942"/>
                  <a:pt x="5334" y="161964"/>
                </a:cubicBezTo>
                <a:cubicBezTo>
                  <a:pt x="24384" y="113986"/>
                  <a:pt x="145034" y="10622"/>
                  <a:pt x="151384" y="1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AE79FA4E-AFFB-4AB4-BA44-CEB69F841625}"/>
              </a:ext>
            </a:extLst>
          </p:cNvPr>
          <p:cNvSpPr/>
          <p:nvPr/>
        </p:nvSpPr>
        <p:spPr>
          <a:xfrm>
            <a:off x="2284205" y="2167960"/>
            <a:ext cx="323639" cy="507820"/>
          </a:xfrm>
          <a:custGeom>
            <a:avLst/>
            <a:gdLst>
              <a:gd name="connsiteX0" fmla="*/ 323528 w 323639"/>
              <a:gd name="connsiteY0" fmla="*/ 1623 h 507820"/>
              <a:gd name="connsiteX1" fmla="*/ 141495 w 323639"/>
              <a:gd name="connsiteY1" fmla="*/ 139207 h 507820"/>
              <a:gd name="connsiteX2" fmla="*/ 6028 w 323639"/>
              <a:gd name="connsiteY2" fmla="*/ 492690 h 507820"/>
              <a:gd name="connsiteX3" fmla="*/ 27195 w 323639"/>
              <a:gd name="connsiteY3" fmla="*/ 422840 h 507820"/>
              <a:gd name="connsiteX4" fmla="*/ 58945 w 323639"/>
              <a:gd name="connsiteY4" fmla="*/ 238690 h 507820"/>
              <a:gd name="connsiteX5" fmla="*/ 166895 w 323639"/>
              <a:gd name="connsiteY5" fmla="*/ 73590 h 507820"/>
              <a:gd name="connsiteX6" fmla="*/ 323528 w 323639"/>
              <a:gd name="connsiteY6" fmla="*/ 1623 h 50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639" h="507820">
                <a:moveTo>
                  <a:pt x="323528" y="1623"/>
                </a:moveTo>
                <a:cubicBezTo>
                  <a:pt x="319295" y="12559"/>
                  <a:pt x="194412" y="57362"/>
                  <a:pt x="141495" y="139207"/>
                </a:cubicBezTo>
                <a:cubicBezTo>
                  <a:pt x="88578" y="221052"/>
                  <a:pt x="25078" y="445418"/>
                  <a:pt x="6028" y="492690"/>
                </a:cubicBezTo>
                <a:cubicBezTo>
                  <a:pt x="-13022" y="539962"/>
                  <a:pt x="18376" y="465173"/>
                  <a:pt x="27195" y="422840"/>
                </a:cubicBezTo>
                <a:cubicBezTo>
                  <a:pt x="36014" y="380507"/>
                  <a:pt x="35662" y="296898"/>
                  <a:pt x="58945" y="238690"/>
                </a:cubicBezTo>
                <a:cubicBezTo>
                  <a:pt x="82228" y="180482"/>
                  <a:pt x="123503" y="109926"/>
                  <a:pt x="166895" y="73590"/>
                </a:cubicBezTo>
                <a:cubicBezTo>
                  <a:pt x="210287" y="37254"/>
                  <a:pt x="327761" y="-9313"/>
                  <a:pt x="323528" y="1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2EC38230-FD0F-4E23-9E51-E81CEF3647A7}"/>
              </a:ext>
            </a:extLst>
          </p:cNvPr>
          <p:cNvSpPr/>
          <p:nvPr/>
        </p:nvSpPr>
        <p:spPr>
          <a:xfrm>
            <a:off x="2218123" y="2722498"/>
            <a:ext cx="119721" cy="459241"/>
          </a:xfrm>
          <a:custGeom>
            <a:avLst/>
            <a:gdLst>
              <a:gd name="connsiteX0" fmla="*/ 91160 w 119721"/>
              <a:gd name="connsiteY0" fmla="*/ 1652 h 459241"/>
              <a:gd name="connsiteX1" fmla="*/ 29777 w 119721"/>
              <a:gd name="connsiteY1" fmla="*/ 111719 h 459241"/>
              <a:gd name="connsiteX2" fmla="*/ 116560 w 119721"/>
              <a:gd name="connsiteY2" fmla="*/ 444035 h 459241"/>
              <a:gd name="connsiteX3" fmla="*/ 91160 w 119721"/>
              <a:gd name="connsiteY3" fmla="*/ 380535 h 459241"/>
              <a:gd name="connsiteX4" fmla="*/ 144 w 119721"/>
              <a:gd name="connsiteY4" fmla="*/ 179452 h 459241"/>
              <a:gd name="connsiteX5" fmla="*/ 91160 w 119721"/>
              <a:gd name="connsiteY5" fmla="*/ 1652 h 45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721" h="459241">
                <a:moveTo>
                  <a:pt x="91160" y="1652"/>
                </a:moveTo>
                <a:cubicBezTo>
                  <a:pt x="96099" y="-9637"/>
                  <a:pt x="25544" y="37989"/>
                  <a:pt x="29777" y="111719"/>
                </a:cubicBezTo>
                <a:cubicBezTo>
                  <a:pt x="34010" y="185449"/>
                  <a:pt x="106330" y="399232"/>
                  <a:pt x="116560" y="444035"/>
                </a:cubicBezTo>
                <a:cubicBezTo>
                  <a:pt x="126791" y="488838"/>
                  <a:pt x="110563" y="424632"/>
                  <a:pt x="91160" y="380535"/>
                </a:cubicBezTo>
                <a:cubicBezTo>
                  <a:pt x="71757" y="336438"/>
                  <a:pt x="4377" y="240482"/>
                  <a:pt x="144" y="179452"/>
                </a:cubicBezTo>
                <a:cubicBezTo>
                  <a:pt x="-4089" y="118422"/>
                  <a:pt x="86221" y="12941"/>
                  <a:pt x="91160" y="1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F2CC137A-DC50-492B-A9FF-4E0908ADAA7A}"/>
              </a:ext>
            </a:extLst>
          </p:cNvPr>
          <p:cNvSpPr/>
          <p:nvPr/>
        </p:nvSpPr>
        <p:spPr>
          <a:xfrm>
            <a:off x="3000233" y="1800200"/>
            <a:ext cx="194665" cy="196852"/>
          </a:xfrm>
          <a:custGeom>
            <a:avLst/>
            <a:gdLst>
              <a:gd name="connsiteX0" fmla="*/ 142 w 194665"/>
              <a:gd name="connsiteY0" fmla="*/ 25 h 196852"/>
              <a:gd name="connsiteX1" fmla="*/ 154130 w 194665"/>
              <a:gd name="connsiteY1" fmla="*/ 49238 h 196852"/>
              <a:gd name="connsiteX2" fmla="*/ 177942 w 194665"/>
              <a:gd name="connsiteY2" fmla="*/ 193700 h 196852"/>
              <a:gd name="connsiteX3" fmla="*/ 179530 w 194665"/>
              <a:gd name="connsiteY3" fmla="*/ 141313 h 196852"/>
              <a:gd name="connsiteX4" fmla="*/ 184292 w 194665"/>
              <a:gd name="connsiteY4" fmla="*/ 54000 h 196852"/>
              <a:gd name="connsiteX5" fmla="*/ 142 w 194665"/>
              <a:gd name="connsiteY5" fmla="*/ 25 h 19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665" h="196852">
                <a:moveTo>
                  <a:pt x="142" y="25"/>
                </a:moveTo>
                <a:cubicBezTo>
                  <a:pt x="-4885" y="-769"/>
                  <a:pt x="124497" y="16959"/>
                  <a:pt x="154130" y="49238"/>
                </a:cubicBezTo>
                <a:cubicBezTo>
                  <a:pt x="183763" y="81517"/>
                  <a:pt x="173709" y="178354"/>
                  <a:pt x="177942" y="193700"/>
                </a:cubicBezTo>
                <a:cubicBezTo>
                  <a:pt x="182175" y="209046"/>
                  <a:pt x="178472" y="164596"/>
                  <a:pt x="179530" y="141313"/>
                </a:cubicBezTo>
                <a:cubicBezTo>
                  <a:pt x="180588" y="118030"/>
                  <a:pt x="209692" y="79665"/>
                  <a:pt x="184292" y="54000"/>
                </a:cubicBezTo>
                <a:cubicBezTo>
                  <a:pt x="158892" y="28335"/>
                  <a:pt x="5169" y="819"/>
                  <a:pt x="14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180448A7-3B04-49B6-9C90-B7587FECDDF2}"/>
              </a:ext>
            </a:extLst>
          </p:cNvPr>
          <p:cNvSpPr/>
          <p:nvPr/>
        </p:nvSpPr>
        <p:spPr>
          <a:xfrm>
            <a:off x="3328040" y="1891727"/>
            <a:ext cx="230094" cy="276649"/>
          </a:xfrm>
          <a:custGeom>
            <a:avLst/>
            <a:gdLst>
              <a:gd name="connsiteX0" fmla="*/ 948 w 230094"/>
              <a:gd name="connsiteY0" fmla="*/ 573 h 276649"/>
              <a:gd name="connsiteX1" fmla="*/ 116835 w 230094"/>
              <a:gd name="connsiteY1" fmla="*/ 46611 h 276649"/>
              <a:gd name="connsiteX2" fmla="*/ 226373 w 230094"/>
              <a:gd name="connsiteY2" fmla="*/ 272036 h 276649"/>
              <a:gd name="connsiteX3" fmla="*/ 202560 w 230094"/>
              <a:gd name="connsiteY3" fmla="*/ 187898 h 276649"/>
              <a:gd name="connsiteX4" fmla="*/ 183510 w 230094"/>
              <a:gd name="connsiteY4" fmla="*/ 60898 h 276649"/>
              <a:gd name="connsiteX5" fmla="*/ 948 w 230094"/>
              <a:gd name="connsiteY5" fmla="*/ 573 h 27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94" h="276649">
                <a:moveTo>
                  <a:pt x="948" y="573"/>
                </a:moveTo>
                <a:cubicBezTo>
                  <a:pt x="-10165" y="-1808"/>
                  <a:pt x="79264" y="1367"/>
                  <a:pt x="116835" y="46611"/>
                </a:cubicBezTo>
                <a:cubicBezTo>
                  <a:pt x="154406" y="91855"/>
                  <a:pt x="212085" y="248488"/>
                  <a:pt x="226373" y="272036"/>
                </a:cubicBezTo>
                <a:cubicBezTo>
                  <a:pt x="240661" y="295584"/>
                  <a:pt x="209704" y="223088"/>
                  <a:pt x="202560" y="187898"/>
                </a:cubicBezTo>
                <a:cubicBezTo>
                  <a:pt x="195416" y="152708"/>
                  <a:pt x="215260" y="94500"/>
                  <a:pt x="183510" y="60898"/>
                </a:cubicBezTo>
                <a:cubicBezTo>
                  <a:pt x="151760" y="27296"/>
                  <a:pt x="12061" y="2954"/>
                  <a:pt x="948" y="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75B3E1CF-F3DC-4010-B38E-2D77A2030939}"/>
              </a:ext>
            </a:extLst>
          </p:cNvPr>
          <p:cNvSpPr/>
          <p:nvPr/>
        </p:nvSpPr>
        <p:spPr>
          <a:xfrm>
            <a:off x="3268641" y="1991290"/>
            <a:ext cx="260718" cy="278007"/>
          </a:xfrm>
          <a:custGeom>
            <a:avLst/>
            <a:gdLst>
              <a:gd name="connsiteX0" fmla="*/ 22 w 260718"/>
              <a:gd name="connsiteY0" fmla="*/ 4198 h 278007"/>
              <a:gd name="connsiteX1" fmla="*/ 147659 w 260718"/>
              <a:gd name="connsiteY1" fmla="*/ 32773 h 278007"/>
              <a:gd name="connsiteX2" fmla="*/ 252434 w 260718"/>
              <a:gd name="connsiteY2" fmla="*/ 262960 h 278007"/>
              <a:gd name="connsiteX3" fmla="*/ 244497 w 260718"/>
              <a:gd name="connsiteY3" fmla="*/ 239148 h 278007"/>
              <a:gd name="connsiteX4" fmla="*/ 168297 w 260718"/>
              <a:gd name="connsiteY4" fmla="*/ 104210 h 278007"/>
              <a:gd name="connsiteX5" fmla="*/ 136547 w 260718"/>
              <a:gd name="connsiteY5" fmla="*/ 58173 h 278007"/>
              <a:gd name="connsiteX6" fmla="*/ 22 w 260718"/>
              <a:gd name="connsiteY6" fmla="*/ 4198 h 27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718" h="278007">
                <a:moveTo>
                  <a:pt x="22" y="4198"/>
                </a:moveTo>
                <a:cubicBezTo>
                  <a:pt x="1874" y="-35"/>
                  <a:pt x="105591" y="-10354"/>
                  <a:pt x="147659" y="32773"/>
                </a:cubicBezTo>
                <a:cubicBezTo>
                  <a:pt x="189727" y="75900"/>
                  <a:pt x="236294" y="228564"/>
                  <a:pt x="252434" y="262960"/>
                </a:cubicBezTo>
                <a:cubicBezTo>
                  <a:pt x="268574" y="297356"/>
                  <a:pt x="258520" y="265606"/>
                  <a:pt x="244497" y="239148"/>
                </a:cubicBezTo>
                <a:cubicBezTo>
                  <a:pt x="230474" y="212690"/>
                  <a:pt x="186289" y="134372"/>
                  <a:pt x="168297" y="104210"/>
                </a:cubicBezTo>
                <a:cubicBezTo>
                  <a:pt x="150305" y="74048"/>
                  <a:pt x="161682" y="74312"/>
                  <a:pt x="136547" y="58173"/>
                </a:cubicBezTo>
                <a:cubicBezTo>
                  <a:pt x="111412" y="42034"/>
                  <a:pt x="-1830" y="8431"/>
                  <a:pt x="22" y="4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F198A9A2-6576-4CA8-B9CE-3B6BAE1B36F1}"/>
              </a:ext>
            </a:extLst>
          </p:cNvPr>
          <p:cNvSpPr/>
          <p:nvPr/>
        </p:nvSpPr>
        <p:spPr>
          <a:xfrm>
            <a:off x="3576384" y="2066339"/>
            <a:ext cx="98280" cy="303596"/>
          </a:xfrm>
          <a:custGeom>
            <a:avLst/>
            <a:gdLst>
              <a:gd name="connsiteX0" fmla="*/ 254 w 98280"/>
              <a:gd name="connsiteY0" fmla="*/ 586 h 303596"/>
              <a:gd name="connsiteX1" fmla="*/ 66929 w 98280"/>
              <a:gd name="connsiteY1" fmla="*/ 111711 h 303596"/>
              <a:gd name="connsiteX2" fmla="*/ 89154 w 98280"/>
              <a:gd name="connsiteY2" fmla="*/ 297449 h 303596"/>
              <a:gd name="connsiteX3" fmla="*/ 92329 w 98280"/>
              <a:gd name="connsiteY3" fmla="*/ 249824 h 303596"/>
              <a:gd name="connsiteX4" fmla="*/ 93916 w 98280"/>
              <a:gd name="connsiteY4" fmla="*/ 157749 h 303596"/>
              <a:gd name="connsiteX5" fmla="*/ 254 w 98280"/>
              <a:gd name="connsiteY5" fmla="*/ 586 h 30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80" h="303596">
                <a:moveTo>
                  <a:pt x="254" y="586"/>
                </a:moveTo>
                <a:cubicBezTo>
                  <a:pt x="-4244" y="-7087"/>
                  <a:pt x="52112" y="62234"/>
                  <a:pt x="66929" y="111711"/>
                </a:cubicBezTo>
                <a:cubicBezTo>
                  <a:pt x="81746" y="161188"/>
                  <a:pt x="84921" y="274430"/>
                  <a:pt x="89154" y="297449"/>
                </a:cubicBezTo>
                <a:cubicBezTo>
                  <a:pt x="93387" y="320468"/>
                  <a:pt x="91535" y="273107"/>
                  <a:pt x="92329" y="249824"/>
                </a:cubicBezTo>
                <a:cubicBezTo>
                  <a:pt x="93123" y="226541"/>
                  <a:pt x="104235" y="196114"/>
                  <a:pt x="93916" y="157749"/>
                </a:cubicBezTo>
                <a:cubicBezTo>
                  <a:pt x="83597" y="119384"/>
                  <a:pt x="4752" y="8259"/>
                  <a:pt x="254" y="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B6E349B6-F0F6-410C-9FB5-7CF0570874C2}"/>
              </a:ext>
            </a:extLst>
          </p:cNvPr>
          <p:cNvSpPr/>
          <p:nvPr/>
        </p:nvSpPr>
        <p:spPr>
          <a:xfrm>
            <a:off x="3401780" y="2847837"/>
            <a:ext cx="100042" cy="317651"/>
          </a:xfrm>
          <a:custGeom>
            <a:avLst/>
            <a:gdLst>
              <a:gd name="connsiteX0" fmla="*/ 97070 w 100042"/>
              <a:gd name="connsiteY0" fmla="*/ 138 h 317651"/>
              <a:gd name="connsiteX1" fmla="*/ 87545 w 100042"/>
              <a:gd name="connsiteY1" fmla="*/ 130313 h 317651"/>
              <a:gd name="connsiteX2" fmla="*/ 3408 w 100042"/>
              <a:gd name="connsiteY2" fmla="*/ 311288 h 317651"/>
              <a:gd name="connsiteX3" fmla="*/ 20870 w 100042"/>
              <a:gd name="connsiteY3" fmla="*/ 265251 h 317651"/>
              <a:gd name="connsiteX4" fmla="*/ 62145 w 100042"/>
              <a:gd name="connsiteY4" fmla="*/ 154126 h 317651"/>
              <a:gd name="connsiteX5" fmla="*/ 97070 w 100042"/>
              <a:gd name="connsiteY5" fmla="*/ 138 h 31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42" h="317651">
                <a:moveTo>
                  <a:pt x="97070" y="138"/>
                </a:moveTo>
                <a:cubicBezTo>
                  <a:pt x="101303" y="-3831"/>
                  <a:pt x="103155" y="78455"/>
                  <a:pt x="87545" y="130313"/>
                </a:cubicBezTo>
                <a:cubicBezTo>
                  <a:pt x="71935" y="182171"/>
                  <a:pt x="14520" y="288798"/>
                  <a:pt x="3408" y="311288"/>
                </a:cubicBezTo>
                <a:cubicBezTo>
                  <a:pt x="-7705" y="333778"/>
                  <a:pt x="11081" y="291445"/>
                  <a:pt x="20870" y="265251"/>
                </a:cubicBezTo>
                <a:cubicBezTo>
                  <a:pt x="30659" y="239057"/>
                  <a:pt x="49974" y="194607"/>
                  <a:pt x="62145" y="154126"/>
                </a:cubicBezTo>
                <a:cubicBezTo>
                  <a:pt x="74316" y="113645"/>
                  <a:pt x="92837" y="4107"/>
                  <a:pt x="97070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F023C74B-AE51-499B-BFDC-961861883BE4}"/>
              </a:ext>
            </a:extLst>
          </p:cNvPr>
          <p:cNvSpPr/>
          <p:nvPr/>
        </p:nvSpPr>
        <p:spPr>
          <a:xfrm>
            <a:off x="3200441" y="2957651"/>
            <a:ext cx="187005" cy="280458"/>
          </a:xfrm>
          <a:custGeom>
            <a:avLst/>
            <a:gdLst>
              <a:gd name="connsiteX0" fmla="*/ 184109 w 187005"/>
              <a:gd name="connsiteY0" fmla="*/ 1449 h 280458"/>
              <a:gd name="connsiteX1" fmla="*/ 165059 w 187005"/>
              <a:gd name="connsiteY1" fmla="*/ 93524 h 280458"/>
              <a:gd name="connsiteX2" fmla="*/ 7897 w 187005"/>
              <a:gd name="connsiteY2" fmla="*/ 274499 h 280458"/>
              <a:gd name="connsiteX3" fmla="*/ 36472 w 187005"/>
              <a:gd name="connsiteY3" fmla="*/ 230049 h 280458"/>
              <a:gd name="connsiteX4" fmla="*/ 149184 w 187005"/>
              <a:gd name="connsiteY4" fmla="*/ 161787 h 280458"/>
              <a:gd name="connsiteX5" fmla="*/ 184109 w 187005"/>
              <a:gd name="connsiteY5" fmla="*/ 1449 h 28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005" h="280458">
                <a:moveTo>
                  <a:pt x="184109" y="1449"/>
                </a:moveTo>
                <a:cubicBezTo>
                  <a:pt x="186755" y="-9928"/>
                  <a:pt x="194428" y="48016"/>
                  <a:pt x="165059" y="93524"/>
                </a:cubicBezTo>
                <a:cubicBezTo>
                  <a:pt x="135690" y="139032"/>
                  <a:pt x="29328" y="251745"/>
                  <a:pt x="7897" y="274499"/>
                </a:cubicBezTo>
                <a:cubicBezTo>
                  <a:pt x="-13534" y="297253"/>
                  <a:pt x="12924" y="248834"/>
                  <a:pt x="36472" y="230049"/>
                </a:cubicBezTo>
                <a:cubicBezTo>
                  <a:pt x="60020" y="211264"/>
                  <a:pt x="124578" y="194595"/>
                  <a:pt x="149184" y="161787"/>
                </a:cubicBezTo>
                <a:cubicBezTo>
                  <a:pt x="173790" y="128979"/>
                  <a:pt x="181463" y="12826"/>
                  <a:pt x="184109" y="1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5BA4DC00-AE12-4726-BB68-AEB61EBD5AD9}"/>
              </a:ext>
            </a:extLst>
          </p:cNvPr>
          <p:cNvSpPr/>
          <p:nvPr/>
        </p:nvSpPr>
        <p:spPr>
          <a:xfrm>
            <a:off x="3333544" y="2063741"/>
            <a:ext cx="102998" cy="365851"/>
          </a:xfrm>
          <a:custGeom>
            <a:avLst/>
            <a:gdLst>
              <a:gd name="connsiteX0" fmla="*/ 206 w 102998"/>
              <a:gd name="connsiteY0" fmla="*/ 9 h 365851"/>
              <a:gd name="connsiteX1" fmla="*/ 74819 w 102998"/>
              <a:gd name="connsiteY1" fmla="*/ 149234 h 365851"/>
              <a:gd name="connsiteX2" fmla="*/ 52594 w 102998"/>
              <a:gd name="connsiteY2" fmla="*/ 358784 h 365851"/>
              <a:gd name="connsiteX3" fmla="*/ 65294 w 102998"/>
              <a:gd name="connsiteY3" fmla="*/ 301634 h 365851"/>
              <a:gd name="connsiteX4" fmla="*/ 101806 w 102998"/>
              <a:gd name="connsiteY4" fmla="*/ 155584 h 365851"/>
              <a:gd name="connsiteX5" fmla="*/ 206 w 102998"/>
              <a:gd name="connsiteY5" fmla="*/ 9 h 36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98" h="365851">
                <a:moveTo>
                  <a:pt x="206" y="9"/>
                </a:moveTo>
                <a:cubicBezTo>
                  <a:pt x="-4292" y="-1049"/>
                  <a:pt x="66088" y="89438"/>
                  <a:pt x="74819" y="149234"/>
                </a:cubicBezTo>
                <a:cubicBezTo>
                  <a:pt x="83550" y="209030"/>
                  <a:pt x="54182" y="333384"/>
                  <a:pt x="52594" y="358784"/>
                </a:cubicBezTo>
                <a:cubicBezTo>
                  <a:pt x="51007" y="384184"/>
                  <a:pt x="57092" y="335500"/>
                  <a:pt x="65294" y="301634"/>
                </a:cubicBezTo>
                <a:cubicBezTo>
                  <a:pt x="73496" y="267768"/>
                  <a:pt x="110008" y="203209"/>
                  <a:pt x="101806" y="155584"/>
                </a:cubicBezTo>
                <a:cubicBezTo>
                  <a:pt x="93604" y="107959"/>
                  <a:pt x="4704" y="1067"/>
                  <a:pt x="20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C5FAF480-A914-4E84-A5AC-872B1DD43B28}"/>
              </a:ext>
            </a:extLst>
          </p:cNvPr>
          <p:cNvSpPr/>
          <p:nvPr/>
        </p:nvSpPr>
        <p:spPr>
          <a:xfrm>
            <a:off x="3536880" y="2302545"/>
            <a:ext cx="46213" cy="364221"/>
          </a:xfrm>
          <a:custGeom>
            <a:avLst/>
            <a:gdLst>
              <a:gd name="connsiteX0" fmla="*/ 70 w 46213"/>
              <a:gd name="connsiteY0" fmla="*/ 918 h 364221"/>
              <a:gd name="connsiteX1" fmla="*/ 46108 w 46213"/>
              <a:gd name="connsiteY1" fmla="*/ 99343 h 364221"/>
              <a:gd name="connsiteX2" fmla="*/ 12770 w 46213"/>
              <a:gd name="connsiteY2" fmla="*/ 353343 h 364221"/>
              <a:gd name="connsiteX3" fmla="*/ 15945 w 46213"/>
              <a:gd name="connsiteY3" fmla="*/ 300955 h 364221"/>
              <a:gd name="connsiteX4" fmla="*/ 34995 w 46213"/>
              <a:gd name="connsiteY4" fmla="*/ 148555 h 364221"/>
              <a:gd name="connsiteX5" fmla="*/ 70 w 46213"/>
              <a:gd name="connsiteY5" fmla="*/ 918 h 3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13" h="364221">
                <a:moveTo>
                  <a:pt x="70" y="918"/>
                </a:moveTo>
                <a:cubicBezTo>
                  <a:pt x="1922" y="-7284"/>
                  <a:pt x="43991" y="40606"/>
                  <a:pt x="46108" y="99343"/>
                </a:cubicBezTo>
                <a:cubicBezTo>
                  <a:pt x="48225" y="158080"/>
                  <a:pt x="17797" y="319741"/>
                  <a:pt x="12770" y="353343"/>
                </a:cubicBezTo>
                <a:cubicBezTo>
                  <a:pt x="7743" y="386945"/>
                  <a:pt x="12241" y="335086"/>
                  <a:pt x="15945" y="300955"/>
                </a:cubicBezTo>
                <a:cubicBezTo>
                  <a:pt x="19649" y="266824"/>
                  <a:pt x="36582" y="195386"/>
                  <a:pt x="34995" y="148555"/>
                </a:cubicBezTo>
                <a:cubicBezTo>
                  <a:pt x="33408" y="101724"/>
                  <a:pt x="-1782" y="9120"/>
                  <a:pt x="70" y="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AFAD4FE2-072E-4DCB-A407-E3300CBE8FD7}"/>
              </a:ext>
            </a:extLst>
          </p:cNvPr>
          <p:cNvSpPr/>
          <p:nvPr/>
        </p:nvSpPr>
        <p:spPr>
          <a:xfrm>
            <a:off x="3354141" y="2441547"/>
            <a:ext cx="72222" cy="241591"/>
          </a:xfrm>
          <a:custGeom>
            <a:avLst/>
            <a:gdLst>
              <a:gd name="connsiteX0" fmla="*/ 44697 w 72222"/>
              <a:gd name="connsiteY0" fmla="*/ 28 h 241591"/>
              <a:gd name="connsiteX1" fmla="*/ 51047 w 72222"/>
              <a:gd name="connsiteY1" fmla="*/ 127028 h 241591"/>
              <a:gd name="connsiteX2" fmla="*/ 247 w 72222"/>
              <a:gd name="connsiteY2" fmla="*/ 239741 h 241591"/>
              <a:gd name="connsiteX3" fmla="*/ 30409 w 72222"/>
              <a:gd name="connsiteY3" fmla="*/ 200053 h 241591"/>
              <a:gd name="connsiteX4" fmla="*/ 71684 w 72222"/>
              <a:gd name="connsiteY4" fmla="*/ 138141 h 241591"/>
              <a:gd name="connsiteX5" fmla="*/ 44697 w 72222"/>
              <a:gd name="connsiteY5" fmla="*/ 28 h 24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22" h="241591">
                <a:moveTo>
                  <a:pt x="44697" y="28"/>
                </a:moveTo>
                <a:cubicBezTo>
                  <a:pt x="41258" y="-1824"/>
                  <a:pt x="58455" y="87076"/>
                  <a:pt x="51047" y="127028"/>
                </a:cubicBezTo>
                <a:cubicBezTo>
                  <a:pt x="43639" y="166980"/>
                  <a:pt x="3687" y="227570"/>
                  <a:pt x="247" y="239741"/>
                </a:cubicBezTo>
                <a:cubicBezTo>
                  <a:pt x="-3193" y="251912"/>
                  <a:pt x="30409" y="200053"/>
                  <a:pt x="30409" y="200053"/>
                </a:cubicBezTo>
                <a:cubicBezTo>
                  <a:pt x="42315" y="183120"/>
                  <a:pt x="66922" y="170155"/>
                  <a:pt x="71684" y="138141"/>
                </a:cubicBezTo>
                <a:cubicBezTo>
                  <a:pt x="76446" y="106127"/>
                  <a:pt x="48136" y="1880"/>
                  <a:pt x="44697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397358F5-6642-4356-AFF7-8705E9AD2939}"/>
              </a:ext>
            </a:extLst>
          </p:cNvPr>
          <p:cNvSpPr/>
          <p:nvPr/>
        </p:nvSpPr>
        <p:spPr>
          <a:xfrm>
            <a:off x="3470242" y="2293925"/>
            <a:ext cx="113698" cy="426247"/>
          </a:xfrm>
          <a:custGeom>
            <a:avLst/>
            <a:gdLst>
              <a:gd name="connsiteX0" fmla="*/ 38133 w 113698"/>
              <a:gd name="connsiteY0" fmla="*/ 13 h 426247"/>
              <a:gd name="connsiteX1" fmla="*/ 7971 w 113698"/>
              <a:gd name="connsiteY1" fmla="*/ 134950 h 426247"/>
              <a:gd name="connsiteX2" fmla="*/ 107983 w 113698"/>
              <a:gd name="connsiteY2" fmla="*/ 411175 h 426247"/>
              <a:gd name="connsiteX3" fmla="*/ 92108 w 113698"/>
              <a:gd name="connsiteY3" fmla="*/ 373075 h 426247"/>
              <a:gd name="connsiteX4" fmla="*/ 14321 w 113698"/>
              <a:gd name="connsiteY4" fmla="*/ 231788 h 426247"/>
              <a:gd name="connsiteX5" fmla="*/ 33 w 113698"/>
              <a:gd name="connsiteY5" fmla="*/ 127013 h 426247"/>
              <a:gd name="connsiteX6" fmla="*/ 38133 w 113698"/>
              <a:gd name="connsiteY6" fmla="*/ 13 h 42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698" h="426247">
                <a:moveTo>
                  <a:pt x="38133" y="13"/>
                </a:moveTo>
                <a:cubicBezTo>
                  <a:pt x="39456" y="1336"/>
                  <a:pt x="-3671" y="66423"/>
                  <a:pt x="7971" y="134950"/>
                </a:cubicBezTo>
                <a:cubicBezTo>
                  <a:pt x="19613" y="203477"/>
                  <a:pt x="93960" y="371488"/>
                  <a:pt x="107983" y="411175"/>
                </a:cubicBezTo>
                <a:cubicBezTo>
                  <a:pt x="122006" y="450863"/>
                  <a:pt x="107718" y="402973"/>
                  <a:pt x="92108" y="373075"/>
                </a:cubicBezTo>
                <a:cubicBezTo>
                  <a:pt x="76498" y="343177"/>
                  <a:pt x="29667" y="272798"/>
                  <a:pt x="14321" y="231788"/>
                </a:cubicBezTo>
                <a:cubicBezTo>
                  <a:pt x="-1025" y="190778"/>
                  <a:pt x="1356" y="162203"/>
                  <a:pt x="33" y="127013"/>
                </a:cubicBezTo>
                <a:cubicBezTo>
                  <a:pt x="-1290" y="91823"/>
                  <a:pt x="36810" y="-1310"/>
                  <a:pt x="3813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54D442B7-02DE-4F71-8537-39F52A43EDA0}"/>
              </a:ext>
            </a:extLst>
          </p:cNvPr>
          <p:cNvSpPr/>
          <p:nvPr/>
        </p:nvSpPr>
        <p:spPr>
          <a:xfrm>
            <a:off x="3462186" y="2587569"/>
            <a:ext cx="88483" cy="239487"/>
          </a:xfrm>
          <a:custGeom>
            <a:avLst/>
            <a:gdLst>
              <a:gd name="connsiteX0" fmla="*/ 152 w 88483"/>
              <a:gd name="connsiteY0" fmla="*/ 56 h 239487"/>
              <a:gd name="connsiteX1" fmla="*/ 63652 w 88483"/>
              <a:gd name="connsiteY1" fmla="*/ 114356 h 239487"/>
              <a:gd name="connsiteX2" fmla="*/ 68414 w 88483"/>
              <a:gd name="connsiteY2" fmla="*/ 238181 h 239487"/>
              <a:gd name="connsiteX3" fmla="*/ 77939 w 88483"/>
              <a:gd name="connsiteY3" fmla="*/ 174681 h 239487"/>
              <a:gd name="connsiteX4" fmla="*/ 84289 w 88483"/>
              <a:gd name="connsiteY4" fmla="*/ 100069 h 239487"/>
              <a:gd name="connsiteX5" fmla="*/ 152 w 88483"/>
              <a:gd name="connsiteY5" fmla="*/ 56 h 23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83" h="239487">
                <a:moveTo>
                  <a:pt x="152" y="56"/>
                </a:moveTo>
                <a:cubicBezTo>
                  <a:pt x="-3287" y="2437"/>
                  <a:pt x="52275" y="74669"/>
                  <a:pt x="63652" y="114356"/>
                </a:cubicBezTo>
                <a:cubicBezTo>
                  <a:pt x="75029" y="154044"/>
                  <a:pt x="66033" y="228127"/>
                  <a:pt x="68414" y="238181"/>
                </a:cubicBezTo>
                <a:cubicBezTo>
                  <a:pt x="70795" y="248235"/>
                  <a:pt x="75293" y="197700"/>
                  <a:pt x="77939" y="174681"/>
                </a:cubicBezTo>
                <a:cubicBezTo>
                  <a:pt x="80585" y="151662"/>
                  <a:pt x="95666" y="129438"/>
                  <a:pt x="84289" y="100069"/>
                </a:cubicBezTo>
                <a:cubicBezTo>
                  <a:pt x="72912" y="70700"/>
                  <a:pt x="3591" y="-2325"/>
                  <a:pt x="152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6B3FB581-279F-43DA-9D12-E6FD429286B3}"/>
              </a:ext>
            </a:extLst>
          </p:cNvPr>
          <p:cNvSpPr/>
          <p:nvPr/>
        </p:nvSpPr>
        <p:spPr>
          <a:xfrm>
            <a:off x="3431278" y="2650751"/>
            <a:ext cx="81698" cy="240115"/>
          </a:xfrm>
          <a:custGeom>
            <a:avLst/>
            <a:gdLst>
              <a:gd name="connsiteX0" fmla="*/ 897 w 81698"/>
              <a:gd name="connsiteY0" fmla="*/ 374 h 240115"/>
              <a:gd name="connsiteX1" fmla="*/ 37410 w 81698"/>
              <a:gd name="connsiteY1" fmla="*/ 86099 h 240115"/>
              <a:gd name="connsiteX2" fmla="*/ 69160 w 81698"/>
              <a:gd name="connsiteY2" fmla="*/ 168649 h 240115"/>
              <a:gd name="connsiteX3" fmla="*/ 56460 w 81698"/>
              <a:gd name="connsiteY3" fmla="*/ 240087 h 240115"/>
              <a:gd name="connsiteX4" fmla="*/ 75510 w 81698"/>
              <a:gd name="connsiteY4" fmla="*/ 176587 h 240115"/>
              <a:gd name="connsiteX5" fmla="*/ 77097 w 81698"/>
              <a:gd name="connsiteY5" fmla="*/ 121024 h 240115"/>
              <a:gd name="connsiteX6" fmla="*/ 897 w 81698"/>
              <a:gd name="connsiteY6" fmla="*/ 374 h 24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98" h="240115">
                <a:moveTo>
                  <a:pt x="897" y="374"/>
                </a:moveTo>
                <a:cubicBezTo>
                  <a:pt x="-5718" y="-5447"/>
                  <a:pt x="26033" y="58053"/>
                  <a:pt x="37410" y="86099"/>
                </a:cubicBezTo>
                <a:cubicBezTo>
                  <a:pt x="48787" y="114145"/>
                  <a:pt x="65985" y="142984"/>
                  <a:pt x="69160" y="168649"/>
                </a:cubicBezTo>
                <a:cubicBezTo>
                  <a:pt x="72335" y="194314"/>
                  <a:pt x="55402" y="238764"/>
                  <a:pt x="56460" y="240087"/>
                </a:cubicBezTo>
                <a:cubicBezTo>
                  <a:pt x="57518" y="241410"/>
                  <a:pt x="72071" y="196431"/>
                  <a:pt x="75510" y="176587"/>
                </a:cubicBezTo>
                <a:cubicBezTo>
                  <a:pt x="78950" y="156743"/>
                  <a:pt x="86622" y="148011"/>
                  <a:pt x="77097" y="121024"/>
                </a:cubicBezTo>
                <a:cubicBezTo>
                  <a:pt x="67572" y="94037"/>
                  <a:pt x="7512" y="6195"/>
                  <a:pt x="897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C088D869-BE2A-4D76-B5CB-8393FF61BF8F}"/>
              </a:ext>
            </a:extLst>
          </p:cNvPr>
          <p:cNvSpPr/>
          <p:nvPr/>
        </p:nvSpPr>
        <p:spPr>
          <a:xfrm>
            <a:off x="3325139" y="2701920"/>
            <a:ext cx="98417" cy="285685"/>
          </a:xfrm>
          <a:custGeom>
            <a:avLst/>
            <a:gdLst>
              <a:gd name="connsiteX0" fmla="*/ 65761 w 98417"/>
              <a:gd name="connsiteY0" fmla="*/ 5 h 285685"/>
              <a:gd name="connsiteX1" fmla="*/ 72111 w 98417"/>
              <a:gd name="connsiteY1" fmla="*/ 128593 h 285685"/>
              <a:gd name="connsiteX2" fmla="*/ 2261 w 98417"/>
              <a:gd name="connsiteY2" fmla="*/ 280993 h 285685"/>
              <a:gd name="connsiteX3" fmla="*/ 24486 w 98417"/>
              <a:gd name="connsiteY3" fmla="*/ 236543 h 285685"/>
              <a:gd name="connsiteX4" fmla="*/ 97511 w 98417"/>
              <a:gd name="connsiteY4" fmla="*/ 133355 h 285685"/>
              <a:gd name="connsiteX5" fmla="*/ 65761 w 98417"/>
              <a:gd name="connsiteY5" fmla="*/ 5 h 28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17" h="285685">
                <a:moveTo>
                  <a:pt x="65761" y="5"/>
                </a:moveTo>
                <a:cubicBezTo>
                  <a:pt x="61528" y="-789"/>
                  <a:pt x="82694" y="81762"/>
                  <a:pt x="72111" y="128593"/>
                </a:cubicBezTo>
                <a:cubicBezTo>
                  <a:pt x="61528" y="175424"/>
                  <a:pt x="10198" y="263001"/>
                  <a:pt x="2261" y="280993"/>
                </a:cubicBezTo>
                <a:cubicBezTo>
                  <a:pt x="-5677" y="298985"/>
                  <a:pt x="8611" y="261149"/>
                  <a:pt x="24486" y="236543"/>
                </a:cubicBezTo>
                <a:cubicBezTo>
                  <a:pt x="40361" y="211937"/>
                  <a:pt x="90632" y="166957"/>
                  <a:pt x="97511" y="133355"/>
                </a:cubicBezTo>
                <a:cubicBezTo>
                  <a:pt x="104390" y="99753"/>
                  <a:pt x="69994" y="799"/>
                  <a:pt x="6576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01B1D283-843E-464B-A150-8E41E7AC7179}"/>
              </a:ext>
            </a:extLst>
          </p:cNvPr>
          <p:cNvSpPr/>
          <p:nvPr/>
        </p:nvSpPr>
        <p:spPr>
          <a:xfrm>
            <a:off x="3334333" y="3003545"/>
            <a:ext cx="102264" cy="292906"/>
          </a:xfrm>
          <a:custGeom>
            <a:avLst/>
            <a:gdLst>
              <a:gd name="connsiteX0" fmla="*/ 85142 w 102264"/>
              <a:gd name="connsiteY0" fmla="*/ 5 h 292906"/>
              <a:gd name="connsiteX1" fmla="*/ 77205 w 102264"/>
              <a:gd name="connsiteY1" fmla="*/ 128593 h 292906"/>
              <a:gd name="connsiteX2" fmla="*/ 2592 w 102264"/>
              <a:gd name="connsiteY2" fmla="*/ 288930 h 292906"/>
              <a:gd name="connsiteX3" fmla="*/ 24817 w 102264"/>
              <a:gd name="connsiteY3" fmla="*/ 234955 h 292906"/>
              <a:gd name="connsiteX4" fmla="*/ 99430 w 102264"/>
              <a:gd name="connsiteY4" fmla="*/ 133355 h 292906"/>
              <a:gd name="connsiteX5" fmla="*/ 85142 w 102264"/>
              <a:gd name="connsiteY5" fmla="*/ 5 h 29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264" h="292906">
                <a:moveTo>
                  <a:pt x="85142" y="5"/>
                </a:moveTo>
                <a:cubicBezTo>
                  <a:pt x="81438" y="-789"/>
                  <a:pt x="90963" y="80439"/>
                  <a:pt x="77205" y="128593"/>
                </a:cubicBezTo>
                <a:cubicBezTo>
                  <a:pt x="63447" y="176747"/>
                  <a:pt x="11323" y="271203"/>
                  <a:pt x="2592" y="288930"/>
                </a:cubicBezTo>
                <a:cubicBezTo>
                  <a:pt x="-6139" y="306657"/>
                  <a:pt x="8677" y="260884"/>
                  <a:pt x="24817" y="234955"/>
                </a:cubicBezTo>
                <a:cubicBezTo>
                  <a:pt x="40957" y="209026"/>
                  <a:pt x="89111" y="169338"/>
                  <a:pt x="99430" y="133355"/>
                </a:cubicBezTo>
                <a:cubicBezTo>
                  <a:pt x="109749" y="97372"/>
                  <a:pt x="88846" y="799"/>
                  <a:pt x="8514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C5E1717C-281D-46D8-9930-8B6FE26A1D79}"/>
              </a:ext>
            </a:extLst>
          </p:cNvPr>
          <p:cNvSpPr/>
          <p:nvPr/>
        </p:nvSpPr>
        <p:spPr>
          <a:xfrm>
            <a:off x="3406566" y="2733655"/>
            <a:ext cx="67099" cy="252721"/>
          </a:xfrm>
          <a:custGeom>
            <a:avLst/>
            <a:gdLst>
              <a:gd name="connsiteX0" fmla="*/ 28784 w 67099"/>
              <a:gd name="connsiteY0" fmla="*/ 20 h 252721"/>
              <a:gd name="connsiteX1" fmla="*/ 51009 w 67099"/>
              <a:gd name="connsiteY1" fmla="*/ 131783 h 252721"/>
              <a:gd name="connsiteX2" fmla="*/ 1797 w 67099"/>
              <a:gd name="connsiteY2" fmla="*/ 249258 h 252721"/>
              <a:gd name="connsiteX3" fmla="*/ 16084 w 67099"/>
              <a:gd name="connsiteY3" fmla="*/ 212745 h 252721"/>
              <a:gd name="connsiteX4" fmla="*/ 66884 w 67099"/>
              <a:gd name="connsiteY4" fmla="*/ 122258 h 252721"/>
              <a:gd name="connsiteX5" fmla="*/ 28784 w 67099"/>
              <a:gd name="connsiteY5" fmla="*/ 20 h 25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99" h="252721">
                <a:moveTo>
                  <a:pt x="28784" y="20"/>
                </a:moveTo>
                <a:cubicBezTo>
                  <a:pt x="26138" y="1608"/>
                  <a:pt x="55507" y="90243"/>
                  <a:pt x="51009" y="131783"/>
                </a:cubicBezTo>
                <a:cubicBezTo>
                  <a:pt x="46511" y="173323"/>
                  <a:pt x="7618" y="235764"/>
                  <a:pt x="1797" y="249258"/>
                </a:cubicBezTo>
                <a:cubicBezTo>
                  <a:pt x="-4024" y="262752"/>
                  <a:pt x="5236" y="233912"/>
                  <a:pt x="16084" y="212745"/>
                </a:cubicBezTo>
                <a:cubicBezTo>
                  <a:pt x="26932" y="191578"/>
                  <a:pt x="63444" y="155596"/>
                  <a:pt x="66884" y="122258"/>
                </a:cubicBezTo>
                <a:cubicBezTo>
                  <a:pt x="70324" y="88920"/>
                  <a:pt x="31430" y="-1568"/>
                  <a:pt x="28784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257BDD27-D2BD-47BB-B230-5A26EF761C47}"/>
              </a:ext>
            </a:extLst>
          </p:cNvPr>
          <p:cNvSpPr/>
          <p:nvPr/>
        </p:nvSpPr>
        <p:spPr>
          <a:xfrm>
            <a:off x="3245707" y="3074873"/>
            <a:ext cx="138347" cy="217352"/>
          </a:xfrm>
          <a:custGeom>
            <a:avLst/>
            <a:gdLst>
              <a:gd name="connsiteX0" fmla="*/ 135668 w 138347"/>
              <a:gd name="connsiteY0" fmla="*/ 115 h 217352"/>
              <a:gd name="connsiteX1" fmla="*/ 119793 w 138347"/>
              <a:gd name="connsiteY1" fmla="*/ 85840 h 217352"/>
              <a:gd name="connsiteX2" fmla="*/ 2318 w 138347"/>
              <a:gd name="connsiteY2" fmla="*/ 214427 h 217352"/>
              <a:gd name="connsiteX3" fmla="*/ 48356 w 138347"/>
              <a:gd name="connsiteY3" fmla="*/ 169977 h 217352"/>
              <a:gd name="connsiteX4" fmla="*/ 129318 w 138347"/>
              <a:gd name="connsiteY4" fmla="*/ 103302 h 217352"/>
              <a:gd name="connsiteX5" fmla="*/ 135668 w 138347"/>
              <a:gd name="connsiteY5" fmla="*/ 115 h 21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347" h="217352">
                <a:moveTo>
                  <a:pt x="135668" y="115"/>
                </a:moveTo>
                <a:cubicBezTo>
                  <a:pt x="134081" y="-2795"/>
                  <a:pt x="142018" y="50121"/>
                  <a:pt x="119793" y="85840"/>
                </a:cubicBezTo>
                <a:cubicBezTo>
                  <a:pt x="97568" y="121559"/>
                  <a:pt x="14224" y="200404"/>
                  <a:pt x="2318" y="214427"/>
                </a:cubicBezTo>
                <a:cubicBezTo>
                  <a:pt x="-9588" y="228450"/>
                  <a:pt x="27189" y="188498"/>
                  <a:pt x="48356" y="169977"/>
                </a:cubicBezTo>
                <a:cubicBezTo>
                  <a:pt x="69523" y="151456"/>
                  <a:pt x="115295" y="128437"/>
                  <a:pt x="129318" y="103302"/>
                </a:cubicBezTo>
                <a:cubicBezTo>
                  <a:pt x="143341" y="78167"/>
                  <a:pt x="137255" y="3025"/>
                  <a:pt x="135668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C2BD5D31-60DE-4964-AF8E-D543389C88D6}"/>
              </a:ext>
            </a:extLst>
          </p:cNvPr>
          <p:cNvSpPr/>
          <p:nvPr/>
        </p:nvSpPr>
        <p:spPr>
          <a:xfrm>
            <a:off x="2398629" y="2811433"/>
            <a:ext cx="186585" cy="346097"/>
          </a:xfrm>
          <a:custGeom>
            <a:avLst/>
            <a:gdLst>
              <a:gd name="connsiteX0" fmla="*/ 31834 w 186585"/>
              <a:gd name="connsiteY0" fmla="*/ 30 h 346097"/>
              <a:gd name="connsiteX1" fmla="*/ 6434 w 186585"/>
              <a:gd name="connsiteY1" fmla="*/ 114330 h 346097"/>
              <a:gd name="connsiteX2" fmla="*/ 174709 w 186585"/>
              <a:gd name="connsiteY2" fmla="*/ 333405 h 346097"/>
              <a:gd name="connsiteX3" fmla="*/ 158834 w 186585"/>
              <a:gd name="connsiteY3" fmla="*/ 308005 h 346097"/>
              <a:gd name="connsiteX4" fmla="*/ 47709 w 186585"/>
              <a:gd name="connsiteY4" fmla="*/ 209580 h 346097"/>
              <a:gd name="connsiteX5" fmla="*/ 1671 w 186585"/>
              <a:gd name="connsiteY5" fmla="*/ 123855 h 346097"/>
              <a:gd name="connsiteX6" fmla="*/ 31834 w 186585"/>
              <a:gd name="connsiteY6" fmla="*/ 30 h 34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585" h="346097">
                <a:moveTo>
                  <a:pt x="31834" y="30"/>
                </a:moveTo>
                <a:cubicBezTo>
                  <a:pt x="32628" y="-1557"/>
                  <a:pt x="-17378" y="58768"/>
                  <a:pt x="6434" y="114330"/>
                </a:cubicBezTo>
                <a:cubicBezTo>
                  <a:pt x="30246" y="169892"/>
                  <a:pt x="149309" y="301126"/>
                  <a:pt x="174709" y="333405"/>
                </a:cubicBezTo>
                <a:cubicBezTo>
                  <a:pt x="200109" y="365684"/>
                  <a:pt x="180001" y="328643"/>
                  <a:pt x="158834" y="308005"/>
                </a:cubicBezTo>
                <a:cubicBezTo>
                  <a:pt x="137667" y="287368"/>
                  <a:pt x="73903" y="240272"/>
                  <a:pt x="47709" y="209580"/>
                </a:cubicBezTo>
                <a:cubicBezTo>
                  <a:pt x="21515" y="178888"/>
                  <a:pt x="7227" y="154811"/>
                  <a:pt x="1671" y="123855"/>
                </a:cubicBezTo>
                <a:cubicBezTo>
                  <a:pt x="-3885" y="92899"/>
                  <a:pt x="31040" y="1617"/>
                  <a:pt x="3183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DDBCA6B7-4C12-46F8-A318-1110C58EBD31}"/>
              </a:ext>
            </a:extLst>
          </p:cNvPr>
          <p:cNvSpPr/>
          <p:nvPr/>
        </p:nvSpPr>
        <p:spPr>
          <a:xfrm>
            <a:off x="2441787" y="2368484"/>
            <a:ext cx="139522" cy="294632"/>
          </a:xfrm>
          <a:custGeom>
            <a:avLst/>
            <a:gdLst>
              <a:gd name="connsiteX0" fmla="*/ 139488 w 139522"/>
              <a:gd name="connsiteY0" fmla="*/ 1654 h 294632"/>
              <a:gd name="connsiteX1" fmla="*/ 39476 w 139522"/>
              <a:gd name="connsiteY1" fmla="*/ 122304 h 294632"/>
              <a:gd name="connsiteX2" fmla="*/ 2963 w 139522"/>
              <a:gd name="connsiteY2" fmla="*/ 290579 h 294632"/>
              <a:gd name="connsiteX3" fmla="*/ 4551 w 139522"/>
              <a:gd name="connsiteY3" fmla="*/ 233429 h 294632"/>
              <a:gd name="connsiteX4" fmla="*/ 23601 w 139522"/>
              <a:gd name="connsiteY4" fmla="*/ 133416 h 294632"/>
              <a:gd name="connsiteX5" fmla="*/ 50588 w 139522"/>
              <a:gd name="connsiteY5" fmla="*/ 57216 h 294632"/>
              <a:gd name="connsiteX6" fmla="*/ 139488 w 139522"/>
              <a:gd name="connsiteY6" fmla="*/ 1654 h 29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522" h="294632">
                <a:moveTo>
                  <a:pt x="139488" y="1654"/>
                </a:moveTo>
                <a:cubicBezTo>
                  <a:pt x="137636" y="12502"/>
                  <a:pt x="62230" y="74150"/>
                  <a:pt x="39476" y="122304"/>
                </a:cubicBezTo>
                <a:cubicBezTo>
                  <a:pt x="16722" y="170458"/>
                  <a:pt x="8784" y="272058"/>
                  <a:pt x="2963" y="290579"/>
                </a:cubicBezTo>
                <a:cubicBezTo>
                  <a:pt x="-2858" y="309100"/>
                  <a:pt x="1111" y="259623"/>
                  <a:pt x="4551" y="233429"/>
                </a:cubicBezTo>
                <a:cubicBezTo>
                  <a:pt x="7991" y="207235"/>
                  <a:pt x="15928" y="162785"/>
                  <a:pt x="23601" y="133416"/>
                </a:cubicBezTo>
                <a:cubicBezTo>
                  <a:pt x="31274" y="104047"/>
                  <a:pt x="33126" y="78383"/>
                  <a:pt x="50588" y="57216"/>
                </a:cubicBezTo>
                <a:cubicBezTo>
                  <a:pt x="68050" y="36049"/>
                  <a:pt x="141340" y="-9194"/>
                  <a:pt x="139488" y="1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823B88A2-58ED-4475-A87B-00192CF0A09F}"/>
              </a:ext>
            </a:extLst>
          </p:cNvPr>
          <p:cNvSpPr/>
          <p:nvPr/>
        </p:nvSpPr>
        <p:spPr>
          <a:xfrm>
            <a:off x="2245895" y="2150458"/>
            <a:ext cx="115178" cy="441414"/>
          </a:xfrm>
          <a:custGeom>
            <a:avLst/>
            <a:gdLst>
              <a:gd name="connsiteX0" fmla="*/ 114718 w 115178"/>
              <a:gd name="connsiteY0" fmla="*/ 605 h 441414"/>
              <a:gd name="connsiteX1" fmla="*/ 41693 w 115178"/>
              <a:gd name="connsiteY1" fmla="*/ 135542 h 441414"/>
              <a:gd name="connsiteX2" fmla="*/ 36930 w 115178"/>
              <a:gd name="connsiteY2" fmla="*/ 429230 h 441414"/>
              <a:gd name="connsiteX3" fmla="*/ 36930 w 115178"/>
              <a:gd name="connsiteY3" fmla="*/ 365730 h 441414"/>
              <a:gd name="connsiteX4" fmla="*/ 2005 w 115178"/>
              <a:gd name="connsiteY4" fmla="*/ 183167 h 441414"/>
              <a:gd name="connsiteX5" fmla="*/ 114718 w 115178"/>
              <a:gd name="connsiteY5" fmla="*/ 605 h 44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178" h="441414">
                <a:moveTo>
                  <a:pt x="114718" y="605"/>
                </a:moveTo>
                <a:cubicBezTo>
                  <a:pt x="121333" y="-7332"/>
                  <a:pt x="54658" y="64105"/>
                  <a:pt x="41693" y="135542"/>
                </a:cubicBezTo>
                <a:cubicBezTo>
                  <a:pt x="28728" y="206980"/>
                  <a:pt x="37724" y="390865"/>
                  <a:pt x="36930" y="429230"/>
                </a:cubicBezTo>
                <a:cubicBezTo>
                  <a:pt x="36136" y="467595"/>
                  <a:pt x="42751" y="406741"/>
                  <a:pt x="36930" y="365730"/>
                </a:cubicBezTo>
                <a:cubicBezTo>
                  <a:pt x="31109" y="324719"/>
                  <a:pt x="-9372" y="242169"/>
                  <a:pt x="2005" y="183167"/>
                </a:cubicBezTo>
                <a:cubicBezTo>
                  <a:pt x="13382" y="124165"/>
                  <a:pt x="108103" y="8542"/>
                  <a:pt x="114718" y="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8C85D611-C214-448B-A9A2-53A787FDE612}"/>
              </a:ext>
            </a:extLst>
          </p:cNvPr>
          <p:cNvSpPr/>
          <p:nvPr/>
        </p:nvSpPr>
        <p:spPr>
          <a:xfrm>
            <a:off x="2450939" y="2323178"/>
            <a:ext cx="312113" cy="769303"/>
          </a:xfrm>
          <a:custGeom>
            <a:avLst/>
            <a:gdLst>
              <a:gd name="connsiteX0" fmla="*/ 311311 w 312113"/>
              <a:gd name="connsiteY0" fmla="*/ 2510 h 769303"/>
              <a:gd name="connsiteX1" fmla="*/ 243049 w 312113"/>
              <a:gd name="connsiteY1" fmla="*/ 99347 h 769303"/>
              <a:gd name="connsiteX2" fmla="*/ 193836 w 312113"/>
              <a:gd name="connsiteY2" fmla="*/ 293022 h 769303"/>
              <a:gd name="connsiteX3" fmla="*/ 212886 w 312113"/>
              <a:gd name="connsiteY3" fmla="*/ 140622 h 769303"/>
              <a:gd name="connsiteX4" fmla="*/ 177961 w 312113"/>
              <a:gd name="connsiteY4" fmla="*/ 408910 h 769303"/>
              <a:gd name="connsiteX5" fmla="*/ 189074 w 312113"/>
              <a:gd name="connsiteY5" fmla="*/ 197772 h 769303"/>
              <a:gd name="connsiteX6" fmla="*/ 128749 w 312113"/>
              <a:gd name="connsiteY6" fmla="*/ 494635 h 769303"/>
              <a:gd name="connsiteX7" fmla="*/ 162086 w 312113"/>
              <a:gd name="connsiteY7" fmla="*/ 267622 h 769303"/>
              <a:gd name="connsiteX8" fmla="*/ 103349 w 312113"/>
              <a:gd name="connsiteY8" fmla="*/ 542260 h 769303"/>
              <a:gd name="connsiteX9" fmla="*/ 111286 w 312113"/>
              <a:gd name="connsiteY9" fmla="*/ 388272 h 769303"/>
              <a:gd name="connsiteX10" fmla="*/ 106524 w 312113"/>
              <a:gd name="connsiteY10" fmla="*/ 623222 h 769303"/>
              <a:gd name="connsiteX11" fmla="*/ 109699 w 312113"/>
              <a:gd name="connsiteY11" fmla="*/ 588297 h 769303"/>
              <a:gd name="connsiteX12" fmla="*/ 216061 w 312113"/>
              <a:gd name="connsiteY12" fmla="*/ 764510 h 769303"/>
              <a:gd name="connsiteX13" fmla="*/ 122399 w 312113"/>
              <a:gd name="connsiteY13" fmla="*/ 642272 h 769303"/>
              <a:gd name="connsiteX14" fmla="*/ 212886 w 312113"/>
              <a:gd name="connsiteY14" fmla="*/ 766097 h 769303"/>
              <a:gd name="connsiteX15" fmla="*/ 117636 w 312113"/>
              <a:gd name="connsiteY15" fmla="*/ 664497 h 769303"/>
              <a:gd name="connsiteX16" fmla="*/ 201774 w 312113"/>
              <a:gd name="connsiteY16" fmla="*/ 769272 h 769303"/>
              <a:gd name="connsiteX17" fmla="*/ 111286 w 312113"/>
              <a:gd name="connsiteY17" fmla="*/ 651797 h 769303"/>
              <a:gd name="connsiteX18" fmla="*/ 104936 w 312113"/>
              <a:gd name="connsiteY18" fmla="*/ 670847 h 769303"/>
              <a:gd name="connsiteX19" fmla="*/ 161 w 312113"/>
              <a:gd name="connsiteY19" fmla="*/ 437485 h 769303"/>
              <a:gd name="connsiteX20" fmla="*/ 131924 w 312113"/>
              <a:gd name="connsiteY20" fmla="*/ 189835 h 769303"/>
              <a:gd name="connsiteX21" fmla="*/ 193836 w 312113"/>
              <a:gd name="connsiteY21" fmla="*/ 43785 h 769303"/>
              <a:gd name="connsiteX22" fmla="*/ 311311 w 312113"/>
              <a:gd name="connsiteY22" fmla="*/ 2510 h 76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12113" h="769303">
                <a:moveTo>
                  <a:pt x="311311" y="2510"/>
                </a:moveTo>
                <a:cubicBezTo>
                  <a:pt x="319513" y="11770"/>
                  <a:pt x="262628" y="50928"/>
                  <a:pt x="243049" y="99347"/>
                </a:cubicBezTo>
                <a:cubicBezTo>
                  <a:pt x="223470" y="147766"/>
                  <a:pt x="198863" y="286143"/>
                  <a:pt x="193836" y="293022"/>
                </a:cubicBezTo>
                <a:cubicBezTo>
                  <a:pt x="188809" y="299901"/>
                  <a:pt x="215532" y="121307"/>
                  <a:pt x="212886" y="140622"/>
                </a:cubicBezTo>
                <a:cubicBezTo>
                  <a:pt x="210240" y="159937"/>
                  <a:pt x="181930" y="399385"/>
                  <a:pt x="177961" y="408910"/>
                </a:cubicBezTo>
                <a:cubicBezTo>
                  <a:pt x="173992" y="418435"/>
                  <a:pt x="197276" y="183485"/>
                  <a:pt x="189074" y="197772"/>
                </a:cubicBezTo>
                <a:cubicBezTo>
                  <a:pt x="180872" y="212059"/>
                  <a:pt x="133247" y="482993"/>
                  <a:pt x="128749" y="494635"/>
                </a:cubicBezTo>
                <a:cubicBezTo>
                  <a:pt x="124251" y="506277"/>
                  <a:pt x="166319" y="259685"/>
                  <a:pt x="162086" y="267622"/>
                </a:cubicBezTo>
                <a:cubicBezTo>
                  <a:pt x="157853" y="275559"/>
                  <a:pt x="111816" y="522152"/>
                  <a:pt x="103349" y="542260"/>
                </a:cubicBezTo>
                <a:cubicBezTo>
                  <a:pt x="94882" y="562368"/>
                  <a:pt x="110757" y="374778"/>
                  <a:pt x="111286" y="388272"/>
                </a:cubicBezTo>
                <a:cubicBezTo>
                  <a:pt x="111815" y="401766"/>
                  <a:pt x="106788" y="589885"/>
                  <a:pt x="106524" y="623222"/>
                </a:cubicBezTo>
                <a:cubicBezTo>
                  <a:pt x="106260" y="656559"/>
                  <a:pt x="91443" y="564749"/>
                  <a:pt x="109699" y="588297"/>
                </a:cubicBezTo>
                <a:cubicBezTo>
                  <a:pt x="127955" y="611845"/>
                  <a:pt x="213944" y="755514"/>
                  <a:pt x="216061" y="764510"/>
                </a:cubicBezTo>
                <a:cubicBezTo>
                  <a:pt x="218178" y="773506"/>
                  <a:pt x="122928" y="642008"/>
                  <a:pt x="122399" y="642272"/>
                </a:cubicBezTo>
                <a:cubicBezTo>
                  <a:pt x="121870" y="642537"/>
                  <a:pt x="213680" y="762393"/>
                  <a:pt x="212886" y="766097"/>
                </a:cubicBezTo>
                <a:cubicBezTo>
                  <a:pt x="212092" y="769801"/>
                  <a:pt x="119488" y="663968"/>
                  <a:pt x="117636" y="664497"/>
                </a:cubicBezTo>
                <a:cubicBezTo>
                  <a:pt x="115784" y="665026"/>
                  <a:pt x="202832" y="771389"/>
                  <a:pt x="201774" y="769272"/>
                </a:cubicBezTo>
                <a:cubicBezTo>
                  <a:pt x="200716" y="767155"/>
                  <a:pt x="127426" y="668201"/>
                  <a:pt x="111286" y="651797"/>
                </a:cubicBezTo>
                <a:cubicBezTo>
                  <a:pt x="95146" y="635393"/>
                  <a:pt x="123457" y="706566"/>
                  <a:pt x="104936" y="670847"/>
                </a:cubicBezTo>
                <a:cubicBezTo>
                  <a:pt x="86415" y="635128"/>
                  <a:pt x="-4337" y="517654"/>
                  <a:pt x="161" y="437485"/>
                </a:cubicBezTo>
                <a:cubicBezTo>
                  <a:pt x="4659" y="357316"/>
                  <a:pt x="99645" y="255452"/>
                  <a:pt x="131924" y="189835"/>
                </a:cubicBezTo>
                <a:cubicBezTo>
                  <a:pt x="164203" y="124218"/>
                  <a:pt x="164203" y="77387"/>
                  <a:pt x="193836" y="43785"/>
                </a:cubicBezTo>
                <a:cubicBezTo>
                  <a:pt x="223469" y="10183"/>
                  <a:pt x="303109" y="-6750"/>
                  <a:pt x="311311" y="251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64016D1F-6EDD-46CD-A931-858F27E4AB7E}"/>
              </a:ext>
            </a:extLst>
          </p:cNvPr>
          <p:cNvSpPr/>
          <p:nvPr/>
        </p:nvSpPr>
        <p:spPr>
          <a:xfrm>
            <a:off x="3190583" y="2847573"/>
            <a:ext cx="170455" cy="401776"/>
          </a:xfrm>
          <a:custGeom>
            <a:avLst/>
            <a:gdLst>
              <a:gd name="connsiteX0" fmla="*/ 165392 w 170455"/>
              <a:gd name="connsiteY0" fmla="*/ 3577 h 401776"/>
              <a:gd name="connsiteX1" fmla="*/ 78080 w 170455"/>
              <a:gd name="connsiteY1" fmla="*/ 225827 h 401776"/>
              <a:gd name="connsiteX2" fmla="*/ 146342 w 170455"/>
              <a:gd name="connsiteY2" fmla="*/ 67077 h 401776"/>
              <a:gd name="connsiteX3" fmla="*/ 49505 w 170455"/>
              <a:gd name="connsiteY3" fmla="*/ 286152 h 401776"/>
              <a:gd name="connsiteX4" fmla="*/ 97130 w 170455"/>
              <a:gd name="connsiteY4" fmla="*/ 224240 h 401776"/>
              <a:gd name="connsiteX5" fmla="*/ 292 w 170455"/>
              <a:gd name="connsiteY5" fmla="*/ 400452 h 401776"/>
              <a:gd name="connsiteX6" fmla="*/ 68555 w 170455"/>
              <a:gd name="connsiteY6" fmla="*/ 300440 h 401776"/>
              <a:gd name="connsiteX7" fmla="*/ 109830 w 170455"/>
              <a:gd name="connsiteY7" fmla="*/ 216302 h 401776"/>
              <a:gd name="connsiteX8" fmla="*/ 154280 w 170455"/>
              <a:gd name="connsiteY8" fmla="*/ 95652 h 401776"/>
              <a:gd name="connsiteX9" fmla="*/ 165392 w 170455"/>
              <a:gd name="connsiteY9" fmla="*/ 3577 h 40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455" h="401776">
                <a:moveTo>
                  <a:pt x="165392" y="3577"/>
                </a:moveTo>
                <a:cubicBezTo>
                  <a:pt x="152692" y="25273"/>
                  <a:pt x="81255" y="215244"/>
                  <a:pt x="78080" y="225827"/>
                </a:cubicBezTo>
                <a:cubicBezTo>
                  <a:pt x="74905" y="236410"/>
                  <a:pt x="151104" y="57023"/>
                  <a:pt x="146342" y="67077"/>
                </a:cubicBezTo>
                <a:cubicBezTo>
                  <a:pt x="141579" y="77131"/>
                  <a:pt x="57707" y="259958"/>
                  <a:pt x="49505" y="286152"/>
                </a:cubicBezTo>
                <a:cubicBezTo>
                  <a:pt x="41303" y="312346"/>
                  <a:pt x="105332" y="205190"/>
                  <a:pt x="97130" y="224240"/>
                </a:cubicBezTo>
                <a:cubicBezTo>
                  <a:pt x="88928" y="243290"/>
                  <a:pt x="5055" y="387752"/>
                  <a:pt x="292" y="400452"/>
                </a:cubicBezTo>
                <a:cubicBezTo>
                  <a:pt x="-4471" y="413152"/>
                  <a:pt x="50299" y="331132"/>
                  <a:pt x="68555" y="300440"/>
                </a:cubicBezTo>
                <a:cubicBezTo>
                  <a:pt x="86811" y="269748"/>
                  <a:pt x="95543" y="250433"/>
                  <a:pt x="109830" y="216302"/>
                </a:cubicBezTo>
                <a:cubicBezTo>
                  <a:pt x="124117" y="182171"/>
                  <a:pt x="144491" y="126608"/>
                  <a:pt x="154280" y="95652"/>
                </a:cubicBezTo>
                <a:cubicBezTo>
                  <a:pt x="164069" y="64696"/>
                  <a:pt x="178092" y="-18119"/>
                  <a:pt x="165392" y="357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A7EAD853-6503-463C-BFA1-A3DF0083311B}"/>
              </a:ext>
            </a:extLst>
          </p:cNvPr>
          <p:cNvSpPr/>
          <p:nvPr/>
        </p:nvSpPr>
        <p:spPr>
          <a:xfrm>
            <a:off x="3309895" y="2636700"/>
            <a:ext cx="114624" cy="365541"/>
          </a:xfrm>
          <a:custGeom>
            <a:avLst/>
            <a:gdLst>
              <a:gd name="connsiteX0" fmla="*/ 28618 w 114624"/>
              <a:gd name="connsiteY0" fmla="*/ 138 h 365541"/>
              <a:gd name="connsiteX1" fmla="*/ 47668 w 114624"/>
              <a:gd name="connsiteY1" fmla="*/ 131900 h 365541"/>
              <a:gd name="connsiteX2" fmla="*/ 17505 w 114624"/>
              <a:gd name="connsiteY2" fmla="*/ 250963 h 365541"/>
              <a:gd name="connsiteX3" fmla="*/ 58780 w 114624"/>
              <a:gd name="connsiteY3" fmla="*/ 127138 h 365541"/>
              <a:gd name="connsiteX4" fmla="*/ 43 w 114624"/>
              <a:gd name="connsiteY4" fmla="*/ 363675 h 365541"/>
              <a:gd name="connsiteX5" fmla="*/ 69893 w 114624"/>
              <a:gd name="connsiteY5" fmla="*/ 233500 h 365541"/>
              <a:gd name="connsiteX6" fmla="*/ 114343 w 114624"/>
              <a:gd name="connsiteY6" fmla="*/ 157300 h 365541"/>
              <a:gd name="connsiteX7" fmla="*/ 28618 w 114624"/>
              <a:gd name="connsiteY7" fmla="*/ 138 h 36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624" h="365541">
                <a:moveTo>
                  <a:pt x="28618" y="138"/>
                </a:moveTo>
                <a:cubicBezTo>
                  <a:pt x="17505" y="-4095"/>
                  <a:pt x="49520" y="90096"/>
                  <a:pt x="47668" y="131900"/>
                </a:cubicBezTo>
                <a:cubicBezTo>
                  <a:pt x="45816" y="173704"/>
                  <a:pt x="15653" y="251757"/>
                  <a:pt x="17505" y="250963"/>
                </a:cubicBezTo>
                <a:cubicBezTo>
                  <a:pt x="19357" y="250169"/>
                  <a:pt x="61690" y="108353"/>
                  <a:pt x="58780" y="127138"/>
                </a:cubicBezTo>
                <a:cubicBezTo>
                  <a:pt x="55870" y="145923"/>
                  <a:pt x="-1809" y="345948"/>
                  <a:pt x="43" y="363675"/>
                </a:cubicBezTo>
                <a:cubicBezTo>
                  <a:pt x="1895" y="381402"/>
                  <a:pt x="50843" y="267896"/>
                  <a:pt x="69893" y="233500"/>
                </a:cubicBezTo>
                <a:cubicBezTo>
                  <a:pt x="88943" y="199104"/>
                  <a:pt x="117783" y="191696"/>
                  <a:pt x="114343" y="157300"/>
                </a:cubicBezTo>
                <a:cubicBezTo>
                  <a:pt x="110903" y="122904"/>
                  <a:pt x="39731" y="4371"/>
                  <a:pt x="28618" y="13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09D80402-E5D8-467E-9EC6-A6445968F7F3}"/>
              </a:ext>
            </a:extLst>
          </p:cNvPr>
          <p:cNvSpPr/>
          <p:nvPr/>
        </p:nvSpPr>
        <p:spPr>
          <a:xfrm>
            <a:off x="2657394" y="2257278"/>
            <a:ext cx="402750" cy="211533"/>
          </a:xfrm>
          <a:custGeom>
            <a:avLst/>
            <a:gdLst>
              <a:gd name="connsiteX0" fmla="*/ 395369 w 402750"/>
              <a:gd name="connsiteY0" fmla="*/ 14435 h 211533"/>
              <a:gd name="connsiteX1" fmla="*/ 255669 w 402750"/>
              <a:gd name="connsiteY1" fmla="*/ 84285 h 211533"/>
              <a:gd name="connsiteX2" fmla="*/ 193756 w 402750"/>
              <a:gd name="connsiteY2" fmla="*/ 176360 h 211533"/>
              <a:gd name="connsiteX3" fmla="*/ 339806 w 402750"/>
              <a:gd name="connsiteY3" fmla="*/ 147 h 211533"/>
              <a:gd name="connsiteX4" fmla="*/ 96919 w 402750"/>
              <a:gd name="connsiteY4" fmla="*/ 211285 h 211533"/>
              <a:gd name="connsiteX5" fmla="*/ 255669 w 402750"/>
              <a:gd name="connsiteY5" fmla="*/ 46185 h 211533"/>
              <a:gd name="connsiteX6" fmla="*/ 81 w 402750"/>
              <a:gd name="connsiteY6" fmla="*/ 209697 h 211533"/>
              <a:gd name="connsiteX7" fmla="*/ 225506 w 402750"/>
              <a:gd name="connsiteY7" fmla="*/ 27135 h 211533"/>
              <a:gd name="connsiteX8" fmla="*/ 4844 w 402750"/>
              <a:gd name="connsiteY8" fmla="*/ 135085 h 211533"/>
              <a:gd name="connsiteX9" fmla="*/ 395369 w 402750"/>
              <a:gd name="connsiteY9" fmla="*/ 14435 h 21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750" h="211533">
                <a:moveTo>
                  <a:pt x="395369" y="14435"/>
                </a:moveTo>
                <a:cubicBezTo>
                  <a:pt x="437173" y="5968"/>
                  <a:pt x="289271" y="57298"/>
                  <a:pt x="255669" y="84285"/>
                </a:cubicBezTo>
                <a:cubicBezTo>
                  <a:pt x="222067" y="111272"/>
                  <a:pt x="179733" y="190383"/>
                  <a:pt x="193756" y="176360"/>
                </a:cubicBezTo>
                <a:cubicBezTo>
                  <a:pt x="207779" y="162337"/>
                  <a:pt x="355945" y="-5674"/>
                  <a:pt x="339806" y="147"/>
                </a:cubicBezTo>
                <a:cubicBezTo>
                  <a:pt x="323667" y="5968"/>
                  <a:pt x="110942" y="203612"/>
                  <a:pt x="96919" y="211285"/>
                </a:cubicBezTo>
                <a:cubicBezTo>
                  <a:pt x="82896" y="218958"/>
                  <a:pt x="271809" y="46450"/>
                  <a:pt x="255669" y="46185"/>
                </a:cubicBezTo>
                <a:cubicBezTo>
                  <a:pt x="239529" y="45920"/>
                  <a:pt x="5108" y="212872"/>
                  <a:pt x="81" y="209697"/>
                </a:cubicBezTo>
                <a:cubicBezTo>
                  <a:pt x="-4946" y="206522"/>
                  <a:pt x="224712" y="39570"/>
                  <a:pt x="225506" y="27135"/>
                </a:cubicBezTo>
                <a:cubicBezTo>
                  <a:pt x="226300" y="14700"/>
                  <a:pt x="-20292" y="136673"/>
                  <a:pt x="4844" y="135085"/>
                </a:cubicBezTo>
                <a:cubicBezTo>
                  <a:pt x="29979" y="133498"/>
                  <a:pt x="353565" y="22902"/>
                  <a:pt x="395369" y="1443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5240D6F0-BCB6-4F98-B44B-85E3007D15E4}"/>
              </a:ext>
            </a:extLst>
          </p:cNvPr>
          <p:cNvSpPr/>
          <p:nvPr/>
        </p:nvSpPr>
        <p:spPr>
          <a:xfrm>
            <a:off x="2892380" y="2246216"/>
            <a:ext cx="199137" cy="251621"/>
          </a:xfrm>
          <a:custGeom>
            <a:avLst/>
            <a:gdLst>
              <a:gd name="connsiteX0" fmla="*/ 45 w 199137"/>
              <a:gd name="connsiteY0" fmla="*/ 201709 h 251621"/>
              <a:gd name="connsiteX1" fmla="*/ 128633 w 199137"/>
              <a:gd name="connsiteY1" fmla="*/ 82647 h 251621"/>
              <a:gd name="connsiteX2" fmla="*/ 107995 w 199137"/>
              <a:gd name="connsiteY2" fmla="*/ 155672 h 251621"/>
              <a:gd name="connsiteX3" fmla="*/ 171495 w 199137"/>
              <a:gd name="connsiteY3" fmla="*/ 71534 h 251621"/>
              <a:gd name="connsiteX4" fmla="*/ 187370 w 199137"/>
              <a:gd name="connsiteY4" fmla="*/ 250922 h 251621"/>
              <a:gd name="connsiteX5" fmla="*/ 193720 w 199137"/>
              <a:gd name="connsiteY5" fmla="*/ 128684 h 251621"/>
              <a:gd name="connsiteX6" fmla="*/ 193720 w 199137"/>
              <a:gd name="connsiteY6" fmla="*/ 1684 h 251621"/>
              <a:gd name="connsiteX7" fmla="*/ 123870 w 199137"/>
              <a:gd name="connsiteY7" fmla="*/ 60422 h 251621"/>
              <a:gd name="connsiteX8" fmla="*/ 19095 w 199137"/>
              <a:gd name="connsiteY8" fmla="*/ 127097 h 251621"/>
              <a:gd name="connsiteX9" fmla="*/ 144508 w 199137"/>
              <a:gd name="connsiteY9" fmla="*/ 23909 h 251621"/>
              <a:gd name="connsiteX10" fmla="*/ 45 w 199137"/>
              <a:gd name="connsiteY10" fmla="*/ 201709 h 25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137" h="251621">
                <a:moveTo>
                  <a:pt x="45" y="201709"/>
                </a:moveTo>
                <a:cubicBezTo>
                  <a:pt x="-2601" y="211499"/>
                  <a:pt x="110641" y="90320"/>
                  <a:pt x="128633" y="82647"/>
                </a:cubicBezTo>
                <a:cubicBezTo>
                  <a:pt x="146625" y="74974"/>
                  <a:pt x="100851" y="157524"/>
                  <a:pt x="107995" y="155672"/>
                </a:cubicBezTo>
                <a:cubicBezTo>
                  <a:pt x="115139" y="153820"/>
                  <a:pt x="158266" y="55659"/>
                  <a:pt x="171495" y="71534"/>
                </a:cubicBezTo>
                <a:cubicBezTo>
                  <a:pt x="184724" y="87409"/>
                  <a:pt x="183666" y="241397"/>
                  <a:pt x="187370" y="250922"/>
                </a:cubicBezTo>
                <a:cubicBezTo>
                  <a:pt x="191074" y="260447"/>
                  <a:pt x="192662" y="170224"/>
                  <a:pt x="193720" y="128684"/>
                </a:cubicBezTo>
                <a:cubicBezTo>
                  <a:pt x="194778" y="87144"/>
                  <a:pt x="205362" y="13061"/>
                  <a:pt x="193720" y="1684"/>
                </a:cubicBezTo>
                <a:cubicBezTo>
                  <a:pt x="182078" y="-9693"/>
                  <a:pt x="152974" y="39520"/>
                  <a:pt x="123870" y="60422"/>
                </a:cubicBezTo>
                <a:cubicBezTo>
                  <a:pt x="94766" y="81324"/>
                  <a:pt x="15655" y="133182"/>
                  <a:pt x="19095" y="127097"/>
                </a:cubicBezTo>
                <a:cubicBezTo>
                  <a:pt x="22535" y="121012"/>
                  <a:pt x="146889" y="15972"/>
                  <a:pt x="144508" y="23909"/>
                </a:cubicBezTo>
                <a:cubicBezTo>
                  <a:pt x="142127" y="31846"/>
                  <a:pt x="2691" y="191919"/>
                  <a:pt x="45" y="20170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98218A82-B8E6-4669-BDFD-5E288502373B}"/>
              </a:ext>
            </a:extLst>
          </p:cNvPr>
          <p:cNvSpPr/>
          <p:nvPr/>
        </p:nvSpPr>
        <p:spPr>
          <a:xfrm>
            <a:off x="3278833" y="2101360"/>
            <a:ext cx="93147" cy="472476"/>
          </a:xfrm>
          <a:custGeom>
            <a:avLst/>
            <a:gdLst>
              <a:gd name="connsiteX0" fmla="*/ 13642 w 93147"/>
              <a:gd name="connsiteY0" fmla="*/ 490 h 472476"/>
              <a:gd name="connsiteX1" fmla="*/ 83492 w 93147"/>
              <a:gd name="connsiteY1" fmla="*/ 273540 h 472476"/>
              <a:gd name="connsiteX2" fmla="*/ 54917 w 93147"/>
              <a:gd name="connsiteY2" fmla="*/ 159240 h 472476"/>
              <a:gd name="connsiteX3" fmla="*/ 61267 w 93147"/>
              <a:gd name="connsiteY3" fmla="*/ 395778 h 472476"/>
              <a:gd name="connsiteX4" fmla="*/ 51742 w 93147"/>
              <a:gd name="connsiteY4" fmla="*/ 138603 h 472476"/>
              <a:gd name="connsiteX5" fmla="*/ 64442 w 93147"/>
              <a:gd name="connsiteY5" fmla="*/ 446578 h 472476"/>
              <a:gd name="connsiteX6" fmla="*/ 35867 w 93147"/>
              <a:gd name="connsiteY6" fmla="*/ 216390 h 472476"/>
              <a:gd name="connsiteX7" fmla="*/ 93017 w 93147"/>
              <a:gd name="connsiteY7" fmla="*/ 444990 h 472476"/>
              <a:gd name="connsiteX8" fmla="*/ 16817 w 93147"/>
              <a:gd name="connsiteY8" fmla="*/ 283065 h 472476"/>
              <a:gd name="connsiteX9" fmla="*/ 61267 w 93147"/>
              <a:gd name="connsiteY9" fmla="*/ 471978 h 472476"/>
              <a:gd name="connsiteX10" fmla="*/ 4117 w 93147"/>
              <a:gd name="connsiteY10" fmla="*/ 213215 h 472476"/>
              <a:gd name="connsiteX11" fmla="*/ 13642 w 93147"/>
              <a:gd name="connsiteY11" fmla="*/ 490 h 47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147" h="472476">
                <a:moveTo>
                  <a:pt x="13642" y="490"/>
                </a:moveTo>
                <a:cubicBezTo>
                  <a:pt x="26871" y="10544"/>
                  <a:pt x="76613" y="247082"/>
                  <a:pt x="83492" y="273540"/>
                </a:cubicBezTo>
                <a:cubicBezTo>
                  <a:pt x="90371" y="299998"/>
                  <a:pt x="58621" y="138867"/>
                  <a:pt x="54917" y="159240"/>
                </a:cubicBezTo>
                <a:cubicBezTo>
                  <a:pt x="51213" y="179613"/>
                  <a:pt x="61796" y="399217"/>
                  <a:pt x="61267" y="395778"/>
                </a:cubicBezTo>
                <a:cubicBezTo>
                  <a:pt x="60738" y="392339"/>
                  <a:pt x="51213" y="130136"/>
                  <a:pt x="51742" y="138603"/>
                </a:cubicBezTo>
                <a:cubicBezTo>
                  <a:pt x="52271" y="147070"/>
                  <a:pt x="67088" y="433614"/>
                  <a:pt x="64442" y="446578"/>
                </a:cubicBezTo>
                <a:cubicBezTo>
                  <a:pt x="61796" y="459543"/>
                  <a:pt x="31105" y="216655"/>
                  <a:pt x="35867" y="216390"/>
                </a:cubicBezTo>
                <a:cubicBezTo>
                  <a:pt x="40629" y="216125"/>
                  <a:pt x="96192" y="433877"/>
                  <a:pt x="93017" y="444990"/>
                </a:cubicBezTo>
                <a:cubicBezTo>
                  <a:pt x="89842" y="456103"/>
                  <a:pt x="22109" y="278567"/>
                  <a:pt x="16817" y="283065"/>
                </a:cubicBezTo>
                <a:cubicBezTo>
                  <a:pt x="11525" y="287563"/>
                  <a:pt x="63384" y="483620"/>
                  <a:pt x="61267" y="471978"/>
                </a:cubicBezTo>
                <a:cubicBezTo>
                  <a:pt x="59150" y="460336"/>
                  <a:pt x="12319" y="288886"/>
                  <a:pt x="4117" y="213215"/>
                </a:cubicBezTo>
                <a:cubicBezTo>
                  <a:pt x="-4085" y="137544"/>
                  <a:pt x="413" y="-9564"/>
                  <a:pt x="13642" y="49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E6224420-5B65-469F-907D-C1A6B7E81CA2}"/>
              </a:ext>
            </a:extLst>
          </p:cNvPr>
          <p:cNvSpPr/>
          <p:nvPr/>
        </p:nvSpPr>
        <p:spPr>
          <a:xfrm>
            <a:off x="2975262" y="2890360"/>
            <a:ext cx="197162" cy="133602"/>
          </a:xfrm>
          <a:custGeom>
            <a:avLst/>
            <a:gdLst>
              <a:gd name="connsiteX0" fmla="*/ 1301 w 197162"/>
              <a:gd name="connsiteY0" fmla="*/ 132240 h 133602"/>
              <a:gd name="connsiteX1" fmla="*/ 99726 w 197162"/>
              <a:gd name="connsiteY1" fmla="*/ 125890 h 133602"/>
              <a:gd name="connsiteX2" fmla="*/ 144176 w 197162"/>
              <a:gd name="connsiteY2" fmla="*/ 86203 h 133602"/>
              <a:gd name="connsiteX3" fmla="*/ 166401 w 197162"/>
              <a:gd name="connsiteY3" fmla="*/ 35403 h 133602"/>
              <a:gd name="connsiteX4" fmla="*/ 163226 w 197162"/>
              <a:gd name="connsiteY4" fmla="*/ 478 h 133602"/>
              <a:gd name="connsiteX5" fmla="*/ 193388 w 197162"/>
              <a:gd name="connsiteY5" fmla="*/ 60803 h 133602"/>
              <a:gd name="connsiteX6" fmla="*/ 194976 w 197162"/>
              <a:gd name="connsiteY6" fmla="*/ 79853 h 133602"/>
              <a:gd name="connsiteX7" fmla="*/ 177513 w 197162"/>
              <a:gd name="connsiteY7" fmla="*/ 108428 h 133602"/>
              <a:gd name="connsiteX8" fmla="*/ 1301 w 197162"/>
              <a:gd name="connsiteY8" fmla="*/ 132240 h 13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62" h="133602">
                <a:moveTo>
                  <a:pt x="1301" y="132240"/>
                </a:moveTo>
                <a:cubicBezTo>
                  <a:pt x="-11664" y="135150"/>
                  <a:pt x="75914" y="133563"/>
                  <a:pt x="99726" y="125890"/>
                </a:cubicBezTo>
                <a:cubicBezTo>
                  <a:pt x="123538" y="118217"/>
                  <a:pt x="133063" y="101284"/>
                  <a:pt x="144176" y="86203"/>
                </a:cubicBezTo>
                <a:cubicBezTo>
                  <a:pt x="155289" y="71122"/>
                  <a:pt x="163226" y="49690"/>
                  <a:pt x="166401" y="35403"/>
                </a:cubicBezTo>
                <a:cubicBezTo>
                  <a:pt x="169576" y="21116"/>
                  <a:pt x="158728" y="-3755"/>
                  <a:pt x="163226" y="478"/>
                </a:cubicBezTo>
                <a:cubicBezTo>
                  <a:pt x="167724" y="4711"/>
                  <a:pt x="188096" y="47574"/>
                  <a:pt x="193388" y="60803"/>
                </a:cubicBezTo>
                <a:cubicBezTo>
                  <a:pt x="198680" y="74032"/>
                  <a:pt x="197622" y="71916"/>
                  <a:pt x="194976" y="79853"/>
                </a:cubicBezTo>
                <a:cubicBezTo>
                  <a:pt x="192330" y="87790"/>
                  <a:pt x="204236" y="99432"/>
                  <a:pt x="177513" y="108428"/>
                </a:cubicBezTo>
                <a:cubicBezTo>
                  <a:pt x="150790" y="117424"/>
                  <a:pt x="14266" y="129330"/>
                  <a:pt x="1301" y="1322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A13E18DD-B0C2-4B66-89C9-72BD8F18F596}"/>
              </a:ext>
            </a:extLst>
          </p:cNvPr>
          <p:cNvSpPr/>
          <p:nvPr/>
        </p:nvSpPr>
        <p:spPr>
          <a:xfrm>
            <a:off x="3112898" y="2514404"/>
            <a:ext cx="67102" cy="459267"/>
          </a:xfrm>
          <a:custGeom>
            <a:avLst/>
            <a:gdLst>
              <a:gd name="connsiteX0" fmla="*/ 66865 w 67102"/>
              <a:gd name="connsiteY0" fmla="*/ 95446 h 459267"/>
              <a:gd name="connsiteX1" fmla="*/ 38290 w 67102"/>
              <a:gd name="connsiteY1" fmla="*/ 170059 h 459267"/>
              <a:gd name="connsiteX2" fmla="*/ 25590 w 67102"/>
              <a:gd name="connsiteY2" fmla="*/ 298646 h 459267"/>
              <a:gd name="connsiteX3" fmla="*/ 22415 w 67102"/>
              <a:gd name="connsiteY3" fmla="*/ 192284 h 459267"/>
              <a:gd name="connsiteX4" fmla="*/ 43052 w 67102"/>
              <a:gd name="connsiteY4" fmla="*/ 382784 h 459267"/>
              <a:gd name="connsiteX5" fmla="*/ 25590 w 67102"/>
              <a:gd name="connsiteY5" fmla="*/ 303409 h 459267"/>
              <a:gd name="connsiteX6" fmla="*/ 52577 w 67102"/>
              <a:gd name="connsiteY6" fmla="*/ 458984 h 459267"/>
              <a:gd name="connsiteX7" fmla="*/ 30352 w 67102"/>
              <a:gd name="connsiteY7" fmla="*/ 344684 h 459267"/>
              <a:gd name="connsiteX8" fmla="*/ 35115 w 67102"/>
              <a:gd name="connsiteY8" fmla="*/ 454221 h 459267"/>
              <a:gd name="connsiteX9" fmla="*/ 4952 w 67102"/>
              <a:gd name="connsiteY9" fmla="*/ 370084 h 459267"/>
              <a:gd name="connsiteX10" fmla="*/ 190 w 67102"/>
              <a:gd name="connsiteY10" fmla="*/ 306584 h 459267"/>
              <a:gd name="connsiteX11" fmla="*/ 6540 w 67102"/>
              <a:gd name="connsiteY11" fmla="*/ 3371 h 459267"/>
              <a:gd name="connsiteX12" fmla="*/ 20827 w 67102"/>
              <a:gd name="connsiteY12" fmla="*/ 141484 h 459267"/>
              <a:gd name="connsiteX13" fmla="*/ 66865 w 67102"/>
              <a:gd name="connsiteY13" fmla="*/ 95446 h 45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102" h="459267">
                <a:moveTo>
                  <a:pt x="66865" y="95446"/>
                </a:moveTo>
                <a:cubicBezTo>
                  <a:pt x="69775" y="100208"/>
                  <a:pt x="45169" y="136192"/>
                  <a:pt x="38290" y="170059"/>
                </a:cubicBezTo>
                <a:cubicBezTo>
                  <a:pt x="31411" y="203926"/>
                  <a:pt x="28236" y="294942"/>
                  <a:pt x="25590" y="298646"/>
                </a:cubicBezTo>
                <a:cubicBezTo>
                  <a:pt x="22944" y="302350"/>
                  <a:pt x="19505" y="178261"/>
                  <a:pt x="22415" y="192284"/>
                </a:cubicBezTo>
                <a:cubicBezTo>
                  <a:pt x="25325" y="206307"/>
                  <a:pt x="42523" y="364263"/>
                  <a:pt x="43052" y="382784"/>
                </a:cubicBezTo>
                <a:cubicBezTo>
                  <a:pt x="43581" y="401305"/>
                  <a:pt x="24003" y="290709"/>
                  <a:pt x="25590" y="303409"/>
                </a:cubicBezTo>
                <a:cubicBezTo>
                  <a:pt x="27177" y="316109"/>
                  <a:pt x="51783" y="452105"/>
                  <a:pt x="52577" y="458984"/>
                </a:cubicBezTo>
                <a:cubicBezTo>
                  <a:pt x="53371" y="465863"/>
                  <a:pt x="33262" y="345478"/>
                  <a:pt x="30352" y="344684"/>
                </a:cubicBezTo>
                <a:cubicBezTo>
                  <a:pt x="27442" y="343890"/>
                  <a:pt x="39348" y="449988"/>
                  <a:pt x="35115" y="454221"/>
                </a:cubicBezTo>
                <a:cubicBezTo>
                  <a:pt x="30882" y="458454"/>
                  <a:pt x="10773" y="394690"/>
                  <a:pt x="4952" y="370084"/>
                </a:cubicBezTo>
                <a:cubicBezTo>
                  <a:pt x="-869" y="345478"/>
                  <a:pt x="-75" y="367703"/>
                  <a:pt x="190" y="306584"/>
                </a:cubicBezTo>
                <a:cubicBezTo>
                  <a:pt x="455" y="245465"/>
                  <a:pt x="3100" y="30888"/>
                  <a:pt x="6540" y="3371"/>
                </a:cubicBezTo>
                <a:cubicBezTo>
                  <a:pt x="9980" y="-24146"/>
                  <a:pt x="14212" y="125344"/>
                  <a:pt x="20827" y="141484"/>
                </a:cubicBezTo>
                <a:cubicBezTo>
                  <a:pt x="27441" y="157624"/>
                  <a:pt x="63955" y="90684"/>
                  <a:pt x="66865" y="954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9F54111D-E2F6-4D03-906C-74F14FE7AB81}"/>
              </a:ext>
            </a:extLst>
          </p:cNvPr>
          <p:cNvSpPr/>
          <p:nvPr/>
        </p:nvSpPr>
        <p:spPr>
          <a:xfrm>
            <a:off x="3074977" y="2532215"/>
            <a:ext cx="47151" cy="301473"/>
          </a:xfrm>
          <a:custGeom>
            <a:avLst/>
            <a:gdLst>
              <a:gd name="connsiteX0" fmla="*/ 11 w 47151"/>
              <a:gd name="connsiteY0" fmla="*/ 1435 h 301473"/>
              <a:gd name="connsiteX1" fmla="*/ 20648 w 47151"/>
              <a:gd name="connsiteY1" fmla="*/ 215748 h 301473"/>
              <a:gd name="connsiteX2" fmla="*/ 20648 w 47151"/>
              <a:gd name="connsiteY2" fmla="*/ 77635 h 301473"/>
              <a:gd name="connsiteX3" fmla="*/ 36523 w 47151"/>
              <a:gd name="connsiteY3" fmla="*/ 301473 h 301473"/>
              <a:gd name="connsiteX4" fmla="*/ 46048 w 47151"/>
              <a:gd name="connsiteY4" fmla="*/ 77635 h 301473"/>
              <a:gd name="connsiteX5" fmla="*/ 44461 w 47151"/>
              <a:gd name="connsiteY5" fmla="*/ 69698 h 301473"/>
              <a:gd name="connsiteX6" fmla="*/ 23823 w 47151"/>
              <a:gd name="connsiteY6" fmla="*/ 118910 h 301473"/>
              <a:gd name="connsiteX7" fmla="*/ 11 w 47151"/>
              <a:gd name="connsiteY7" fmla="*/ 1435 h 30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51" h="301473">
                <a:moveTo>
                  <a:pt x="11" y="1435"/>
                </a:moveTo>
                <a:cubicBezTo>
                  <a:pt x="-518" y="17575"/>
                  <a:pt x="17209" y="203048"/>
                  <a:pt x="20648" y="215748"/>
                </a:cubicBezTo>
                <a:cubicBezTo>
                  <a:pt x="24087" y="228448"/>
                  <a:pt x="18002" y="63348"/>
                  <a:pt x="20648" y="77635"/>
                </a:cubicBezTo>
                <a:cubicBezTo>
                  <a:pt x="23294" y="91922"/>
                  <a:pt x="32290" y="301473"/>
                  <a:pt x="36523" y="301473"/>
                </a:cubicBezTo>
                <a:cubicBezTo>
                  <a:pt x="40756" y="301473"/>
                  <a:pt x="44725" y="116264"/>
                  <a:pt x="46048" y="77635"/>
                </a:cubicBezTo>
                <a:cubicBezTo>
                  <a:pt x="47371" y="39006"/>
                  <a:pt x="48165" y="62819"/>
                  <a:pt x="44461" y="69698"/>
                </a:cubicBezTo>
                <a:cubicBezTo>
                  <a:pt x="40757" y="76577"/>
                  <a:pt x="28586" y="127377"/>
                  <a:pt x="23823" y="118910"/>
                </a:cubicBezTo>
                <a:cubicBezTo>
                  <a:pt x="19060" y="110443"/>
                  <a:pt x="540" y="-14705"/>
                  <a:pt x="11" y="14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A2184E28-888D-40C8-A4CA-5D48CA6D24DD}"/>
              </a:ext>
            </a:extLst>
          </p:cNvPr>
          <p:cNvSpPr/>
          <p:nvPr/>
        </p:nvSpPr>
        <p:spPr>
          <a:xfrm>
            <a:off x="2923682" y="2870079"/>
            <a:ext cx="89401" cy="141714"/>
          </a:xfrm>
          <a:custGeom>
            <a:avLst/>
            <a:gdLst>
              <a:gd name="connsiteX0" fmla="*/ 89393 w 89401"/>
              <a:gd name="connsiteY0" fmla="*/ 27109 h 141714"/>
              <a:gd name="connsiteX1" fmla="*/ 27481 w 89401"/>
              <a:gd name="connsiteY1" fmla="*/ 63621 h 141714"/>
              <a:gd name="connsiteX2" fmla="*/ 32243 w 89401"/>
              <a:gd name="connsiteY2" fmla="*/ 112834 h 141714"/>
              <a:gd name="connsiteX3" fmla="*/ 51293 w 89401"/>
              <a:gd name="connsiteY3" fmla="*/ 141409 h 141714"/>
              <a:gd name="connsiteX4" fmla="*/ 14781 w 89401"/>
              <a:gd name="connsiteY4" fmla="*/ 95371 h 141714"/>
              <a:gd name="connsiteX5" fmla="*/ 493 w 89401"/>
              <a:gd name="connsiteY5" fmla="*/ 39809 h 141714"/>
              <a:gd name="connsiteX6" fmla="*/ 30656 w 89401"/>
              <a:gd name="connsiteY6" fmla="*/ 121 h 141714"/>
              <a:gd name="connsiteX7" fmla="*/ 22718 w 89401"/>
              <a:gd name="connsiteY7" fmla="*/ 52509 h 141714"/>
              <a:gd name="connsiteX8" fmla="*/ 89393 w 89401"/>
              <a:gd name="connsiteY8" fmla="*/ 27109 h 1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01" h="141714">
                <a:moveTo>
                  <a:pt x="89393" y="27109"/>
                </a:moveTo>
                <a:cubicBezTo>
                  <a:pt x="90187" y="28961"/>
                  <a:pt x="37006" y="49334"/>
                  <a:pt x="27481" y="63621"/>
                </a:cubicBezTo>
                <a:cubicBezTo>
                  <a:pt x="17956" y="77908"/>
                  <a:pt x="28274" y="99869"/>
                  <a:pt x="32243" y="112834"/>
                </a:cubicBezTo>
                <a:cubicBezTo>
                  <a:pt x="36212" y="125799"/>
                  <a:pt x="54203" y="144320"/>
                  <a:pt x="51293" y="141409"/>
                </a:cubicBezTo>
                <a:cubicBezTo>
                  <a:pt x="48383" y="138499"/>
                  <a:pt x="23248" y="112304"/>
                  <a:pt x="14781" y="95371"/>
                </a:cubicBezTo>
                <a:cubicBezTo>
                  <a:pt x="6314" y="78438"/>
                  <a:pt x="-2153" y="55684"/>
                  <a:pt x="493" y="39809"/>
                </a:cubicBezTo>
                <a:cubicBezTo>
                  <a:pt x="3139" y="23934"/>
                  <a:pt x="26952" y="-1996"/>
                  <a:pt x="30656" y="121"/>
                </a:cubicBezTo>
                <a:cubicBezTo>
                  <a:pt x="34360" y="2238"/>
                  <a:pt x="13722" y="47482"/>
                  <a:pt x="22718" y="52509"/>
                </a:cubicBezTo>
                <a:cubicBezTo>
                  <a:pt x="31714" y="57536"/>
                  <a:pt x="88599" y="25257"/>
                  <a:pt x="89393" y="2710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64520171-553B-4CEA-9B43-00A219B45D0B}"/>
              </a:ext>
            </a:extLst>
          </p:cNvPr>
          <p:cNvSpPr/>
          <p:nvPr/>
        </p:nvSpPr>
        <p:spPr>
          <a:xfrm>
            <a:off x="2843158" y="3054338"/>
            <a:ext cx="171879" cy="62209"/>
          </a:xfrm>
          <a:custGeom>
            <a:avLst/>
            <a:gdLst>
              <a:gd name="connsiteX0" fmla="*/ 171505 w 171879"/>
              <a:gd name="connsiteY0" fmla="*/ 12 h 62209"/>
              <a:gd name="connsiteX1" fmla="*/ 122292 w 171879"/>
              <a:gd name="connsiteY1" fmla="*/ 46050 h 62209"/>
              <a:gd name="connsiteX2" fmla="*/ 55 w 171879"/>
              <a:gd name="connsiteY2" fmla="*/ 61925 h 62209"/>
              <a:gd name="connsiteX3" fmla="*/ 106417 w 171879"/>
              <a:gd name="connsiteY3" fmla="*/ 34937 h 62209"/>
              <a:gd name="connsiteX4" fmla="*/ 100067 w 171879"/>
              <a:gd name="connsiteY4" fmla="*/ 41287 h 62209"/>
              <a:gd name="connsiteX5" fmla="*/ 171505 w 171879"/>
              <a:gd name="connsiteY5" fmla="*/ 12 h 6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879" h="62209">
                <a:moveTo>
                  <a:pt x="171505" y="12"/>
                </a:moveTo>
                <a:cubicBezTo>
                  <a:pt x="175209" y="806"/>
                  <a:pt x="150867" y="35731"/>
                  <a:pt x="122292" y="46050"/>
                </a:cubicBezTo>
                <a:cubicBezTo>
                  <a:pt x="93717" y="56369"/>
                  <a:pt x="2701" y="63777"/>
                  <a:pt x="55" y="61925"/>
                </a:cubicBezTo>
                <a:cubicBezTo>
                  <a:pt x="-2591" y="60073"/>
                  <a:pt x="89748" y="38377"/>
                  <a:pt x="106417" y="34937"/>
                </a:cubicBezTo>
                <a:cubicBezTo>
                  <a:pt x="123086" y="31497"/>
                  <a:pt x="89748" y="46314"/>
                  <a:pt x="100067" y="41287"/>
                </a:cubicBezTo>
                <a:cubicBezTo>
                  <a:pt x="110386" y="36260"/>
                  <a:pt x="167801" y="-782"/>
                  <a:pt x="171505" y="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6C067E6E-87B6-4E9D-BA14-101A931D1E53}"/>
              </a:ext>
            </a:extLst>
          </p:cNvPr>
          <p:cNvSpPr/>
          <p:nvPr/>
        </p:nvSpPr>
        <p:spPr>
          <a:xfrm>
            <a:off x="2798441" y="3147926"/>
            <a:ext cx="89241" cy="57491"/>
          </a:xfrm>
          <a:custGeom>
            <a:avLst/>
            <a:gdLst>
              <a:gd name="connsiteX0" fmla="*/ 89222 w 89241"/>
              <a:gd name="connsiteY0" fmla="*/ 87 h 57491"/>
              <a:gd name="connsiteX1" fmla="*/ 6672 w 89241"/>
              <a:gd name="connsiteY1" fmla="*/ 22312 h 57491"/>
              <a:gd name="connsiteX2" fmla="*/ 5084 w 89241"/>
              <a:gd name="connsiteY2" fmla="*/ 57237 h 57491"/>
              <a:gd name="connsiteX3" fmla="*/ 6672 w 89241"/>
              <a:gd name="connsiteY3" fmla="*/ 38187 h 57491"/>
              <a:gd name="connsiteX4" fmla="*/ 17784 w 89241"/>
              <a:gd name="connsiteY4" fmla="*/ 39774 h 57491"/>
              <a:gd name="connsiteX5" fmla="*/ 14609 w 89241"/>
              <a:gd name="connsiteY5" fmla="*/ 30249 h 57491"/>
              <a:gd name="connsiteX6" fmla="*/ 89222 w 89241"/>
              <a:gd name="connsiteY6" fmla="*/ 87 h 5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241" h="57491">
                <a:moveTo>
                  <a:pt x="89222" y="87"/>
                </a:moveTo>
                <a:cubicBezTo>
                  <a:pt x="87899" y="-1236"/>
                  <a:pt x="20695" y="12787"/>
                  <a:pt x="6672" y="22312"/>
                </a:cubicBezTo>
                <a:cubicBezTo>
                  <a:pt x="-7351" y="31837"/>
                  <a:pt x="5084" y="54591"/>
                  <a:pt x="5084" y="57237"/>
                </a:cubicBezTo>
                <a:cubicBezTo>
                  <a:pt x="5084" y="59883"/>
                  <a:pt x="4555" y="41097"/>
                  <a:pt x="6672" y="38187"/>
                </a:cubicBezTo>
                <a:cubicBezTo>
                  <a:pt x="8789" y="35277"/>
                  <a:pt x="16461" y="41097"/>
                  <a:pt x="17784" y="39774"/>
                </a:cubicBezTo>
                <a:cubicBezTo>
                  <a:pt x="19107" y="38451"/>
                  <a:pt x="5878" y="35805"/>
                  <a:pt x="14609" y="30249"/>
                </a:cubicBezTo>
                <a:cubicBezTo>
                  <a:pt x="23340" y="24693"/>
                  <a:pt x="90545" y="1410"/>
                  <a:pt x="89222" y="8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AA09C987-D223-4552-BD15-943B67D720C9}"/>
              </a:ext>
            </a:extLst>
          </p:cNvPr>
          <p:cNvSpPr/>
          <p:nvPr/>
        </p:nvSpPr>
        <p:spPr>
          <a:xfrm>
            <a:off x="3000058" y="3263548"/>
            <a:ext cx="198779" cy="142207"/>
          </a:xfrm>
          <a:custGeom>
            <a:avLst/>
            <a:gdLst>
              <a:gd name="connsiteX0" fmla="*/ 198755 w 198779"/>
              <a:gd name="connsiteY0" fmla="*/ 352 h 142207"/>
              <a:gd name="connsiteX1" fmla="*/ 130492 w 198779"/>
              <a:gd name="connsiteY1" fmla="*/ 94015 h 142207"/>
              <a:gd name="connsiteX2" fmla="*/ 101917 w 198779"/>
              <a:gd name="connsiteY2" fmla="*/ 113065 h 142207"/>
              <a:gd name="connsiteX3" fmla="*/ 317 w 198779"/>
              <a:gd name="connsiteY3" fmla="*/ 141640 h 142207"/>
              <a:gd name="connsiteX4" fmla="*/ 71755 w 198779"/>
              <a:gd name="connsiteY4" fmla="*/ 132115 h 142207"/>
              <a:gd name="connsiteX5" fmla="*/ 122555 w 198779"/>
              <a:gd name="connsiteY5" fmla="*/ 132115 h 142207"/>
              <a:gd name="connsiteX6" fmla="*/ 198755 w 198779"/>
              <a:gd name="connsiteY6" fmla="*/ 352 h 14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79" h="142207">
                <a:moveTo>
                  <a:pt x="198755" y="352"/>
                </a:moveTo>
                <a:cubicBezTo>
                  <a:pt x="200078" y="-5998"/>
                  <a:pt x="146632" y="75230"/>
                  <a:pt x="130492" y="94015"/>
                </a:cubicBezTo>
                <a:cubicBezTo>
                  <a:pt x="114352" y="112800"/>
                  <a:pt x="123613" y="105128"/>
                  <a:pt x="101917" y="113065"/>
                </a:cubicBezTo>
                <a:cubicBezTo>
                  <a:pt x="80221" y="121002"/>
                  <a:pt x="5344" y="138465"/>
                  <a:pt x="317" y="141640"/>
                </a:cubicBezTo>
                <a:cubicBezTo>
                  <a:pt x="-4710" y="144815"/>
                  <a:pt x="51382" y="133702"/>
                  <a:pt x="71755" y="132115"/>
                </a:cubicBezTo>
                <a:cubicBezTo>
                  <a:pt x="92128" y="130528"/>
                  <a:pt x="102711" y="150900"/>
                  <a:pt x="122555" y="132115"/>
                </a:cubicBezTo>
                <a:cubicBezTo>
                  <a:pt x="142399" y="113330"/>
                  <a:pt x="197432" y="6702"/>
                  <a:pt x="198755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9869A8C2-4BD3-48DF-BE29-D1288041B1F0}"/>
              </a:ext>
            </a:extLst>
          </p:cNvPr>
          <p:cNvSpPr/>
          <p:nvPr/>
        </p:nvSpPr>
        <p:spPr>
          <a:xfrm>
            <a:off x="2890720" y="3097155"/>
            <a:ext cx="420842" cy="322473"/>
          </a:xfrm>
          <a:custGeom>
            <a:avLst/>
            <a:gdLst>
              <a:gd name="connsiteX0" fmla="*/ 300155 w 420842"/>
              <a:gd name="connsiteY0" fmla="*/ 147695 h 322473"/>
              <a:gd name="connsiteX1" fmla="*/ 216018 w 420842"/>
              <a:gd name="connsiteY1" fmla="*/ 250883 h 322473"/>
              <a:gd name="connsiteX2" fmla="*/ 176330 w 420842"/>
              <a:gd name="connsiteY2" fmla="*/ 276283 h 322473"/>
              <a:gd name="connsiteX3" fmla="*/ 36630 w 420842"/>
              <a:gd name="connsiteY3" fmla="*/ 322320 h 322473"/>
              <a:gd name="connsiteX4" fmla="*/ 174743 w 420842"/>
              <a:gd name="connsiteY4" fmla="*/ 292158 h 322473"/>
              <a:gd name="connsiteX5" fmla="*/ 118 w 420842"/>
              <a:gd name="connsiteY5" fmla="*/ 320733 h 322473"/>
              <a:gd name="connsiteX6" fmla="*/ 206493 w 420842"/>
              <a:gd name="connsiteY6" fmla="*/ 306445 h 322473"/>
              <a:gd name="connsiteX7" fmla="*/ 274755 w 420842"/>
              <a:gd name="connsiteY7" fmla="*/ 249295 h 322473"/>
              <a:gd name="connsiteX8" fmla="*/ 420805 w 420842"/>
              <a:gd name="connsiteY8" fmla="*/ 58 h 322473"/>
              <a:gd name="connsiteX9" fmla="*/ 260468 w 420842"/>
              <a:gd name="connsiteY9" fmla="*/ 225483 h 322473"/>
              <a:gd name="connsiteX10" fmla="*/ 300155 w 420842"/>
              <a:gd name="connsiteY10" fmla="*/ 147695 h 32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842" h="322473">
                <a:moveTo>
                  <a:pt x="300155" y="147695"/>
                </a:moveTo>
                <a:cubicBezTo>
                  <a:pt x="292747" y="151928"/>
                  <a:pt x="236655" y="229452"/>
                  <a:pt x="216018" y="250883"/>
                </a:cubicBezTo>
                <a:cubicBezTo>
                  <a:pt x="195381" y="272314"/>
                  <a:pt x="206228" y="264377"/>
                  <a:pt x="176330" y="276283"/>
                </a:cubicBezTo>
                <a:cubicBezTo>
                  <a:pt x="146432" y="288189"/>
                  <a:pt x="36894" y="319674"/>
                  <a:pt x="36630" y="322320"/>
                </a:cubicBezTo>
                <a:cubicBezTo>
                  <a:pt x="36366" y="324966"/>
                  <a:pt x="180828" y="292423"/>
                  <a:pt x="174743" y="292158"/>
                </a:cubicBezTo>
                <a:cubicBezTo>
                  <a:pt x="168658" y="291894"/>
                  <a:pt x="-5174" y="318352"/>
                  <a:pt x="118" y="320733"/>
                </a:cubicBezTo>
                <a:cubicBezTo>
                  <a:pt x="5410" y="323114"/>
                  <a:pt x="160720" y="318351"/>
                  <a:pt x="206493" y="306445"/>
                </a:cubicBezTo>
                <a:cubicBezTo>
                  <a:pt x="252266" y="294539"/>
                  <a:pt x="239036" y="300359"/>
                  <a:pt x="274755" y="249295"/>
                </a:cubicBezTo>
                <a:cubicBezTo>
                  <a:pt x="310474" y="198231"/>
                  <a:pt x="423186" y="4027"/>
                  <a:pt x="420805" y="58"/>
                </a:cubicBezTo>
                <a:cubicBezTo>
                  <a:pt x="418424" y="-3911"/>
                  <a:pt x="282428" y="196644"/>
                  <a:pt x="260468" y="225483"/>
                </a:cubicBezTo>
                <a:cubicBezTo>
                  <a:pt x="238508" y="254322"/>
                  <a:pt x="307563" y="143462"/>
                  <a:pt x="300155" y="14769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CAA2852A-0800-402A-9371-8ED0A87A4509}"/>
              </a:ext>
            </a:extLst>
          </p:cNvPr>
          <p:cNvSpPr/>
          <p:nvPr/>
        </p:nvSpPr>
        <p:spPr>
          <a:xfrm>
            <a:off x="2847178" y="2920999"/>
            <a:ext cx="58854" cy="119661"/>
          </a:xfrm>
          <a:custGeom>
            <a:avLst/>
            <a:gdLst>
              <a:gd name="connsiteX0" fmla="*/ 56360 w 58854"/>
              <a:gd name="connsiteY0" fmla="*/ 1 h 119661"/>
              <a:gd name="connsiteX1" fmla="*/ 53185 w 58854"/>
              <a:gd name="connsiteY1" fmla="*/ 55564 h 119661"/>
              <a:gd name="connsiteX2" fmla="*/ 797 w 58854"/>
              <a:gd name="connsiteY2" fmla="*/ 119064 h 119661"/>
              <a:gd name="connsiteX3" fmla="*/ 23022 w 58854"/>
              <a:gd name="connsiteY3" fmla="*/ 85726 h 119661"/>
              <a:gd name="connsiteX4" fmla="*/ 43660 w 58854"/>
              <a:gd name="connsiteY4" fmla="*/ 57151 h 119661"/>
              <a:gd name="connsiteX5" fmla="*/ 56360 w 58854"/>
              <a:gd name="connsiteY5" fmla="*/ 1 h 11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54" h="119661">
                <a:moveTo>
                  <a:pt x="56360" y="1"/>
                </a:moveTo>
                <a:cubicBezTo>
                  <a:pt x="57947" y="-263"/>
                  <a:pt x="62445" y="35720"/>
                  <a:pt x="53185" y="55564"/>
                </a:cubicBezTo>
                <a:cubicBezTo>
                  <a:pt x="43925" y="75408"/>
                  <a:pt x="5824" y="114037"/>
                  <a:pt x="797" y="119064"/>
                </a:cubicBezTo>
                <a:cubicBezTo>
                  <a:pt x="-4230" y="124091"/>
                  <a:pt x="15878" y="96045"/>
                  <a:pt x="23022" y="85726"/>
                </a:cubicBezTo>
                <a:cubicBezTo>
                  <a:pt x="30166" y="75407"/>
                  <a:pt x="39427" y="68264"/>
                  <a:pt x="43660" y="57151"/>
                </a:cubicBezTo>
                <a:cubicBezTo>
                  <a:pt x="47893" y="46039"/>
                  <a:pt x="54773" y="265"/>
                  <a:pt x="56360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0749C0D7-DBF5-4A33-B3E5-002AD792D785}"/>
              </a:ext>
            </a:extLst>
          </p:cNvPr>
          <p:cNvSpPr/>
          <p:nvPr/>
        </p:nvSpPr>
        <p:spPr>
          <a:xfrm>
            <a:off x="2738352" y="2733675"/>
            <a:ext cx="140688" cy="86916"/>
          </a:xfrm>
          <a:custGeom>
            <a:avLst/>
            <a:gdLst>
              <a:gd name="connsiteX0" fmla="*/ 86 w 140688"/>
              <a:gd name="connsiteY0" fmla="*/ 0 h 86916"/>
              <a:gd name="connsiteX1" fmla="*/ 92161 w 140688"/>
              <a:gd name="connsiteY1" fmla="*/ 23813 h 86916"/>
              <a:gd name="connsiteX2" fmla="*/ 136611 w 140688"/>
              <a:gd name="connsiteY2" fmla="*/ 84138 h 86916"/>
              <a:gd name="connsiteX3" fmla="*/ 131848 w 140688"/>
              <a:gd name="connsiteY3" fmla="*/ 71438 h 86916"/>
              <a:gd name="connsiteX4" fmla="*/ 76286 w 140688"/>
              <a:gd name="connsiteY4" fmla="*/ 23813 h 86916"/>
              <a:gd name="connsiteX5" fmla="*/ 86 w 140688"/>
              <a:gd name="connsiteY5" fmla="*/ 0 h 8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88" h="86916">
                <a:moveTo>
                  <a:pt x="86" y="0"/>
                </a:moveTo>
                <a:cubicBezTo>
                  <a:pt x="2732" y="0"/>
                  <a:pt x="69407" y="9790"/>
                  <a:pt x="92161" y="23813"/>
                </a:cubicBezTo>
                <a:cubicBezTo>
                  <a:pt x="114915" y="37836"/>
                  <a:pt x="129997" y="76201"/>
                  <a:pt x="136611" y="84138"/>
                </a:cubicBezTo>
                <a:cubicBezTo>
                  <a:pt x="143225" y="92075"/>
                  <a:pt x="141902" y="81492"/>
                  <a:pt x="131848" y="71438"/>
                </a:cubicBezTo>
                <a:cubicBezTo>
                  <a:pt x="121794" y="61384"/>
                  <a:pt x="96130" y="34661"/>
                  <a:pt x="76286" y="23813"/>
                </a:cubicBezTo>
                <a:cubicBezTo>
                  <a:pt x="56442" y="12965"/>
                  <a:pt x="-2560" y="0"/>
                  <a:pt x="86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8D6CDA3C-5689-4132-A563-C6F6BD12B05D}"/>
              </a:ext>
            </a:extLst>
          </p:cNvPr>
          <p:cNvSpPr/>
          <p:nvPr/>
        </p:nvSpPr>
        <p:spPr>
          <a:xfrm>
            <a:off x="2641041" y="2971726"/>
            <a:ext cx="86526" cy="95491"/>
          </a:xfrm>
          <a:custGeom>
            <a:avLst/>
            <a:gdLst>
              <a:gd name="connsiteX0" fmla="*/ 559 w 86526"/>
              <a:gd name="connsiteY0" fmla="*/ 74 h 95491"/>
              <a:gd name="connsiteX1" fmla="*/ 24372 w 86526"/>
              <a:gd name="connsiteY1" fmla="*/ 57224 h 95491"/>
              <a:gd name="connsiteX2" fmla="*/ 86284 w 86526"/>
              <a:gd name="connsiteY2" fmla="*/ 95324 h 95491"/>
              <a:gd name="connsiteX3" fmla="*/ 45009 w 86526"/>
              <a:gd name="connsiteY3" fmla="*/ 69924 h 95491"/>
              <a:gd name="connsiteX4" fmla="*/ 559 w 86526"/>
              <a:gd name="connsiteY4" fmla="*/ 74 h 9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26" h="95491">
                <a:moveTo>
                  <a:pt x="559" y="74"/>
                </a:moveTo>
                <a:cubicBezTo>
                  <a:pt x="-2881" y="-2043"/>
                  <a:pt x="10085" y="41349"/>
                  <a:pt x="24372" y="57224"/>
                </a:cubicBezTo>
                <a:cubicBezTo>
                  <a:pt x="38660" y="73099"/>
                  <a:pt x="82845" y="93207"/>
                  <a:pt x="86284" y="95324"/>
                </a:cubicBezTo>
                <a:cubicBezTo>
                  <a:pt x="89724" y="97441"/>
                  <a:pt x="55592" y="78920"/>
                  <a:pt x="45009" y="69924"/>
                </a:cubicBezTo>
                <a:cubicBezTo>
                  <a:pt x="34426" y="60928"/>
                  <a:pt x="3999" y="2191"/>
                  <a:pt x="559" y="7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BFE6A9E5-D92B-4AF5-B75A-05D7C5A9C18B}"/>
              </a:ext>
            </a:extLst>
          </p:cNvPr>
          <p:cNvSpPr/>
          <p:nvPr/>
        </p:nvSpPr>
        <p:spPr>
          <a:xfrm>
            <a:off x="2831587" y="3114574"/>
            <a:ext cx="214566" cy="51136"/>
          </a:xfrm>
          <a:custGeom>
            <a:avLst/>
            <a:gdLst>
              <a:gd name="connsiteX0" fmla="*/ 513 w 214566"/>
              <a:gd name="connsiteY0" fmla="*/ 39789 h 51136"/>
              <a:gd name="connsiteX1" fmla="*/ 78301 w 214566"/>
              <a:gd name="connsiteY1" fmla="*/ 38201 h 51136"/>
              <a:gd name="connsiteX2" fmla="*/ 152913 w 214566"/>
              <a:gd name="connsiteY2" fmla="*/ 12801 h 51136"/>
              <a:gd name="connsiteX3" fmla="*/ 189426 w 214566"/>
              <a:gd name="connsiteY3" fmla="*/ 101 h 51136"/>
              <a:gd name="connsiteX4" fmla="*/ 210063 w 214566"/>
              <a:gd name="connsiteY4" fmla="*/ 19151 h 51136"/>
              <a:gd name="connsiteX5" fmla="*/ 211651 w 214566"/>
              <a:gd name="connsiteY5" fmla="*/ 47726 h 51136"/>
              <a:gd name="connsiteX6" fmla="*/ 176726 w 214566"/>
              <a:gd name="connsiteY6" fmla="*/ 50901 h 51136"/>
              <a:gd name="connsiteX7" fmla="*/ 156088 w 214566"/>
              <a:gd name="connsiteY7" fmla="*/ 50901 h 51136"/>
              <a:gd name="connsiteX8" fmla="*/ 117988 w 214566"/>
              <a:gd name="connsiteY8" fmla="*/ 49314 h 51136"/>
              <a:gd name="connsiteX9" fmla="*/ 513 w 214566"/>
              <a:gd name="connsiteY9" fmla="*/ 39789 h 5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566" h="51136">
                <a:moveTo>
                  <a:pt x="513" y="39789"/>
                </a:moveTo>
                <a:cubicBezTo>
                  <a:pt x="-6102" y="37937"/>
                  <a:pt x="52901" y="42699"/>
                  <a:pt x="78301" y="38201"/>
                </a:cubicBezTo>
                <a:cubicBezTo>
                  <a:pt x="103701" y="33703"/>
                  <a:pt x="152913" y="12801"/>
                  <a:pt x="152913" y="12801"/>
                </a:cubicBezTo>
                <a:cubicBezTo>
                  <a:pt x="171434" y="6451"/>
                  <a:pt x="179901" y="-957"/>
                  <a:pt x="189426" y="101"/>
                </a:cubicBezTo>
                <a:cubicBezTo>
                  <a:pt x="198951" y="1159"/>
                  <a:pt x="206359" y="11214"/>
                  <a:pt x="210063" y="19151"/>
                </a:cubicBezTo>
                <a:cubicBezTo>
                  <a:pt x="213767" y="27088"/>
                  <a:pt x="217207" y="42434"/>
                  <a:pt x="211651" y="47726"/>
                </a:cubicBezTo>
                <a:cubicBezTo>
                  <a:pt x="206095" y="53018"/>
                  <a:pt x="185986" y="50372"/>
                  <a:pt x="176726" y="50901"/>
                </a:cubicBezTo>
                <a:cubicBezTo>
                  <a:pt x="167466" y="51430"/>
                  <a:pt x="156088" y="50901"/>
                  <a:pt x="156088" y="50901"/>
                </a:cubicBezTo>
                <a:cubicBezTo>
                  <a:pt x="146298" y="50637"/>
                  <a:pt x="141536" y="48520"/>
                  <a:pt x="117988" y="49314"/>
                </a:cubicBezTo>
                <a:cubicBezTo>
                  <a:pt x="94440" y="50108"/>
                  <a:pt x="7128" y="41641"/>
                  <a:pt x="513" y="3978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2D43AAE8-6503-44AF-B2C0-E1376AAF26E9}"/>
              </a:ext>
            </a:extLst>
          </p:cNvPr>
          <p:cNvSpPr/>
          <p:nvPr/>
        </p:nvSpPr>
        <p:spPr>
          <a:xfrm>
            <a:off x="3041591" y="3125439"/>
            <a:ext cx="102117" cy="47357"/>
          </a:xfrm>
          <a:custGeom>
            <a:avLst/>
            <a:gdLst>
              <a:gd name="connsiteX0" fmla="*/ 59 w 102117"/>
              <a:gd name="connsiteY0" fmla="*/ 349 h 47357"/>
              <a:gd name="connsiteX1" fmla="*/ 69909 w 102117"/>
              <a:gd name="connsiteY1" fmla="*/ 24161 h 47357"/>
              <a:gd name="connsiteX2" fmla="*/ 101659 w 102117"/>
              <a:gd name="connsiteY2" fmla="*/ 46386 h 47357"/>
              <a:gd name="connsiteX3" fmla="*/ 82609 w 102117"/>
              <a:gd name="connsiteY3" fmla="*/ 43211 h 47357"/>
              <a:gd name="connsiteX4" fmla="*/ 59 w 102117"/>
              <a:gd name="connsiteY4" fmla="*/ 349 h 4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17" h="47357">
                <a:moveTo>
                  <a:pt x="59" y="349"/>
                </a:moveTo>
                <a:cubicBezTo>
                  <a:pt x="-2058" y="-2826"/>
                  <a:pt x="52976" y="16488"/>
                  <a:pt x="69909" y="24161"/>
                </a:cubicBezTo>
                <a:cubicBezTo>
                  <a:pt x="86842" y="31834"/>
                  <a:pt x="99542" y="43211"/>
                  <a:pt x="101659" y="46386"/>
                </a:cubicBezTo>
                <a:cubicBezTo>
                  <a:pt x="103776" y="49561"/>
                  <a:pt x="98748" y="44005"/>
                  <a:pt x="82609" y="43211"/>
                </a:cubicBezTo>
                <a:cubicBezTo>
                  <a:pt x="66470" y="42417"/>
                  <a:pt x="2176" y="3524"/>
                  <a:pt x="59" y="34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9FC8D4E9-7E97-43EF-8C30-7A5E5FA5FFD0}"/>
              </a:ext>
            </a:extLst>
          </p:cNvPr>
          <p:cNvSpPr/>
          <p:nvPr/>
        </p:nvSpPr>
        <p:spPr>
          <a:xfrm>
            <a:off x="2784193" y="3173723"/>
            <a:ext cx="361547" cy="84819"/>
          </a:xfrm>
          <a:custGeom>
            <a:avLst/>
            <a:gdLst>
              <a:gd name="connsiteX0" fmla="*/ 57432 w 361547"/>
              <a:gd name="connsiteY0" fmla="*/ 15565 h 84819"/>
              <a:gd name="connsiteX1" fmla="*/ 179670 w 361547"/>
              <a:gd name="connsiteY1" fmla="*/ 9215 h 84819"/>
              <a:gd name="connsiteX2" fmla="*/ 243170 w 361547"/>
              <a:gd name="connsiteY2" fmla="*/ 29852 h 84819"/>
              <a:gd name="connsiteX3" fmla="*/ 290795 w 361547"/>
              <a:gd name="connsiteY3" fmla="*/ 31440 h 84819"/>
              <a:gd name="connsiteX4" fmla="*/ 360645 w 361547"/>
              <a:gd name="connsiteY4" fmla="*/ 15565 h 84819"/>
              <a:gd name="connsiteX5" fmla="*/ 327307 w 361547"/>
              <a:gd name="connsiteY5" fmla="*/ 45727 h 84819"/>
              <a:gd name="connsiteX6" fmla="*/ 281270 w 361547"/>
              <a:gd name="connsiteY6" fmla="*/ 80652 h 84819"/>
              <a:gd name="connsiteX7" fmla="*/ 176495 w 361547"/>
              <a:gd name="connsiteY7" fmla="*/ 82240 h 84819"/>
              <a:gd name="connsiteX8" fmla="*/ 162207 w 361547"/>
              <a:gd name="connsiteY8" fmla="*/ 63190 h 84819"/>
              <a:gd name="connsiteX9" fmla="*/ 155857 w 361547"/>
              <a:gd name="connsiteY9" fmla="*/ 48902 h 84819"/>
              <a:gd name="connsiteX10" fmla="*/ 5045 w 361547"/>
              <a:gd name="connsiteY10" fmla="*/ 1277 h 84819"/>
              <a:gd name="connsiteX11" fmla="*/ 57432 w 361547"/>
              <a:gd name="connsiteY11" fmla="*/ 15565 h 8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1547" h="84819">
                <a:moveTo>
                  <a:pt x="57432" y="15565"/>
                </a:moveTo>
                <a:cubicBezTo>
                  <a:pt x="86536" y="16888"/>
                  <a:pt x="148714" y="6834"/>
                  <a:pt x="179670" y="9215"/>
                </a:cubicBezTo>
                <a:cubicBezTo>
                  <a:pt x="210626" y="11596"/>
                  <a:pt x="224649" y="26148"/>
                  <a:pt x="243170" y="29852"/>
                </a:cubicBezTo>
                <a:cubicBezTo>
                  <a:pt x="261691" y="33556"/>
                  <a:pt x="271216" y="33821"/>
                  <a:pt x="290795" y="31440"/>
                </a:cubicBezTo>
                <a:cubicBezTo>
                  <a:pt x="310374" y="29059"/>
                  <a:pt x="354560" y="13184"/>
                  <a:pt x="360645" y="15565"/>
                </a:cubicBezTo>
                <a:cubicBezTo>
                  <a:pt x="366730" y="17946"/>
                  <a:pt x="340536" y="34879"/>
                  <a:pt x="327307" y="45727"/>
                </a:cubicBezTo>
                <a:cubicBezTo>
                  <a:pt x="314078" y="56575"/>
                  <a:pt x="306405" y="74567"/>
                  <a:pt x="281270" y="80652"/>
                </a:cubicBezTo>
                <a:cubicBezTo>
                  <a:pt x="256135" y="86738"/>
                  <a:pt x="196339" y="85150"/>
                  <a:pt x="176495" y="82240"/>
                </a:cubicBezTo>
                <a:cubicBezTo>
                  <a:pt x="156651" y="79330"/>
                  <a:pt x="165647" y="68746"/>
                  <a:pt x="162207" y="63190"/>
                </a:cubicBezTo>
                <a:cubicBezTo>
                  <a:pt x="158767" y="57634"/>
                  <a:pt x="182051" y="59221"/>
                  <a:pt x="155857" y="48902"/>
                </a:cubicBezTo>
                <a:cubicBezTo>
                  <a:pt x="129663" y="38583"/>
                  <a:pt x="5045" y="1277"/>
                  <a:pt x="5045" y="1277"/>
                </a:cubicBezTo>
                <a:cubicBezTo>
                  <a:pt x="-14799" y="-5073"/>
                  <a:pt x="28328" y="14242"/>
                  <a:pt x="57432" y="1556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楕円 1047">
            <a:extLst>
              <a:ext uri="{FF2B5EF4-FFF2-40B4-BE49-F238E27FC236}">
                <a16:creationId xmlns:a16="http://schemas.microsoft.com/office/drawing/2014/main" id="{686AFE0E-261D-4C77-9DEC-A912F8316F6B}"/>
              </a:ext>
            </a:extLst>
          </p:cNvPr>
          <p:cNvSpPr/>
          <p:nvPr/>
        </p:nvSpPr>
        <p:spPr>
          <a:xfrm>
            <a:off x="2619375" y="2727325"/>
            <a:ext cx="282575" cy="282575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楕円 152">
            <a:extLst>
              <a:ext uri="{FF2B5EF4-FFF2-40B4-BE49-F238E27FC236}">
                <a16:creationId xmlns:a16="http://schemas.microsoft.com/office/drawing/2014/main" id="{7BA308D4-363E-49FD-8234-BF9E55C22F3F}"/>
              </a:ext>
            </a:extLst>
          </p:cNvPr>
          <p:cNvSpPr/>
          <p:nvPr/>
        </p:nvSpPr>
        <p:spPr>
          <a:xfrm>
            <a:off x="3162301" y="2847976"/>
            <a:ext cx="152400" cy="152400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B16C3CAD-5206-420D-958A-FF5BA849F3C3}"/>
              </a:ext>
            </a:extLst>
          </p:cNvPr>
          <p:cNvSpPr/>
          <p:nvPr/>
        </p:nvSpPr>
        <p:spPr>
          <a:xfrm>
            <a:off x="3181226" y="2576246"/>
            <a:ext cx="108289" cy="35274"/>
          </a:xfrm>
          <a:custGeom>
            <a:avLst/>
            <a:gdLst>
              <a:gd name="connsiteX0" fmla="*/ 124 w 108289"/>
              <a:gd name="connsiteY0" fmla="*/ 35192 h 35274"/>
              <a:gd name="connsiteX1" fmla="*/ 55687 w 108289"/>
              <a:gd name="connsiteY1" fmla="*/ 1854 h 35274"/>
              <a:gd name="connsiteX2" fmla="*/ 108074 w 108289"/>
              <a:gd name="connsiteY2" fmla="*/ 5029 h 35274"/>
              <a:gd name="connsiteX3" fmla="*/ 71562 w 108289"/>
              <a:gd name="connsiteY3" fmla="*/ 11379 h 35274"/>
              <a:gd name="connsiteX4" fmla="*/ 124 w 108289"/>
              <a:gd name="connsiteY4" fmla="*/ 35192 h 3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89" h="35274">
                <a:moveTo>
                  <a:pt x="124" y="35192"/>
                </a:moveTo>
                <a:cubicBezTo>
                  <a:pt x="-2522" y="33604"/>
                  <a:pt x="37695" y="6881"/>
                  <a:pt x="55687" y="1854"/>
                </a:cubicBezTo>
                <a:cubicBezTo>
                  <a:pt x="73679" y="-3173"/>
                  <a:pt x="105428" y="3441"/>
                  <a:pt x="108074" y="5029"/>
                </a:cubicBezTo>
                <a:cubicBezTo>
                  <a:pt x="110720" y="6616"/>
                  <a:pt x="88495" y="7675"/>
                  <a:pt x="71562" y="11379"/>
                </a:cubicBezTo>
                <a:cubicBezTo>
                  <a:pt x="54629" y="15083"/>
                  <a:pt x="2770" y="36780"/>
                  <a:pt x="124" y="3519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4C1E1001-5A3B-469F-A6BA-7D97243EADCE}"/>
              </a:ext>
            </a:extLst>
          </p:cNvPr>
          <p:cNvSpPr/>
          <p:nvPr/>
        </p:nvSpPr>
        <p:spPr>
          <a:xfrm>
            <a:off x="3187699" y="2947916"/>
            <a:ext cx="52397" cy="133576"/>
          </a:xfrm>
          <a:custGeom>
            <a:avLst/>
            <a:gdLst>
              <a:gd name="connsiteX0" fmla="*/ 25401 w 52397"/>
              <a:gd name="connsiteY0" fmla="*/ 72 h 133576"/>
              <a:gd name="connsiteX1" fmla="*/ 36514 w 52397"/>
              <a:gd name="connsiteY1" fmla="*/ 66747 h 133576"/>
              <a:gd name="connsiteX2" fmla="*/ 1 w 52397"/>
              <a:gd name="connsiteY2" fmla="*/ 133422 h 133576"/>
              <a:gd name="connsiteX3" fmla="*/ 38101 w 52397"/>
              <a:gd name="connsiteY3" fmla="*/ 84209 h 133576"/>
              <a:gd name="connsiteX4" fmla="*/ 52389 w 52397"/>
              <a:gd name="connsiteY4" fmla="*/ 54047 h 133576"/>
              <a:gd name="connsiteX5" fmla="*/ 25401 w 52397"/>
              <a:gd name="connsiteY5" fmla="*/ 72 h 13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97" h="133576">
                <a:moveTo>
                  <a:pt x="25401" y="72"/>
                </a:moveTo>
                <a:cubicBezTo>
                  <a:pt x="22755" y="2189"/>
                  <a:pt x="40747" y="44522"/>
                  <a:pt x="36514" y="66747"/>
                </a:cubicBezTo>
                <a:cubicBezTo>
                  <a:pt x="32281" y="88972"/>
                  <a:pt x="-264" y="130512"/>
                  <a:pt x="1" y="133422"/>
                </a:cubicBezTo>
                <a:cubicBezTo>
                  <a:pt x="266" y="136332"/>
                  <a:pt x="29370" y="97438"/>
                  <a:pt x="38101" y="84209"/>
                </a:cubicBezTo>
                <a:cubicBezTo>
                  <a:pt x="46832" y="70980"/>
                  <a:pt x="52654" y="65424"/>
                  <a:pt x="52389" y="54047"/>
                </a:cubicBezTo>
                <a:cubicBezTo>
                  <a:pt x="52125" y="42670"/>
                  <a:pt x="28047" y="-2045"/>
                  <a:pt x="25401" y="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3CEEC00-E79B-4AFE-9584-4FD67405784B}"/>
              </a:ext>
            </a:extLst>
          </p:cNvPr>
          <p:cNvSpPr/>
          <p:nvPr/>
        </p:nvSpPr>
        <p:spPr>
          <a:xfrm>
            <a:off x="2987576" y="3279772"/>
            <a:ext cx="135203" cy="81165"/>
          </a:xfrm>
          <a:custGeom>
            <a:avLst/>
            <a:gdLst>
              <a:gd name="connsiteX0" fmla="*/ 135037 w 135203"/>
              <a:gd name="connsiteY0" fmla="*/ 3 h 81165"/>
              <a:gd name="connsiteX1" fmla="*/ 85824 w 135203"/>
              <a:gd name="connsiteY1" fmla="*/ 71440 h 81165"/>
              <a:gd name="connsiteX2" fmla="*/ 99 w 135203"/>
              <a:gd name="connsiteY2" fmla="*/ 79378 h 81165"/>
              <a:gd name="connsiteX3" fmla="*/ 69949 w 135203"/>
              <a:gd name="connsiteY3" fmla="*/ 74615 h 81165"/>
              <a:gd name="connsiteX4" fmla="*/ 135037 w 135203"/>
              <a:gd name="connsiteY4" fmla="*/ 3 h 8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03" h="81165">
                <a:moveTo>
                  <a:pt x="135037" y="3"/>
                </a:moveTo>
                <a:cubicBezTo>
                  <a:pt x="137683" y="-526"/>
                  <a:pt x="108314" y="58211"/>
                  <a:pt x="85824" y="71440"/>
                </a:cubicBezTo>
                <a:cubicBezTo>
                  <a:pt x="63334" y="84669"/>
                  <a:pt x="2745" y="78849"/>
                  <a:pt x="99" y="79378"/>
                </a:cubicBezTo>
                <a:cubicBezTo>
                  <a:pt x="-2547" y="79907"/>
                  <a:pt x="48253" y="85198"/>
                  <a:pt x="69949" y="74615"/>
                </a:cubicBezTo>
                <a:cubicBezTo>
                  <a:pt x="91645" y="64032"/>
                  <a:pt x="132391" y="532"/>
                  <a:pt x="135037" y="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5BDCAEEA-4E19-4C80-885E-76C280347D3A}"/>
              </a:ext>
            </a:extLst>
          </p:cNvPr>
          <p:cNvSpPr/>
          <p:nvPr/>
        </p:nvSpPr>
        <p:spPr>
          <a:xfrm>
            <a:off x="2673307" y="3090815"/>
            <a:ext cx="117576" cy="101861"/>
          </a:xfrm>
          <a:custGeom>
            <a:avLst/>
            <a:gdLst>
              <a:gd name="connsiteX0" fmla="*/ 43 w 117576"/>
              <a:gd name="connsiteY0" fmla="*/ 48 h 101861"/>
              <a:gd name="connsiteX1" fmla="*/ 60368 w 117576"/>
              <a:gd name="connsiteY1" fmla="*/ 76248 h 101861"/>
              <a:gd name="connsiteX2" fmla="*/ 117518 w 117576"/>
              <a:gd name="connsiteY2" fmla="*/ 101648 h 101861"/>
              <a:gd name="connsiteX3" fmla="*/ 69893 w 117576"/>
              <a:gd name="connsiteY3" fmla="*/ 65135 h 101861"/>
              <a:gd name="connsiteX4" fmla="*/ 43 w 117576"/>
              <a:gd name="connsiteY4" fmla="*/ 48 h 10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76" h="101861">
                <a:moveTo>
                  <a:pt x="43" y="48"/>
                </a:moveTo>
                <a:cubicBezTo>
                  <a:pt x="-1544" y="1900"/>
                  <a:pt x="40789" y="59315"/>
                  <a:pt x="60368" y="76248"/>
                </a:cubicBezTo>
                <a:cubicBezTo>
                  <a:pt x="79947" y="93181"/>
                  <a:pt x="115931" y="103500"/>
                  <a:pt x="117518" y="101648"/>
                </a:cubicBezTo>
                <a:cubicBezTo>
                  <a:pt x="119105" y="99796"/>
                  <a:pt x="88149" y="80481"/>
                  <a:pt x="69893" y="65135"/>
                </a:cubicBezTo>
                <a:cubicBezTo>
                  <a:pt x="51637" y="49789"/>
                  <a:pt x="1630" y="-1804"/>
                  <a:pt x="43" y="4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A99D4B2-59F2-4524-8779-BDC62F9633F3}"/>
              </a:ext>
            </a:extLst>
          </p:cNvPr>
          <p:cNvSpPr/>
          <p:nvPr/>
        </p:nvSpPr>
        <p:spPr>
          <a:xfrm>
            <a:off x="2583976" y="3119369"/>
            <a:ext cx="102811" cy="114502"/>
          </a:xfrm>
          <a:custGeom>
            <a:avLst/>
            <a:gdLst>
              <a:gd name="connsiteX0" fmla="*/ 474 w 102811"/>
              <a:gd name="connsiteY0" fmla="*/ 69 h 114502"/>
              <a:gd name="connsiteX1" fmla="*/ 44924 w 102811"/>
              <a:gd name="connsiteY1" fmla="*/ 63569 h 114502"/>
              <a:gd name="connsiteX2" fmla="*/ 102074 w 102811"/>
              <a:gd name="connsiteY2" fmla="*/ 114369 h 114502"/>
              <a:gd name="connsiteX3" fmla="*/ 73499 w 102811"/>
              <a:gd name="connsiteY3" fmla="*/ 76269 h 114502"/>
              <a:gd name="connsiteX4" fmla="*/ 474 w 102811"/>
              <a:gd name="connsiteY4" fmla="*/ 69 h 11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11" h="114502">
                <a:moveTo>
                  <a:pt x="474" y="69"/>
                </a:moveTo>
                <a:cubicBezTo>
                  <a:pt x="-4288" y="-2048"/>
                  <a:pt x="27991" y="44519"/>
                  <a:pt x="44924" y="63569"/>
                </a:cubicBezTo>
                <a:cubicBezTo>
                  <a:pt x="61857" y="82619"/>
                  <a:pt x="97312" y="112252"/>
                  <a:pt x="102074" y="114369"/>
                </a:cubicBezTo>
                <a:cubicBezTo>
                  <a:pt x="106836" y="116486"/>
                  <a:pt x="87522" y="92938"/>
                  <a:pt x="73499" y="76269"/>
                </a:cubicBezTo>
                <a:cubicBezTo>
                  <a:pt x="59476" y="59600"/>
                  <a:pt x="5236" y="2186"/>
                  <a:pt x="474" y="6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18011699-0B9D-4EB3-B2B0-8009E0DE3792}"/>
              </a:ext>
            </a:extLst>
          </p:cNvPr>
          <p:cNvSpPr/>
          <p:nvPr/>
        </p:nvSpPr>
        <p:spPr>
          <a:xfrm>
            <a:off x="2681072" y="3212959"/>
            <a:ext cx="170333" cy="183077"/>
          </a:xfrm>
          <a:custGeom>
            <a:avLst/>
            <a:gdLst>
              <a:gd name="connsiteX0" fmla="*/ 216 w 170333"/>
              <a:gd name="connsiteY0" fmla="*/ 141 h 183077"/>
              <a:gd name="connsiteX1" fmla="*/ 44666 w 170333"/>
              <a:gd name="connsiteY1" fmla="*/ 55704 h 183077"/>
              <a:gd name="connsiteX2" fmla="*/ 55778 w 170333"/>
              <a:gd name="connsiteY2" fmla="*/ 93804 h 183077"/>
              <a:gd name="connsiteX3" fmla="*/ 111341 w 170333"/>
              <a:gd name="connsiteY3" fmla="*/ 116029 h 183077"/>
              <a:gd name="connsiteX4" fmla="*/ 168491 w 170333"/>
              <a:gd name="connsiteY4" fmla="*/ 182704 h 183077"/>
              <a:gd name="connsiteX5" fmla="*/ 147853 w 170333"/>
              <a:gd name="connsiteY5" fmla="*/ 139841 h 183077"/>
              <a:gd name="connsiteX6" fmla="*/ 65303 w 170333"/>
              <a:gd name="connsiteY6" fmla="*/ 73166 h 183077"/>
              <a:gd name="connsiteX7" fmla="*/ 216 w 170333"/>
              <a:gd name="connsiteY7" fmla="*/ 141 h 18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333" h="183077">
                <a:moveTo>
                  <a:pt x="216" y="141"/>
                </a:moveTo>
                <a:cubicBezTo>
                  <a:pt x="-3223" y="-2769"/>
                  <a:pt x="35406" y="40094"/>
                  <a:pt x="44666" y="55704"/>
                </a:cubicBezTo>
                <a:cubicBezTo>
                  <a:pt x="53926" y="71315"/>
                  <a:pt x="44666" y="83750"/>
                  <a:pt x="55778" y="93804"/>
                </a:cubicBezTo>
                <a:cubicBezTo>
                  <a:pt x="66890" y="103858"/>
                  <a:pt x="92556" y="101212"/>
                  <a:pt x="111341" y="116029"/>
                </a:cubicBezTo>
                <a:cubicBezTo>
                  <a:pt x="130126" y="130846"/>
                  <a:pt x="162406" y="178735"/>
                  <a:pt x="168491" y="182704"/>
                </a:cubicBezTo>
                <a:cubicBezTo>
                  <a:pt x="174576" y="186673"/>
                  <a:pt x="165051" y="158097"/>
                  <a:pt x="147853" y="139841"/>
                </a:cubicBezTo>
                <a:cubicBezTo>
                  <a:pt x="130655" y="121585"/>
                  <a:pt x="85676" y="93010"/>
                  <a:pt x="65303" y="73166"/>
                </a:cubicBezTo>
                <a:cubicBezTo>
                  <a:pt x="44930" y="53322"/>
                  <a:pt x="3655" y="3051"/>
                  <a:pt x="216" y="1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DB900987-9D4C-4FF6-9334-F2FE22E836F6}"/>
              </a:ext>
            </a:extLst>
          </p:cNvPr>
          <p:cNvSpPr/>
          <p:nvPr/>
        </p:nvSpPr>
        <p:spPr>
          <a:xfrm>
            <a:off x="3127002" y="2905009"/>
            <a:ext cx="43298" cy="103097"/>
          </a:xfrm>
          <a:custGeom>
            <a:avLst/>
            <a:gdLst>
              <a:gd name="connsiteX0" fmla="*/ 14661 w 43298"/>
              <a:gd name="connsiteY0" fmla="*/ 116 h 103097"/>
              <a:gd name="connsiteX1" fmla="*/ 36886 w 43298"/>
              <a:gd name="connsiteY1" fmla="*/ 49329 h 103097"/>
              <a:gd name="connsiteX2" fmla="*/ 373 w 43298"/>
              <a:gd name="connsiteY2" fmla="*/ 101716 h 103097"/>
              <a:gd name="connsiteX3" fmla="*/ 19423 w 43298"/>
              <a:gd name="connsiteY3" fmla="*/ 85841 h 103097"/>
              <a:gd name="connsiteX4" fmla="*/ 43236 w 43298"/>
              <a:gd name="connsiteY4" fmla="*/ 63616 h 103097"/>
              <a:gd name="connsiteX5" fmla="*/ 14661 w 43298"/>
              <a:gd name="connsiteY5" fmla="*/ 116 h 10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98" h="103097">
                <a:moveTo>
                  <a:pt x="14661" y="116"/>
                </a:moveTo>
                <a:cubicBezTo>
                  <a:pt x="13603" y="-2265"/>
                  <a:pt x="39267" y="32396"/>
                  <a:pt x="36886" y="49329"/>
                </a:cubicBezTo>
                <a:cubicBezTo>
                  <a:pt x="34505" y="66262"/>
                  <a:pt x="3283" y="95631"/>
                  <a:pt x="373" y="101716"/>
                </a:cubicBezTo>
                <a:cubicBezTo>
                  <a:pt x="-2537" y="107801"/>
                  <a:pt x="12279" y="92191"/>
                  <a:pt x="19423" y="85841"/>
                </a:cubicBezTo>
                <a:cubicBezTo>
                  <a:pt x="26567" y="79491"/>
                  <a:pt x="41649" y="75258"/>
                  <a:pt x="43236" y="63616"/>
                </a:cubicBezTo>
                <a:cubicBezTo>
                  <a:pt x="44823" y="51974"/>
                  <a:pt x="15719" y="2497"/>
                  <a:pt x="14661" y="1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A93F7AAB-BE29-466C-9217-732251C6F82C}"/>
              </a:ext>
            </a:extLst>
          </p:cNvPr>
          <p:cNvSpPr/>
          <p:nvPr/>
        </p:nvSpPr>
        <p:spPr>
          <a:xfrm>
            <a:off x="2530050" y="3057515"/>
            <a:ext cx="564010" cy="401689"/>
          </a:xfrm>
          <a:custGeom>
            <a:avLst/>
            <a:gdLst>
              <a:gd name="connsiteX0" fmla="*/ 86150 w 564010"/>
              <a:gd name="connsiteY0" fmla="*/ 109548 h 401689"/>
              <a:gd name="connsiteX1" fmla="*/ 329038 w 564010"/>
              <a:gd name="connsiteY1" fmla="*/ 282585 h 401689"/>
              <a:gd name="connsiteX2" fmla="*/ 457625 w 564010"/>
              <a:gd name="connsiteY2" fmla="*/ 307985 h 401689"/>
              <a:gd name="connsiteX3" fmla="*/ 276650 w 564010"/>
              <a:gd name="connsiteY3" fmla="*/ 246073 h 401689"/>
              <a:gd name="connsiteX4" fmla="*/ 505250 w 564010"/>
              <a:gd name="connsiteY4" fmla="*/ 323860 h 401689"/>
              <a:gd name="connsiteX5" fmla="*/ 349675 w 564010"/>
              <a:gd name="connsiteY5" fmla="*/ 311160 h 401689"/>
              <a:gd name="connsiteX6" fmla="*/ 563988 w 564010"/>
              <a:gd name="connsiteY6" fmla="*/ 369898 h 401689"/>
              <a:gd name="connsiteX7" fmla="*/ 363963 w 564010"/>
              <a:gd name="connsiteY7" fmla="*/ 339735 h 401689"/>
              <a:gd name="connsiteX8" fmla="*/ 471913 w 564010"/>
              <a:gd name="connsiteY8" fmla="*/ 401648 h 401689"/>
              <a:gd name="connsiteX9" fmla="*/ 343325 w 564010"/>
              <a:gd name="connsiteY9" fmla="*/ 347673 h 401689"/>
              <a:gd name="connsiteX10" fmla="*/ 181400 w 564010"/>
              <a:gd name="connsiteY10" fmla="*/ 252423 h 401689"/>
              <a:gd name="connsiteX11" fmla="*/ 54400 w 564010"/>
              <a:gd name="connsiteY11" fmla="*/ 165110 h 401689"/>
              <a:gd name="connsiteX12" fmla="*/ 425 w 564010"/>
              <a:gd name="connsiteY12" fmla="*/ 10 h 401689"/>
              <a:gd name="connsiteX13" fmla="*/ 79800 w 564010"/>
              <a:gd name="connsiteY13" fmla="*/ 173048 h 401689"/>
              <a:gd name="connsiteX14" fmla="*/ 141713 w 564010"/>
              <a:gd name="connsiteY14" fmla="*/ 190510 h 401689"/>
              <a:gd name="connsiteX15" fmla="*/ 86150 w 564010"/>
              <a:gd name="connsiteY15" fmla="*/ 109548 h 40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4010" h="401689">
                <a:moveTo>
                  <a:pt x="86150" y="109548"/>
                </a:moveTo>
                <a:cubicBezTo>
                  <a:pt x="117371" y="124894"/>
                  <a:pt x="267126" y="249512"/>
                  <a:pt x="329038" y="282585"/>
                </a:cubicBezTo>
                <a:cubicBezTo>
                  <a:pt x="390950" y="315658"/>
                  <a:pt x="466356" y="314070"/>
                  <a:pt x="457625" y="307985"/>
                </a:cubicBezTo>
                <a:cubicBezTo>
                  <a:pt x="448894" y="301900"/>
                  <a:pt x="268713" y="243427"/>
                  <a:pt x="276650" y="246073"/>
                </a:cubicBezTo>
                <a:cubicBezTo>
                  <a:pt x="284587" y="248719"/>
                  <a:pt x="493079" y="313012"/>
                  <a:pt x="505250" y="323860"/>
                </a:cubicBezTo>
                <a:cubicBezTo>
                  <a:pt x="517421" y="334708"/>
                  <a:pt x="339885" y="303487"/>
                  <a:pt x="349675" y="311160"/>
                </a:cubicBezTo>
                <a:cubicBezTo>
                  <a:pt x="359465" y="318833"/>
                  <a:pt x="561607" y="365136"/>
                  <a:pt x="563988" y="369898"/>
                </a:cubicBezTo>
                <a:cubicBezTo>
                  <a:pt x="566369" y="374660"/>
                  <a:pt x="379309" y="334443"/>
                  <a:pt x="363963" y="339735"/>
                </a:cubicBezTo>
                <a:cubicBezTo>
                  <a:pt x="348617" y="345027"/>
                  <a:pt x="475353" y="400325"/>
                  <a:pt x="471913" y="401648"/>
                </a:cubicBezTo>
                <a:cubicBezTo>
                  <a:pt x="468473" y="402971"/>
                  <a:pt x="391744" y="372544"/>
                  <a:pt x="343325" y="347673"/>
                </a:cubicBezTo>
                <a:cubicBezTo>
                  <a:pt x="294906" y="322802"/>
                  <a:pt x="229554" y="282850"/>
                  <a:pt x="181400" y="252423"/>
                </a:cubicBezTo>
                <a:cubicBezTo>
                  <a:pt x="133246" y="221996"/>
                  <a:pt x="84562" y="207179"/>
                  <a:pt x="54400" y="165110"/>
                </a:cubicBezTo>
                <a:cubicBezTo>
                  <a:pt x="24238" y="123041"/>
                  <a:pt x="-3808" y="-1313"/>
                  <a:pt x="425" y="10"/>
                </a:cubicBezTo>
                <a:cubicBezTo>
                  <a:pt x="4658" y="1333"/>
                  <a:pt x="56252" y="141298"/>
                  <a:pt x="79800" y="173048"/>
                </a:cubicBezTo>
                <a:cubicBezTo>
                  <a:pt x="103348" y="204798"/>
                  <a:pt x="138009" y="196860"/>
                  <a:pt x="141713" y="190510"/>
                </a:cubicBezTo>
                <a:cubicBezTo>
                  <a:pt x="145417" y="184160"/>
                  <a:pt x="54929" y="94202"/>
                  <a:pt x="86150" y="10954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DAB99A79-7F59-4710-A6F4-F47FD33EBF5C}"/>
              </a:ext>
            </a:extLst>
          </p:cNvPr>
          <p:cNvSpPr/>
          <p:nvPr/>
        </p:nvSpPr>
        <p:spPr>
          <a:xfrm>
            <a:off x="2808288" y="3105048"/>
            <a:ext cx="234405" cy="62015"/>
          </a:xfrm>
          <a:custGeom>
            <a:avLst/>
            <a:gdLst>
              <a:gd name="connsiteX0" fmla="*/ 0 w 234405"/>
              <a:gd name="connsiteY0" fmla="*/ 62015 h 62015"/>
              <a:gd name="connsiteX1" fmla="*/ 58737 w 234405"/>
              <a:gd name="connsiteY1" fmla="*/ 35027 h 62015"/>
              <a:gd name="connsiteX2" fmla="*/ 125412 w 234405"/>
              <a:gd name="connsiteY2" fmla="*/ 35027 h 62015"/>
              <a:gd name="connsiteX3" fmla="*/ 233362 w 234405"/>
              <a:gd name="connsiteY3" fmla="*/ 102 h 62015"/>
              <a:gd name="connsiteX4" fmla="*/ 174625 w 234405"/>
              <a:gd name="connsiteY4" fmla="*/ 47727 h 62015"/>
              <a:gd name="connsiteX5" fmla="*/ 84137 w 234405"/>
              <a:gd name="connsiteY5" fmla="*/ 60427 h 62015"/>
              <a:gd name="connsiteX6" fmla="*/ 0 w 234405"/>
              <a:gd name="connsiteY6" fmla="*/ 62015 h 6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05" h="62015">
                <a:moveTo>
                  <a:pt x="0" y="62015"/>
                </a:moveTo>
                <a:cubicBezTo>
                  <a:pt x="18917" y="50770"/>
                  <a:pt x="37835" y="39525"/>
                  <a:pt x="58737" y="35027"/>
                </a:cubicBezTo>
                <a:cubicBezTo>
                  <a:pt x="79639" y="30529"/>
                  <a:pt x="96308" y="40848"/>
                  <a:pt x="125412" y="35027"/>
                </a:cubicBezTo>
                <a:cubicBezTo>
                  <a:pt x="154516" y="29206"/>
                  <a:pt x="225160" y="-2015"/>
                  <a:pt x="233362" y="102"/>
                </a:cubicBezTo>
                <a:cubicBezTo>
                  <a:pt x="241564" y="2219"/>
                  <a:pt x="199496" y="37673"/>
                  <a:pt x="174625" y="47727"/>
                </a:cubicBezTo>
                <a:cubicBezTo>
                  <a:pt x="149754" y="57781"/>
                  <a:pt x="84137" y="60427"/>
                  <a:pt x="84137" y="60427"/>
                </a:cubicBezTo>
                <a:lnTo>
                  <a:pt x="0" y="62015"/>
                </a:ln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9F24E39E-CDAF-4216-B7B9-BD86E51DCFE0}"/>
              </a:ext>
            </a:extLst>
          </p:cNvPr>
          <p:cNvSpPr/>
          <p:nvPr/>
        </p:nvSpPr>
        <p:spPr>
          <a:xfrm>
            <a:off x="2133586" y="2879637"/>
            <a:ext cx="90880" cy="244603"/>
          </a:xfrm>
          <a:custGeom>
            <a:avLst/>
            <a:gdLst>
              <a:gd name="connsiteX0" fmla="*/ 14 w 90880"/>
              <a:gd name="connsiteY0" fmla="*/ 88 h 244603"/>
              <a:gd name="connsiteX1" fmla="*/ 41289 w 90880"/>
              <a:gd name="connsiteY1" fmla="*/ 108038 h 244603"/>
              <a:gd name="connsiteX2" fmla="*/ 42877 w 90880"/>
              <a:gd name="connsiteY2" fmla="*/ 166776 h 244603"/>
              <a:gd name="connsiteX3" fmla="*/ 65102 w 90880"/>
              <a:gd name="connsiteY3" fmla="*/ 201701 h 244603"/>
              <a:gd name="connsiteX4" fmla="*/ 90502 w 90880"/>
              <a:gd name="connsiteY4" fmla="*/ 244563 h 244603"/>
              <a:gd name="connsiteX5" fmla="*/ 44464 w 90880"/>
              <a:gd name="connsiteY5" fmla="*/ 193763 h 244603"/>
              <a:gd name="connsiteX6" fmla="*/ 36527 w 90880"/>
              <a:gd name="connsiteY6" fmla="*/ 127088 h 244603"/>
              <a:gd name="connsiteX7" fmla="*/ 14 w 90880"/>
              <a:gd name="connsiteY7" fmla="*/ 88 h 24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880" h="244603">
                <a:moveTo>
                  <a:pt x="14" y="88"/>
                </a:moveTo>
                <a:cubicBezTo>
                  <a:pt x="808" y="-3087"/>
                  <a:pt x="34145" y="80257"/>
                  <a:pt x="41289" y="108038"/>
                </a:cubicBezTo>
                <a:cubicBezTo>
                  <a:pt x="48433" y="135819"/>
                  <a:pt x="38908" y="151166"/>
                  <a:pt x="42877" y="166776"/>
                </a:cubicBezTo>
                <a:cubicBezTo>
                  <a:pt x="46846" y="182386"/>
                  <a:pt x="57165" y="188737"/>
                  <a:pt x="65102" y="201701"/>
                </a:cubicBezTo>
                <a:cubicBezTo>
                  <a:pt x="73039" y="214665"/>
                  <a:pt x="93942" y="245886"/>
                  <a:pt x="90502" y="244563"/>
                </a:cubicBezTo>
                <a:cubicBezTo>
                  <a:pt x="87062" y="243240"/>
                  <a:pt x="53460" y="213342"/>
                  <a:pt x="44464" y="193763"/>
                </a:cubicBezTo>
                <a:cubicBezTo>
                  <a:pt x="35468" y="174184"/>
                  <a:pt x="41819" y="155663"/>
                  <a:pt x="36527" y="127088"/>
                </a:cubicBezTo>
                <a:cubicBezTo>
                  <a:pt x="31235" y="98513"/>
                  <a:pt x="-780" y="3263"/>
                  <a:pt x="14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021D8E30-935C-4977-9C73-2D6518CB6A09}"/>
              </a:ext>
            </a:extLst>
          </p:cNvPr>
          <p:cNvSpPr/>
          <p:nvPr/>
        </p:nvSpPr>
        <p:spPr>
          <a:xfrm>
            <a:off x="2174155" y="2866120"/>
            <a:ext cx="386175" cy="367758"/>
          </a:xfrm>
          <a:custGeom>
            <a:avLst/>
            <a:gdLst>
              <a:gd name="connsiteX0" fmla="*/ 5483 w 386175"/>
              <a:gd name="connsiteY0" fmla="*/ 2493 h 367758"/>
              <a:gd name="connsiteX1" fmla="*/ 3895 w 386175"/>
              <a:gd name="connsiteY1" fmla="*/ 102505 h 367758"/>
              <a:gd name="connsiteX2" fmla="*/ 38820 w 386175"/>
              <a:gd name="connsiteY2" fmla="*/ 205693 h 367758"/>
              <a:gd name="connsiteX3" fmla="*/ 153120 w 386175"/>
              <a:gd name="connsiteY3" fmla="*/ 277130 h 367758"/>
              <a:gd name="connsiteX4" fmla="*/ 281708 w 386175"/>
              <a:gd name="connsiteY4" fmla="*/ 321580 h 367758"/>
              <a:gd name="connsiteX5" fmla="*/ 384895 w 386175"/>
              <a:gd name="connsiteY5" fmla="*/ 367618 h 367758"/>
              <a:gd name="connsiteX6" fmla="*/ 326158 w 386175"/>
              <a:gd name="connsiteY6" fmla="*/ 334280 h 367758"/>
              <a:gd name="connsiteX7" fmla="*/ 140420 w 386175"/>
              <a:gd name="connsiteY7" fmla="*/ 288243 h 367758"/>
              <a:gd name="connsiteX8" fmla="*/ 45170 w 386175"/>
              <a:gd name="connsiteY8" fmla="*/ 210455 h 367758"/>
              <a:gd name="connsiteX9" fmla="*/ 5483 w 386175"/>
              <a:gd name="connsiteY9" fmla="*/ 2493 h 36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175" h="367758">
                <a:moveTo>
                  <a:pt x="5483" y="2493"/>
                </a:moveTo>
                <a:cubicBezTo>
                  <a:pt x="-1396" y="-15499"/>
                  <a:pt x="-1661" y="68638"/>
                  <a:pt x="3895" y="102505"/>
                </a:cubicBezTo>
                <a:cubicBezTo>
                  <a:pt x="9451" y="136372"/>
                  <a:pt x="13949" y="176589"/>
                  <a:pt x="38820" y="205693"/>
                </a:cubicBezTo>
                <a:cubicBezTo>
                  <a:pt x="63691" y="234797"/>
                  <a:pt x="112639" y="257816"/>
                  <a:pt x="153120" y="277130"/>
                </a:cubicBezTo>
                <a:cubicBezTo>
                  <a:pt x="193601" y="296444"/>
                  <a:pt x="243079" y="306499"/>
                  <a:pt x="281708" y="321580"/>
                </a:cubicBezTo>
                <a:cubicBezTo>
                  <a:pt x="320337" y="336661"/>
                  <a:pt x="377487" y="365501"/>
                  <a:pt x="384895" y="367618"/>
                </a:cubicBezTo>
                <a:cubicBezTo>
                  <a:pt x="392303" y="369735"/>
                  <a:pt x="366904" y="347509"/>
                  <a:pt x="326158" y="334280"/>
                </a:cubicBezTo>
                <a:cubicBezTo>
                  <a:pt x="285412" y="321051"/>
                  <a:pt x="187251" y="308881"/>
                  <a:pt x="140420" y="288243"/>
                </a:cubicBezTo>
                <a:cubicBezTo>
                  <a:pt x="93589" y="267605"/>
                  <a:pt x="68189" y="257022"/>
                  <a:pt x="45170" y="210455"/>
                </a:cubicBezTo>
                <a:cubicBezTo>
                  <a:pt x="22151" y="163888"/>
                  <a:pt x="12362" y="20485"/>
                  <a:pt x="5483" y="2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8E257D9F-5CB2-44D9-8370-515FC86FDE01}"/>
              </a:ext>
            </a:extLst>
          </p:cNvPr>
          <p:cNvSpPr/>
          <p:nvPr/>
        </p:nvSpPr>
        <p:spPr>
          <a:xfrm>
            <a:off x="2219653" y="3131631"/>
            <a:ext cx="370080" cy="135617"/>
          </a:xfrm>
          <a:custGeom>
            <a:avLst/>
            <a:gdLst>
              <a:gd name="connsiteX0" fmla="*/ 1260 w 370080"/>
              <a:gd name="connsiteY0" fmla="*/ 507 h 135617"/>
              <a:gd name="connsiteX1" fmla="*/ 26660 w 370080"/>
              <a:gd name="connsiteY1" fmla="*/ 106869 h 135617"/>
              <a:gd name="connsiteX2" fmla="*/ 204460 w 370080"/>
              <a:gd name="connsiteY2" fmla="*/ 135444 h 135617"/>
              <a:gd name="connsiteX3" fmla="*/ 367972 w 370080"/>
              <a:gd name="connsiteY3" fmla="*/ 119569 h 135617"/>
              <a:gd name="connsiteX4" fmla="*/ 288597 w 370080"/>
              <a:gd name="connsiteY4" fmla="*/ 127507 h 135617"/>
              <a:gd name="connsiteX5" fmla="*/ 163185 w 370080"/>
              <a:gd name="connsiteY5" fmla="*/ 127507 h 135617"/>
              <a:gd name="connsiteX6" fmla="*/ 61585 w 370080"/>
              <a:gd name="connsiteY6" fmla="*/ 100519 h 135617"/>
              <a:gd name="connsiteX7" fmla="*/ 10785 w 370080"/>
              <a:gd name="connsiteY7" fmla="*/ 67182 h 135617"/>
              <a:gd name="connsiteX8" fmla="*/ 1260 w 370080"/>
              <a:gd name="connsiteY8" fmla="*/ 507 h 13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080" h="135617">
                <a:moveTo>
                  <a:pt x="1260" y="507"/>
                </a:moveTo>
                <a:cubicBezTo>
                  <a:pt x="3906" y="7122"/>
                  <a:pt x="-7207" y="84380"/>
                  <a:pt x="26660" y="106869"/>
                </a:cubicBezTo>
                <a:cubicBezTo>
                  <a:pt x="60527" y="129358"/>
                  <a:pt x="147575" y="133327"/>
                  <a:pt x="204460" y="135444"/>
                </a:cubicBezTo>
                <a:cubicBezTo>
                  <a:pt x="261345" y="137561"/>
                  <a:pt x="367972" y="119569"/>
                  <a:pt x="367972" y="119569"/>
                </a:cubicBezTo>
                <a:cubicBezTo>
                  <a:pt x="381995" y="118246"/>
                  <a:pt x="322728" y="126184"/>
                  <a:pt x="288597" y="127507"/>
                </a:cubicBezTo>
                <a:cubicBezTo>
                  <a:pt x="254466" y="128830"/>
                  <a:pt x="201020" y="132005"/>
                  <a:pt x="163185" y="127507"/>
                </a:cubicBezTo>
                <a:cubicBezTo>
                  <a:pt x="125350" y="123009"/>
                  <a:pt x="86985" y="110573"/>
                  <a:pt x="61585" y="100519"/>
                </a:cubicBezTo>
                <a:cubicBezTo>
                  <a:pt x="36185" y="90465"/>
                  <a:pt x="22162" y="80411"/>
                  <a:pt x="10785" y="67182"/>
                </a:cubicBezTo>
                <a:cubicBezTo>
                  <a:pt x="-592" y="53953"/>
                  <a:pt x="-1386" y="-6108"/>
                  <a:pt x="1260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44C3C42C-2BB9-447D-8D4B-E7AC104ABFEB}"/>
              </a:ext>
            </a:extLst>
          </p:cNvPr>
          <p:cNvSpPr/>
          <p:nvPr/>
        </p:nvSpPr>
        <p:spPr>
          <a:xfrm>
            <a:off x="2179625" y="3064740"/>
            <a:ext cx="498897" cy="254053"/>
          </a:xfrm>
          <a:custGeom>
            <a:avLst/>
            <a:gdLst>
              <a:gd name="connsiteX0" fmla="*/ 13 w 498897"/>
              <a:gd name="connsiteY0" fmla="*/ 723 h 254053"/>
              <a:gd name="connsiteX1" fmla="*/ 30175 w 498897"/>
              <a:gd name="connsiteY1" fmla="*/ 97560 h 254053"/>
              <a:gd name="connsiteX2" fmla="*/ 22238 w 498897"/>
              <a:gd name="connsiteY2" fmla="*/ 143598 h 254053"/>
              <a:gd name="connsiteX3" fmla="*/ 131775 w 498897"/>
              <a:gd name="connsiteY3" fmla="*/ 199160 h 254053"/>
              <a:gd name="connsiteX4" fmla="*/ 366725 w 498897"/>
              <a:gd name="connsiteY4" fmla="*/ 237260 h 254053"/>
              <a:gd name="connsiteX5" fmla="*/ 484200 w 498897"/>
              <a:gd name="connsiteY5" fmla="*/ 246785 h 254053"/>
              <a:gd name="connsiteX6" fmla="*/ 490550 w 498897"/>
              <a:gd name="connsiteY6" fmla="*/ 253135 h 254053"/>
              <a:gd name="connsiteX7" fmla="*/ 423875 w 498897"/>
              <a:gd name="connsiteY7" fmla="*/ 226148 h 254053"/>
              <a:gd name="connsiteX8" fmla="*/ 298463 w 498897"/>
              <a:gd name="connsiteY8" fmla="*/ 208685 h 254053"/>
              <a:gd name="connsiteX9" fmla="*/ 82563 w 498897"/>
              <a:gd name="connsiteY9" fmla="*/ 194398 h 254053"/>
              <a:gd name="connsiteX10" fmla="*/ 27000 w 498897"/>
              <a:gd name="connsiteY10" fmla="*/ 153123 h 254053"/>
              <a:gd name="connsiteX11" fmla="*/ 13 w 498897"/>
              <a:gd name="connsiteY11" fmla="*/ 723 h 25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8897" h="254053">
                <a:moveTo>
                  <a:pt x="13" y="723"/>
                </a:moveTo>
                <a:cubicBezTo>
                  <a:pt x="542" y="-8537"/>
                  <a:pt x="26471" y="73748"/>
                  <a:pt x="30175" y="97560"/>
                </a:cubicBezTo>
                <a:cubicBezTo>
                  <a:pt x="33879" y="121373"/>
                  <a:pt x="5305" y="126665"/>
                  <a:pt x="22238" y="143598"/>
                </a:cubicBezTo>
                <a:cubicBezTo>
                  <a:pt x="39171" y="160531"/>
                  <a:pt x="74361" y="183550"/>
                  <a:pt x="131775" y="199160"/>
                </a:cubicBezTo>
                <a:cubicBezTo>
                  <a:pt x="189189" y="214770"/>
                  <a:pt x="307988" y="229323"/>
                  <a:pt x="366725" y="237260"/>
                </a:cubicBezTo>
                <a:cubicBezTo>
                  <a:pt x="425463" y="245198"/>
                  <a:pt x="463563" y="244139"/>
                  <a:pt x="484200" y="246785"/>
                </a:cubicBezTo>
                <a:cubicBezTo>
                  <a:pt x="504837" y="249431"/>
                  <a:pt x="500604" y="256575"/>
                  <a:pt x="490550" y="253135"/>
                </a:cubicBezTo>
                <a:cubicBezTo>
                  <a:pt x="480496" y="249696"/>
                  <a:pt x="455889" y="233556"/>
                  <a:pt x="423875" y="226148"/>
                </a:cubicBezTo>
                <a:cubicBezTo>
                  <a:pt x="391861" y="218740"/>
                  <a:pt x="355348" y="213977"/>
                  <a:pt x="298463" y="208685"/>
                </a:cubicBezTo>
                <a:cubicBezTo>
                  <a:pt x="241578" y="203393"/>
                  <a:pt x="127807" y="203658"/>
                  <a:pt x="82563" y="194398"/>
                </a:cubicBezTo>
                <a:cubicBezTo>
                  <a:pt x="37319" y="185138"/>
                  <a:pt x="38906" y="178788"/>
                  <a:pt x="27000" y="153123"/>
                </a:cubicBezTo>
                <a:cubicBezTo>
                  <a:pt x="15094" y="127458"/>
                  <a:pt x="-516" y="9983"/>
                  <a:pt x="13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C5DBF2A7-C533-43CE-8146-699E702C47BC}"/>
              </a:ext>
            </a:extLst>
          </p:cNvPr>
          <p:cNvSpPr/>
          <p:nvPr/>
        </p:nvSpPr>
        <p:spPr>
          <a:xfrm>
            <a:off x="2549150" y="3204677"/>
            <a:ext cx="171204" cy="317682"/>
          </a:xfrm>
          <a:custGeom>
            <a:avLst/>
            <a:gdLst>
              <a:gd name="connsiteX0" fmla="*/ 375 w 171204"/>
              <a:gd name="connsiteY0" fmla="*/ 486 h 317682"/>
              <a:gd name="connsiteX1" fmla="*/ 105150 w 171204"/>
              <a:gd name="connsiteY1" fmla="*/ 67161 h 317682"/>
              <a:gd name="connsiteX2" fmla="*/ 167063 w 171204"/>
              <a:gd name="connsiteY2" fmla="*/ 105261 h 317682"/>
              <a:gd name="connsiteX3" fmla="*/ 165475 w 171204"/>
              <a:gd name="connsiteY3" fmla="*/ 135423 h 317682"/>
              <a:gd name="connsiteX4" fmla="*/ 165475 w 171204"/>
              <a:gd name="connsiteY4" fmla="*/ 311636 h 317682"/>
              <a:gd name="connsiteX5" fmla="*/ 159125 w 171204"/>
              <a:gd name="connsiteY5" fmla="*/ 264011 h 317682"/>
              <a:gd name="connsiteX6" fmla="*/ 151188 w 171204"/>
              <a:gd name="connsiteY6" fmla="*/ 138598 h 317682"/>
              <a:gd name="connsiteX7" fmla="*/ 151188 w 171204"/>
              <a:gd name="connsiteY7" fmla="*/ 110023 h 317682"/>
              <a:gd name="connsiteX8" fmla="*/ 375 w 171204"/>
              <a:gd name="connsiteY8" fmla="*/ 486 h 31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204" h="317682">
                <a:moveTo>
                  <a:pt x="375" y="486"/>
                </a:moveTo>
                <a:cubicBezTo>
                  <a:pt x="-7298" y="-6658"/>
                  <a:pt x="105150" y="67161"/>
                  <a:pt x="105150" y="67161"/>
                </a:cubicBezTo>
                <a:cubicBezTo>
                  <a:pt x="132931" y="84623"/>
                  <a:pt x="157009" y="93884"/>
                  <a:pt x="167063" y="105261"/>
                </a:cubicBezTo>
                <a:cubicBezTo>
                  <a:pt x="177117" y="116638"/>
                  <a:pt x="165740" y="101027"/>
                  <a:pt x="165475" y="135423"/>
                </a:cubicBezTo>
                <a:cubicBezTo>
                  <a:pt x="165210" y="169819"/>
                  <a:pt x="166533" y="290205"/>
                  <a:pt x="165475" y="311636"/>
                </a:cubicBezTo>
                <a:cubicBezTo>
                  <a:pt x="164417" y="333067"/>
                  <a:pt x="161506" y="292851"/>
                  <a:pt x="159125" y="264011"/>
                </a:cubicBezTo>
                <a:cubicBezTo>
                  <a:pt x="156744" y="235171"/>
                  <a:pt x="152511" y="164263"/>
                  <a:pt x="151188" y="138598"/>
                </a:cubicBezTo>
                <a:cubicBezTo>
                  <a:pt x="149865" y="112933"/>
                  <a:pt x="172884" y="130131"/>
                  <a:pt x="151188" y="110023"/>
                </a:cubicBezTo>
                <a:cubicBezTo>
                  <a:pt x="129492" y="89915"/>
                  <a:pt x="8048" y="7630"/>
                  <a:pt x="375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C39D04DB-FDAB-4C6E-8363-726DEDBEF20F}"/>
              </a:ext>
            </a:extLst>
          </p:cNvPr>
          <p:cNvSpPr/>
          <p:nvPr/>
        </p:nvSpPr>
        <p:spPr>
          <a:xfrm>
            <a:off x="2598635" y="3263900"/>
            <a:ext cx="76385" cy="212102"/>
          </a:xfrm>
          <a:custGeom>
            <a:avLst/>
            <a:gdLst>
              <a:gd name="connsiteX0" fmla="*/ 103 w 76385"/>
              <a:gd name="connsiteY0" fmla="*/ 0 h 212102"/>
              <a:gd name="connsiteX1" fmla="*/ 57253 w 76385"/>
              <a:gd name="connsiteY1" fmla="*/ 76200 h 212102"/>
              <a:gd name="connsiteX2" fmla="*/ 66778 w 76385"/>
              <a:gd name="connsiteY2" fmla="*/ 123825 h 212102"/>
              <a:gd name="connsiteX3" fmla="*/ 66778 w 76385"/>
              <a:gd name="connsiteY3" fmla="*/ 190500 h 212102"/>
              <a:gd name="connsiteX4" fmla="*/ 69953 w 76385"/>
              <a:gd name="connsiteY4" fmla="*/ 209550 h 212102"/>
              <a:gd name="connsiteX5" fmla="*/ 71540 w 76385"/>
              <a:gd name="connsiteY5" fmla="*/ 141288 h 212102"/>
              <a:gd name="connsiteX6" fmla="*/ 73128 w 76385"/>
              <a:gd name="connsiteY6" fmla="*/ 74613 h 212102"/>
              <a:gd name="connsiteX7" fmla="*/ 103 w 76385"/>
              <a:gd name="connsiteY7" fmla="*/ 0 h 21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85" h="212102">
                <a:moveTo>
                  <a:pt x="103" y="0"/>
                </a:moveTo>
                <a:cubicBezTo>
                  <a:pt x="-2543" y="264"/>
                  <a:pt x="46141" y="55563"/>
                  <a:pt x="57253" y="76200"/>
                </a:cubicBezTo>
                <a:cubicBezTo>
                  <a:pt x="68365" y="96837"/>
                  <a:pt x="65191" y="104775"/>
                  <a:pt x="66778" y="123825"/>
                </a:cubicBezTo>
                <a:cubicBezTo>
                  <a:pt x="68365" y="142875"/>
                  <a:pt x="66249" y="176213"/>
                  <a:pt x="66778" y="190500"/>
                </a:cubicBezTo>
                <a:cubicBezTo>
                  <a:pt x="67307" y="204788"/>
                  <a:pt x="69159" y="217752"/>
                  <a:pt x="69953" y="209550"/>
                </a:cubicBezTo>
                <a:cubicBezTo>
                  <a:pt x="70747" y="201348"/>
                  <a:pt x="71011" y="163777"/>
                  <a:pt x="71540" y="141288"/>
                </a:cubicBezTo>
                <a:cubicBezTo>
                  <a:pt x="72069" y="118799"/>
                  <a:pt x="81066" y="95515"/>
                  <a:pt x="73128" y="74613"/>
                </a:cubicBezTo>
                <a:cubicBezTo>
                  <a:pt x="65191" y="53711"/>
                  <a:pt x="2749" y="-264"/>
                  <a:pt x="1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A651924C-E6A4-49DE-8D7C-FF19B03A482D}"/>
              </a:ext>
            </a:extLst>
          </p:cNvPr>
          <p:cNvSpPr/>
          <p:nvPr/>
        </p:nvSpPr>
        <p:spPr>
          <a:xfrm>
            <a:off x="2244709" y="3276349"/>
            <a:ext cx="480703" cy="268588"/>
          </a:xfrm>
          <a:custGeom>
            <a:avLst/>
            <a:gdLst>
              <a:gd name="connsiteX0" fmla="*/ 1604 w 480703"/>
              <a:gd name="connsiteY0" fmla="*/ 251 h 268588"/>
              <a:gd name="connsiteX1" fmla="*/ 152416 w 480703"/>
              <a:gd name="connsiteY1" fmla="*/ 87564 h 268588"/>
              <a:gd name="connsiteX2" fmla="*/ 388954 w 480703"/>
              <a:gd name="connsiteY2" fmla="*/ 209801 h 268588"/>
              <a:gd name="connsiteX3" fmla="*/ 479441 w 480703"/>
              <a:gd name="connsiteY3" fmla="*/ 268539 h 268588"/>
              <a:gd name="connsiteX4" fmla="*/ 438166 w 480703"/>
              <a:gd name="connsiteY4" fmla="*/ 219326 h 268588"/>
              <a:gd name="connsiteX5" fmla="*/ 385779 w 480703"/>
              <a:gd name="connsiteY5" fmla="*/ 184401 h 268588"/>
              <a:gd name="connsiteX6" fmla="*/ 246079 w 480703"/>
              <a:gd name="connsiteY6" fmla="*/ 114551 h 268588"/>
              <a:gd name="connsiteX7" fmla="*/ 1604 w 480703"/>
              <a:gd name="connsiteY7" fmla="*/ 251 h 26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703" h="268588">
                <a:moveTo>
                  <a:pt x="1604" y="251"/>
                </a:moveTo>
                <a:cubicBezTo>
                  <a:pt x="-14007" y="-4247"/>
                  <a:pt x="87858" y="52639"/>
                  <a:pt x="152416" y="87564"/>
                </a:cubicBezTo>
                <a:cubicBezTo>
                  <a:pt x="216974" y="122489"/>
                  <a:pt x="334450" y="179639"/>
                  <a:pt x="388954" y="209801"/>
                </a:cubicBezTo>
                <a:cubicBezTo>
                  <a:pt x="443458" y="239963"/>
                  <a:pt x="471239" y="266951"/>
                  <a:pt x="479441" y="268539"/>
                </a:cubicBezTo>
                <a:cubicBezTo>
                  <a:pt x="487643" y="270127"/>
                  <a:pt x="453776" y="233349"/>
                  <a:pt x="438166" y="219326"/>
                </a:cubicBezTo>
                <a:cubicBezTo>
                  <a:pt x="422556" y="205303"/>
                  <a:pt x="417793" y="201863"/>
                  <a:pt x="385779" y="184401"/>
                </a:cubicBezTo>
                <a:cubicBezTo>
                  <a:pt x="353765" y="166939"/>
                  <a:pt x="310108" y="142332"/>
                  <a:pt x="246079" y="114551"/>
                </a:cubicBezTo>
                <a:cubicBezTo>
                  <a:pt x="182050" y="86770"/>
                  <a:pt x="17215" y="4749"/>
                  <a:pt x="1604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BB2A1D05-4E6C-4B24-B9C3-5801508C792C}"/>
              </a:ext>
            </a:extLst>
          </p:cNvPr>
          <p:cNvSpPr/>
          <p:nvPr/>
        </p:nvSpPr>
        <p:spPr>
          <a:xfrm>
            <a:off x="2200169" y="3247993"/>
            <a:ext cx="271707" cy="271511"/>
          </a:xfrm>
          <a:custGeom>
            <a:avLst/>
            <a:gdLst>
              <a:gd name="connsiteX0" fmla="*/ 68369 w 271707"/>
              <a:gd name="connsiteY0" fmla="*/ 32 h 271511"/>
              <a:gd name="connsiteX1" fmla="*/ 3281 w 271707"/>
              <a:gd name="connsiteY1" fmla="*/ 117507 h 271511"/>
              <a:gd name="connsiteX2" fmla="*/ 28681 w 271707"/>
              <a:gd name="connsiteY2" fmla="*/ 111157 h 271511"/>
              <a:gd name="connsiteX3" fmla="*/ 189019 w 271707"/>
              <a:gd name="connsiteY3" fmla="*/ 176245 h 271511"/>
              <a:gd name="connsiteX4" fmla="*/ 269981 w 271707"/>
              <a:gd name="connsiteY4" fmla="*/ 228632 h 271511"/>
              <a:gd name="connsiteX5" fmla="*/ 244581 w 271707"/>
              <a:gd name="connsiteY5" fmla="*/ 271495 h 271511"/>
              <a:gd name="connsiteX6" fmla="*/ 271569 w 271707"/>
              <a:gd name="connsiteY6" fmla="*/ 223870 h 271511"/>
              <a:gd name="connsiteX7" fmla="*/ 230294 w 271707"/>
              <a:gd name="connsiteY7" fmla="*/ 185770 h 271511"/>
              <a:gd name="connsiteX8" fmla="*/ 36619 w 271707"/>
              <a:gd name="connsiteY8" fmla="*/ 130207 h 271511"/>
              <a:gd name="connsiteX9" fmla="*/ 68369 w 271707"/>
              <a:gd name="connsiteY9" fmla="*/ 32 h 27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707" h="271511">
                <a:moveTo>
                  <a:pt x="68369" y="32"/>
                </a:moveTo>
                <a:cubicBezTo>
                  <a:pt x="62813" y="-2085"/>
                  <a:pt x="9896" y="98986"/>
                  <a:pt x="3281" y="117507"/>
                </a:cubicBezTo>
                <a:cubicBezTo>
                  <a:pt x="-3334" y="136028"/>
                  <a:pt x="-2275" y="101367"/>
                  <a:pt x="28681" y="111157"/>
                </a:cubicBezTo>
                <a:cubicBezTo>
                  <a:pt x="59637" y="120947"/>
                  <a:pt x="148802" y="156666"/>
                  <a:pt x="189019" y="176245"/>
                </a:cubicBezTo>
                <a:cubicBezTo>
                  <a:pt x="229236" y="195824"/>
                  <a:pt x="260721" y="212757"/>
                  <a:pt x="269981" y="228632"/>
                </a:cubicBezTo>
                <a:cubicBezTo>
                  <a:pt x="279241" y="244507"/>
                  <a:pt x="244316" y="272289"/>
                  <a:pt x="244581" y="271495"/>
                </a:cubicBezTo>
                <a:cubicBezTo>
                  <a:pt x="244846" y="270701"/>
                  <a:pt x="273950" y="238158"/>
                  <a:pt x="271569" y="223870"/>
                </a:cubicBezTo>
                <a:cubicBezTo>
                  <a:pt x="269188" y="209583"/>
                  <a:pt x="269452" y="201380"/>
                  <a:pt x="230294" y="185770"/>
                </a:cubicBezTo>
                <a:cubicBezTo>
                  <a:pt x="191136" y="170160"/>
                  <a:pt x="61490" y="157724"/>
                  <a:pt x="36619" y="130207"/>
                </a:cubicBezTo>
                <a:cubicBezTo>
                  <a:pt x="11748" y="102690"/>
                  <a:pt x="73925" y="2149"/>
                  <a:pt x="68369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127B9C09-2B70-47A8-BBC5-BD482108818B}"/>
              </a:ext>
            </a:extLst>
          </p:cNvPr>
          <p:cNvSpPr/>
          <p:nvPr/>
        </p:nvSpPr>
        <p:spPr>
          <a:xfrm>
            <a:off x="2192537" y="3422392"/>
            <a:ext cx="253806" cy="154431"/>
          </a:xfrm>
          <a:custGeom>
            <a:avLst/>
            <a:gdLst>
              <a:gd name="connsiteX0" fmla="*/ 168076 w 253806"/>
              <a:gd name="connsiteY0" fmla="*/ 258 h 154431"/>
              <a:gd name="connsiteX1" fmla="*/ 68063 w 253806"/>
              <a:gd name="connsiteY1" fmla="*/ 87571 h 154431"/>
              <a:gd name="connsiteX2" fmla="*/ 2976 w 253806"/>
              <a:gd name="connsiteY2" fmla="*/ 114558 h 154431"/>
              <a:gd name="connsiteX3" fmla="*/ 60126 w 253806"/>
              <a:gd name="connsiteY3" fmla="*/ 125671 h 154431"/>
              <a:gd name="connsiteX4" fmla="*/ 253801 w 253806"/>
              <a:gd name="connsiteY4" fmla="*/ 154246 h 154431"/>
              <a:gd name="connsiteX5" fmla="*/ 53776 w 253806"/>
              <a:gd name="connsiteY5" fmla="*/ 136783 h 154431"/>
              <a:gd name="connsiteX6" fmla="*/ 1388 w 253806"/>
              <a:gd name="connsiteY6" fmla="*/ 112971 h 154431"/>
              <a:gd name="connsiteX7" fmla="*/ 93463 w 253806"/>
              <a:gd name="connsiteY7" fmla="*/ 62171 h 154431"/>
              <a:gd name="connsiteX8" fmla="*/ 168076 w 253806"/>
              <a:gd name="connsiteY8" fmla="*/ 258 h 15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806" h="154431">
                <a:moveTo>
                  <a:pt x="168076" y="258"/>
                </a:moveTo>
                <a:cubicBezTo>
                  <a:pt x="163843" y="4491"/>
                  <a:pt x="95580" y="68521"/>
                  <a:pt x="68063" y="87571"/>
                </a:cubicBezTo>
                <a:cubicBezTo>
                  <a:pt x="40546" y="106621"/>
                  <a:pt x="4299" y="108208"/>
                  <a:pt x="2976" y="114558"/>
                </a:cubicBezTo>
                <a:cubicBezTo>
                  <a:pt x="1653" y="120908"/>
                  <a:pt x="18322" y="119056"/>
                  <a:pt x="60126" y="125671"/>
                </a:cubicBezTo>
                <a:cubicBezTo>
                  <a:pt x="101930" y="132286"/>
                  <a:pt x="254859" y="152394"/>
                  <a:pt x="253801" y="154246"/>
                </a:cubicBezTo>
                <a:cubicBezTo>
                  <a:pt x="252743" y="156098"/>
                  <a:pt x="95845" y="143662"/>
                  <a:pt x="53776" y="136783"/>
                </a:cubicBezTo>
                <a:cubicBezTo>
                  <a:pt x="11707" y="129904"/>
                  <a:pt x="-5226" y="125406"/>
                  <a:pt x="1388" y="112971"/>
                </a:cubicBezTo>
                <a:cubicBezTo>
                  <a:pt x="8002" y="100536"/>
                  <a:pt x="67534" y="79369"/>
                  <a:pt x="93463" y="62171"/>
                </a:cubicBezTo>
                <a:cubicBezTo>
                  <a:pt x="119392" y="44973"/>
                  <a:pt x="172309" y="-3975"/>
                  <a:pt x="168076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15566B66-847D-452D-8E92-39F9DBE9BEAF}"/>
              </a:ext>
            </a:extLst>
          </p:cNvPr>
          <p:cNvSpPr/>
          <p:nvPr/>
        </p:nvSpPr>
        <p:spPr>
          <a:xfrm>
            <a:off x="2248918" y="3451190"/>
            <a:ext cx="321245" cy="146157"/>
          </a:xfrm>
          <a:custGeom>
            <a:avLst/>
            <a:gdLst>
              <a:gd name="connsiteX0" fmla="*/ 138682 w 321245"/>
              <a:gd name="connsiteY0" fmla="*/ 35 h 146157"/>
              <a:gd name="connsiteX1" fmla="*/ 570 w 321245"/>
              <a:gd name="connsiteY1" fmla="*/ 73060 h 146157"/>
              <a:gd name="connsiteX2" fmla="*/ 86295 w 321245"/>
              <a:gd name="connsiteY2" fmla="*/ 90523 h 146157"/>
              <a:gd name="connsiteX3" fmla="*/ 281557 w 321245"/>
              <a:gd name="connsiteY3" fmla="*/ 131798 h 146157"/>
              <a:gd name="connsiteX4" fmla="*/ 321245 w 321245"/>
              <a:gd name="connsiteY4" fmla="*/ 146085 h 146157"/>
              <a:gd name="connsiteX5" fmla="*/ 281557 w 321245"/>
              <a:gd name="connsiteY5" fmla="*/ 127035 h 146157"/>
              <a:gd name="connsiteX6" fmla="*/ 154557 w 321245"/>
              <a:gd name="connsiteY6" fmla="*/ 93698 h 146157"/>
              <a:gd name="connsiteX7" fmla="*/ 38670 w 321245"/>
              <a:gd name="connsiteY7" fmla="*/ 63535 h 146157"/>
              <a:gd name="connsiteX8" fmla="*/ 138682 w 321245"/>
              <a:gd name="connsiteY8" fmla="*/ 35 h 14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245" h="146157">
                <a:moveTo>
                  <a:pt x="138682" y="35"/>
                </a:moveTo>
                <a:cubicBezTo>
                  <a:pt x="132332" y="1623"/>
                  <a:pt x="9301" y="57979"/>
                  <a:pt x="570" y="73060"/>
                </a:cubicBezTo>
                <a:cubicBezTo>
                  <a:pt x="-8161" y="88141"/>
                  <a:pt x="86295" y="90523"/>
                  <a:pt x="86295" y="90523"/>
                </a:cubicBezTo>
                <a:lnTo>
                  <a:pt x="281557" y="131798"/>
                </a:lnTo>
                <a:cubicBezTo>
                  <a:pt x="320715" y="141058"/>
                  <a:pt x="321245" y="146879"/>
                  <a:pt x="321245" y="146085"/>
                </a:cubicBezTo>
                <a:cubicBezTo>
                  <a:pt x="321245" y="145291"/>
                  <a:pt x="309338" y="135766"/>
                  <a:pt x="281557" y="127035"/>
                </a:cubicBezTo>
                <a:cubicBezTo>
                  <a:pt x="253776" y="118304"/>
                  <a:pt x="195038" y="104281"/>
                  <a:pt x="154557" y="93698"/>
                </a:cubicBezTo>
                <a:cubicBezTo>
                  <a:pt x="114076" y="83115"/>
                  <a:pt x="43168" y="76500"/>
                  <a:pt x="38670" y="63535"/>
                </a:cubicBezTo>
                <a:cubicBezTo>
                  <a:pt x="34172" y="50570"/>
                  <a:pt x="145032" y="-1553"/>
                  <a:pt x="138682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8293F763-C8F3-43CE-93A7-F25901AA0ED8}"/>
              </a:ext>
            </a:extLst>
          </p:cNvPr>
          <p:cNvSpPr/>
          <p:nvPr/>
        </p:nvSpPr>
        <p:spPr>
          <a:xfrm>
            <a:off x="2727285" y="3339966"/>
            <a:ext cx="358848" cy="107155"/>
          </a:xfrm>
          <a:custGeom>
            <a:avLst/>
            <a:gdLst>
              <a:gd name="connsiteX0" fmla="*/ 40 w 358848"/>
              <a:gd name="connsiteY0" fmla="*/ 134 h 107155"/>
              <a:gd name="connsiteX1" fmla="*/ 150853 w 358848"/>
              <a:gd name="connsiteY1" fmla="*/ 93797 h 107155"/>
              <a:gd name="connsiteX2" fmla="*/ 357228 w 358848"/>
              <a:gd name="connsiteY2" fmla="*/ 106497 h 107155"/>
              <a:gd name="connsiteX3" fmla="*/ 241340 w 358848"/>
              <a:gd name="connsiteY3" fmla="*/ 93797 h 107155"/>
              <a:gd name="connsiteX4" fmla="*/ 136565 w 358848"/>
              <a:gd name="connsiteY4" fmla="*/ 73159 h 107155"/>
              <a:gd name="connsiteX5" fmla="*/ 40 w 358848"/>
              <a:gd name="connsiteY5" fmla="*/ 134 h 10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848" h="107155">
                <a:moveTo>
                  <a:pt x="40" y="134"/>
                </a:moveTo>
                <a:cubicBezTo>
                  <a:pt x="2421" y="3574"/>
                  <a:pt x="91322" y="76070"/>
                  <a:pt x="150853" y="93797"/>
                </a:cubicBezTo>
                <a:cubicBezTo>
                  <a:pt x="210384" y="111524"/>
                  <a:pt x="342147" y="106497"/>
                  <a:pt x="357228" y="106497"/>
                </a:cubicBezTo>
                <a:cubicBezTo>
                  <a:pt x="372309" y="106497"/>
                  <a:pt x="278117" y="99353"/>
                  <a:pt x="241340" y="93797"/>
                </a:cubicBezTo>
                <a:cubicBezTo>
                  <a:pt x="204563" y="88241"/>
                  <a:pt x="172019" y="86124"/>
                  <a:pt x="136565" y="73159"/>
                </a:cubicBezTo>
                <a:cubicBezTo>
                  <a:pt x="101111" y="60194"/>
                  <a:pt x="-2341" y="-3306"/>
                  <a:pt x="40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2950AC08-6FF5-4809-91EE-B090478A8117}"/>
              </a:ext>
            </a:extLst>
          </p:cNvPr>
          <p:cNvSpPr/>
          <p:nvPr/>
        </p:nvSpPr>
        <p:spPr>
          <a:xfrm>
            <a:off x="2943138" y="3446428"/>
            <a:ext cx="208056" cy="135032"/>
          </a:xfrm>
          <a:custGeom>
            <a:avLst/>
            <a:gdLst>
              <a:gd name="connsiteX0" fmla="*/ 131850 w 208056"/>
              <a:gd name="connsiteY0" fmla="*/ 35 h 135032"/>
              <a:gd name="connsiteX1" fmla="*/ 200112 w 208056"/>
              <a:gd name="connsiteY1" fmla="*/ 98460 h 135032"/>
              <a:gd name="connsiteX2" fmla="*/ 154075 w 208056"/>
              <a:gd name="connsiteY2" fmla="*/ 109572 h 135032"/>
              <a:gd name="connsiteX3" fmla="*/ 96925 w 208056"/>
              <a:gd name="connsiteY3" fmla="*/ 112747 h 135032"/>
              <a:gd name="connsiteX4" fmla="*/ 88987 w 208056"/>
              <a:gd name="connsiteY4" fmla="*/ 103222 h 135032"/>
              <a:gd name="connsiteX5" fmla="*/ 82637 w 208056"/>
              <a:gd name="connsiteY5" fmla="*/ 133385 h 135032"/>
              <a:gd name="connsiteX6" fmla="*/ 87 w 208056"/>
              <a:gd name="connsiteY6" fmla="*/ 115922 h 135032"/>
              <a:gd name="connsiteX7" fmla="*/ 68350 w 208056"/>
              <a:gd name="connsiteY7" fmla="*/ 134972 h 135032"/>
              <a:gd name="connsiteX8" fmla="*/ 142962 w 208056"/>
              <a:gd name="connsiteY8" fmla="*/ 120685 h 135032"/>
              <a:gd name="connsiteX9" fmla="*/ 208050 w 208056"/>
              <a:gd name="connsiteY9" fmla="*/ 87347 h 135032"/>
              <a:gd name="connsiteX10" fmla="*/ 131850 w 208056"/>
              <a:gd name="connsiteY10" fmla="*/ 35 h 13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056" h="135032">
                <a:moveTo>
                  <a:pt x="131850" y="35"/>
                </a:moveTo>
                <a:cubicBezTo>
                  <a:pt x="130527" y="1887"/>
                  <a:pt x="196408" y="80204"/>
                  <a:pt x="200112" y="98460"/>
                </a:cubicBezTo>
                <a:cubicBezTo>
                  <a:pt x="203816" y="116716"/>
                  <a:pt x="171273" y="107191"/>
                  <a:pt x="154075" y="109572"/>
                </a:cubicBezTo>
                <a:cubicBezTo>
                  <a:pt x="136877" y="111953"/>
                  <a:pt x="107773" y="113805"/>
                  <a:pt x="96925" y="112747"/>
                </a:cubicBezTo>
                <a:cubicBezTo>
                  <a:pt x="86077" y="111689"/>
                  <a:pt x="91368" y="99782"/>
                  <a:pt x="88987" y="103222"/>
                </a:cubicBezTo>
                <a:cubicBezTo>
                  <a:pt x="86606" y="106662"/>
                  <a:pt x="97454" y="131268"/>
                  <a:pt x="82637" y="133385"/>
                </a:cubicBezTo>
                <a:cubicBezTo>
                  <a:pt x="67820" y="135502"/>
                  <a:pt x="2468" y="115658"/>
                  <a:pt x="87" y="115922"/>
                </a:cubicBezTo>
                <a:cubicBezTo>
                  <a:pt x="-2294" y="116186"/>
                  <a:pt x="44538" y="134178"/>
                  <a:pt x="68350" y="134972"/>
                </a:cubicBezTo>
                <a:cubicBezTo>
                  <a:pt x="92162" y="135766"/>
                  <a:pt x="119679" y="128623"/>
                  <a:pt x="142962" y="120685"/>
                </a:cubicBezTo>
                <a:cubicBezTo>
                  <a:pt x="166245" y="112748"/>
                  <a:pt x="207256" y="104809"/>
                  <a:pt x="208050" y="87347"/>
                </a:cubicBezTo>
                <a:cubicBezTo>
                  <a:pt x="208844" y="69885"/>
                  <a:pt x="133173" y="-1817"/>
                  <a:pt x="131850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D5984200-F6DE-4A82-ACFD-E108D2C89B2F}"/>
              </a:ext>
            </a:extLst>
          </p:cNvPr>
          <p:cNvSpPr/>
          <p:nvPr/>
        </p:nvSpPr>
        <p:spPr>
          <a:xfrm>
            <a:off x="2946239" y="3504781"/>
            <a:ext cx="200741" cy="60415"/>
          </a:xfrm>
          <a:custGeom>
            <a:avLst/>
            <a:gdLst>
              <a:gd name="connsiteX0" fmla="*/ 200186 w 200741"/>
              <a:gd name="connsiteY0" fmla="*/ 24232 h 60415"/>
              <a:gd name="connsiteX1" fmla="*/ 104936 w 200741"/>
              <a:gd name="connsiteY1" fmla="*/ 22644 h 60415"/>
              <a:gd name="connsiteX2" fmla="*/ 70011 w 200741"/>
              <a:gd name="connsiteY2" fmla="*/ 419 h 60415"/>
              <a:gd name="connsiteX3" fmla="*/ 63661 w 200741"/>
              <a:gd name="connsiteY3" fmla="*/ 44869 h 60415"/>
              <a:gd name="connsiteX4" fmla="*/ 161 w 200741"/>
              <a:gd name="connsiteY4" fmla="*/ 28994 h 60415"/>
              <a:gd name="connsiteX5" fmla="*/ 46199 w 200741"/>
              <a:gd name="connsiteY5" fmla="*/ 57569 h 60415"/>
              <a:gd name="connsiteX6" fmla="*/ 70011 w 200741"/>
              <a:gd name="connsiteY6" fmla="*/ 55982 h 60415"/>
              <a:gd name="connsiteX7" fmla="*/ 85886 w 200741"/>
              <a:gd name="connsiteY7" fmla="*/ 27407 h 60415"/>
              <a:gd name="connsiteX8" fmla="*/ 141449 w 200741"/>
              <a:gd name="connsiteY8" fmla="*/ 33757 h 60415"/>
              <a:gd name="connsiteX9" fmla="*/ 200186 w 200741"/>
              <a:gd name="connsiteY9" fmla="*/ 24232 h 6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741" h="60415">
                <a:moveTo>
                  <a:pt x="200186" y="24232"/>
                </a:moveTo>
                <a:cubicBezTo>
                  <a:pt x="194101" y="22380"/>
                  <a:pt x="126632" y="26613"/>
                  <a:pt x="104936" y="22644"/>
                </a:cubicBezTo>
                <a:cubicBezTo>
                  <a:pt x="83240" y="18675"/>
                  <a:pt x="76890" y="-3285"/>
                  <a:pt x="70011" y="419"/>
                </a:cubicBezTo>
                <a:cubicBezTo>
                  <a:pt x="63132" y="4123"/>
                  <a:pt x="75303" y="40107"/>
                  <a:pt x="63661" y="44869"/>
                </a:cubicBezTo>
                <a:cubicBezTo>
                  <a:pt x="52019" y="49631"/>
                  <a:pt x="3071" y="26877"/>
                  <a:pt x="161" y="28994"/>
                </a:cubicBezTo>
                <a:cubicBezTo>
                  <a:pt x="-2749" y="31111"/>
                  <a:pt x="34557" y="53071"/>
                  <a:pt x="46199" y="57569"/>
                </a:cubicBezTo>
                <a:cubicBezTo>
                  <a:pt x="57841" y="62067"/>
                  <a:pt x="63397" y="61009"/>
                  <a:pt x="70011" y="55982"/>
                </a:cubicBezTo>
                <a:cubicBezTo>
                  <a:pt x="76625" y="50955"/>
                  <a:pt x="73980" y="31111"/>
                  <a:pt x="85886" y="27407"/>
                </a:cubicBezTo>
                <a:cubicBezTo>
                  <a:pt x="97792" y="23703"/>
                  <a:pt x="122134" y="33757"/>
                  <a:pt x="141449" y="33757"/>
                </a:cubicBezTo>
                <a:cubicBezTo>
                  <a:pt x="160764" y="33757"/>
                  <a:pt x="206271" y="26084"/>
                  <a:pt x="200186" y="24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1B222CDC-27A6-4768-919E-188049727259}"/>
              </a:ext>
            </a:extLst>
          </p:cNvPr>
          <p:cNvSpPr/>
          <p:nvPr/>
        </p:nvSpPr>
        <p:spPr>
          <a:xfrm>
            <a:off x="2497057" y="3524212"/>
            <a:ext cx="241499" cy="70942"/>
          </a:xfrm>
          <a:custGeom>
            <a:avLst/>
            <a:gdLst>
              <a:gd name="connsiteX0" fmla="*/ 241381 w 241499"/>
              <a:gd name="connsiteY0" fmla="*/ 38 h 70942"/>
              <a:gd name="connsiteX1" fmla="*/ 142956 w 241499"/>
              <a:gd name="connsiteY1" fmla="*/ 65126 h 70942"/>
              <a:gd name="connsiteX2" fmla="*/ 81 w 241499"/>
              <a:gd name="connsiteY2" fmla="*/ 66713 h 70942"/>
              <a:gd name="connsiteX3" fmla="*/ 123906 w 241499"/>
              <a:gd name="connsiteY3" fmla="*/ 55601 h 70942"/>
              <a:gd name="connsiteX4" fmla="*/ 241381 w 241499"/>
              <a:gd name="connsiteY4" fmla="*/ 38 h 7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99" h="70942">
                <a:moveTo>
                  <a:pt x="241381" y="38"/>
                </a:moveTo>
                <a:cubicBezTo>
                  <a:pt x="244556" y="1625"/>
                  <a:pt x="183173" y="54014"/>
                  <a:pt x="142956" y="65126"/>
                </a:cubicBezTo>
                <a:cubicBezTo>
                  <a:pt x="102739" y="76239"/>
                  <a:pt x="3256" y="68300"/>
                  <a:pt x="81" y="66713"/>
                </a:cubicBezTo>
                <a:cubicBezTo>
                  <a:pt x="-3094" y="65126"/>
                  <a:pt x="87129" y="64332"/>
                  <a:pt x="123906" y="55601"/>
                </a:cubicBezTo>
                <a:cubicBezTo>
                  <a:pt x="160683" y="46870"/>
                  <a:pt x="238206" y="-1549"/>
                  <a:pt x="241381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08076983-7BE1-4BF5-8704-E6A4447EB7D0}"/>
              </a:ext>
            </a:extLst>
          </p:cNvPr>
          <p:cNvSpPr/>
          <p:nvPr/>
        </p:nvSpPr>
        <p:spPr>
          <a:xfrm>
            <a:off x="2682496" y="3501087"/>
            <a:ext cx="97586" cy="123249"/>
          </a:xfrm>
          <a:custGeom>
            <a:avLst/>
            <a:gdLst>
              <a:gd name="connsiteX0" fmla="*/ 379 w 97586"/>
              <a:gd name="connsiteY0" fmla="*/ 121588 h 123249"/>
              <a:gd name="connsiteX1" fmla="*/ 95629 w 97586"/>
              <a:gd name="connsiteY1" fmla="*/ 938 h 123249"/>
              <a:gd name="connsiteX2" fmla="*/ 62292 w 97586"/>
              <a:gd name="connsiteY2" fmla="*/ 67613 h 123249"/>
              <a:gd name="connsiteX3" fmla="*/ 379 w 97586"/>
              <a:gd name="connsiteY3" fmla="*/ 121588 h 12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86" h="123249">
                <a:moveTo>
                  <a:pt x="379" y="121588"/>
                </a:moveTo>
                <a:cubicBezTo>
                  <a:pt x="5935" y="110475"/>
                  <a:pt x="85310" y="9934"/>
                  <a:pt x="95629" y="938"/>
                </a:cubicBezTo>
                <a:cubicBezTo>
                  <a:pt x="105948" y="-8058"/>
                  <a:pt x="72611" y="50151"/>
                  <a:pt x="62292" y="67613"/>
                </a:cubicBezTo>
                <a:cubicBezTo>
                  <a:pt x="51973" y="85075"/>
                  <a:pt x="-5177" y="132701"/>
                  <a:pt x="379" y="121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3DBA83AC-D83C-459C-B594-8FAF89F81A76}"/>
              </a:ext>
            </a:extLst>
          </p:cNvPr>
          <p:cNvSpPr/>
          <p:nvPr/>
        </p:nvSpPr>
        <p:spPr>
          <a:xfrm>
            <a:off x="2723785" y="3486137"/>
            <a:ext cx="261254" cy="115901"/>
          </a:xfrm>
          <a:custGeom>
            <a:avLst/>
            <a:gdLst>
              <a:gd name="connsiteX0" fmla="*/ 365 w 261254"/>
              <a:gd name="connsiteY0" fmla="*/ 13 h 115901"/>
              <a:gd name="connsiteX1" fmla="*/ 141653 w 261254"/>
              <a:gd name="connsiteY1" fmla="*/ 74626 h 115901"/>
              <a:gd name="connsiteX2" fmla="*/ 198803 w 261254"/>
              <a:gd name="connsiteY2" fmla="*/ 85738 h 115901"/>
              <a:gd name="connsiteX3" fmla="*/ 260715 w 261254"/>
              <a:gd name="connsiteY3" fmla="*/ 3188 h 115901"/>
              <a:gd name="connsiteX4" fmla="*/ 227378 w 261254"/>
              <a:gd name="connsiteY4" fmla="*/ 73038 h 115901"/>
              <a:gd name="connsiteX5" fmla="*/ 200390 w 261254"/>
              <a:gd name="connsiteY5" fmla="*/ 111138 h 115901"/>
              <a:gd name="connsiteX6" fmla="*/ 128953 w 261254"/>
              <a:gd name="connsiteY6" fmla="*/ 80976 h 115901"/>
              <a:gd name="connsiteX7" fmla="*/ 103553 w 261254"/>
              <a:gd name="connsiteY7" fmla="*/ 115901 h 115901"/>
              <a:gd name="connsiteX8" fmla="*/ 100378 w 261254"/>
              <a:gd name="connsiteY8" fmla="*/ 80976 h 115901"/>
              <a:gd name="connsiteX9" fmla="*/ 365 w 261254"/>
              <a:gd name="connsiteY9" fmla="*/ 13 h 11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254" h="115901">
                <a:moveTo>
                  <a:pt x="365" y="13"/>
                </a:moveTo>
                <a:cubicBezTo>
                  <a:pt x="7244" y="-1045"/>
                  <a:pt x="108580" y="60339"/>
                  <a:pt x="141653" y="74626"/>
                </a:cubicBezTo>
                <a:cubicBezTo>
                  <a:pt x="174726" y="88914"/>
                  <a:pt x="178959" y="97644"/>
                  <a:pt x="198803" y="85738"/>
                </a:cubicBezTo>
                <a:cubicBezTo>
                  <a:pt x="218647" y="73832"/>
                  <a:pt x="255953" y="5305"/>
                  <a:pt x="260715" y="3188"/>
                </a:cubicBezTo>
                <a:cubicBezTo>
                  <a:pt x="265477" y="1071"/>
                  <a:pt x="237432" y="55046"/>
                  <a:pt x="227378" y="73038"/>
                </a:cubicBezTo>
                <a:cubicBezTo>
                  <a:pt x="217324" y="91030"/>
                  <a:pt x="216794" y="109815"/>
                  <a:pt x="200390" y="111138"/>
                </a:cubicBezTo>
                <a:cubicBezTo>
                  <a:pt x="183986" y="112461"/>
                  <a:pt x="145092" y="80182"/>
                  <a:pt x="128953" y="80976"/>
                </a:cubicBezTo>
                <a:cubicBezTo>
                  <a:pt x="112814" y="81770"/>
                  <a:pt x="108315" y="115901"/>
                  <a:pt x="103553" y="115901"/>
                </a:cubicBezTo>
                <a:cubicBezTo>
                  <a:pt x="98791" y="115901"/>
                  <a:pt x="114930" y="97645"/>
                  <a:pt x="100378" y="80976"/>
                </a:cubicBezTo>
                <a:cubicBezTo>
                  <a:pt x="85826" y="64307"/>
                  <a:pt x="-6514" y="1071"/>
                  <a:pt x="36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8CFFC484-8882-4E7C-8A1B-313C587184B2}"/>
              </a:ext>
            </a:extLst>
          </p:cNvPr>
          <p:cNvSpPr/>
          <p:nvPr/>
        </p:nvSpPr>
        <p:spPr>
          <a:xfrm>
            <a:off x="2581414" y="3607941"/>
            <a:ext cx="227263" cy="296115"/>
          </a:xfrm>
          <a:custGeom>
            <a:avLst/>
            <a:gdLst>
              <a:gd name="connsiteX0" fmla="*/ 1449 w 227263"/>
              <a:gd name="connsiteY0" fmla="*/ 447 h 296115"/>
              <a:gd name="connsiteX1" fmla="*/ 6211 w 227263"/>
              <a:gd name="connsiteY1" fmla="*/ 86172 h 296115"/>
              <a:gd name="connsiteX2" fmla="*/ 47486 w 227263"/>
              <a:gd name="connsiteY2" fmla="*/ 143322 h 296115"/>
              <a:gd name="connsiteX3" fmla="*/ 222111 w 227263"/>
              <a:gd name="connsiteY3" fmla="*/ 290959 h 296115"/>
              <a:gd name="connsiteX4" fmla="*/ 166549 w 227263"/>
              <a:gd name="connsiteY4" fmla="*/ 249684 h 296115"/>
              <a:gd name="connsiteX5" fmla="*/ 18911 w 227263"/>
              <a:gd name="connsiteY5" fmla="*/ 125859 h 296115"/>
              <a:gd name="connsiteX6" fmla="*/ 1449 w 227263"/>
              <a:gd name="connsiteY6" fmla="*/ 447 h 2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263" h="296115">
                <a:moveTo>
                  <a:pt x="1449" y="447"/>
                </a:moveTo>
                <a:cubicBezTo>
                  <a:pt x="-668" y="-6167"/>
                  <a:pt x="-1462" y="62360"/>
                  <a:pt x="6211" y="86172"/>
                </a:cubicBezTo>
                <a:cubicBezTo>
                  <a:pt x="13884" y="109984"/>
                  <a:pt x="11503" y="109191"/>
                  <a:pt x="47486" y="143322"/>
                </a:cubicBezTo>
                <a:cubicBezTo>
                  <a:pt x="83469" y="177453"/>
                  <a:pt x="202267" y="273232"/>
                  <a:pt x="222111" y="290959"/>
                </a:cubicBezTo>
                <a:cubicBezTo>
                  <a:pt x="241955" y="308686"/>
                  <a:pt x="200416" y="277201"/>
                  <a:pt x="166549" y="249684"/>
                </a:cubicBezTo>
                <a:cubicBezTo>
                  <a:pt x="132682" y="222167"/>
                  <a:pt x="45899" y="166605"/>
                  <a:pt x="18911" y="125859"/>
                </a:cubicBezTo>
                <a:cubicBezTo>
                  <a:pt x="-8077" y="85113"/>
                  <a:pt x="3566" y="7061"/>
                  <a:pt x="1449" y="44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521B8D3D-0B97-4D88-8B05-6E10F3B3B962}"/>
              </a:ext>
            </a:extLst>
          </p:cNvPr>
          <p:cNvSpPr/>
          <p:nvPr/>
        </p:nvSpPr>
        <p:spPr>
          <a:xfrm>
            <a:off x="2602291" y="3676651"/>
            <a:ext cx="253770" cy="290633"/>
          </a:xfrm>
          <a:custGeom>
            <a:avLst/>
            <a:gdLst>
              <a:gd name="connsiteX0" fmla="*/ 2797 w 253770"/>
              <a:gd name="connsiteY0" fmla="*/ 1587 h 290633"/>
              <a:gd name="connsiteX1" fmla="*/ 164722 w 253770"/>
              <a:gd name="connsiteY1" fmla="*/ 155574 h 290633"/>
              <a:gd name="connsiteX2" fmla="*/ 250447 w 253770"/>
              <a:gd name="connsiteY2" fmla="*/ 287337 h 290633"/>
              <a:gd name="connsiteX3" fmla="*/ 228222 w 253770"/>
              <a:gd name="connsiteY3" fmla="*/ 242887 h 290633"/>
              <a:gd name="connsiteX4" fmla="*/ 153609 w 253770"/>
              <a:gd name="connsiteY4" fmla="*/ 155574 h 290633"/>
              <a:gd name="connsiteX5" fmla="*/ 67884 w 253770"/>
              <a:gd name="connsiteY5" fmla="*/ 79374 h 290633"/>
              <a:gd name="connsiteX6" fmla="*/ 2797 w 253770"/>
              <a:gd name="connsiteY6" fmla="*/ 1587 h 29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770" h="290633">
                <a:moveTo>
                  <a:pt x="2797" y="1587"/>
                </a:moveTo>
                <a:cubicBezTo>
                  <a:pt x="18937" y="14287"/>
                  <a:pt x="123447" y="107949"/>
                  <a:pt x="164722" y="155574"/>
                </a:cubicBezTo>
                <a:cubicBezTo>
                  <a:pt x="205997" y="203199"/>
                  <a:pt x="239864" y="272785"/>
                  <a:pt x="250447" y="287337"/>
                </a:cubicBezTo>
                <a:cubicBezTo>
                  <a:pt x="261030" y="301889"/>
                  <a:pt x="244362" y="264847"/>
                  <a:pt x="228222" y="242887"/>
                </a:cubicBezTo>
                <a:cubicBezTo>
                  <a:pt x="212082" y="220927"/>
                  <a:pt x="180332" y="182826"/>
                  <a:pt x="153609" y="155574"/>
                </a:cubicBezTo>
                <a:cubicBezTo>
                  <a:pt x="126886" y="128322"/>
                  <a:pt x="91167" y="102922"/>
                  <a:pt x="67884" y="79374"/>
                </a:cubicBezTo>
                <a:cubicBezTo>
                  <a:pt x="44601" y="55826"/>
                  <a:pt x="-13343" y="-11113"/>
                  <a:pt x="2797" y="15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B75731CA-2060-499A-B427-E01759CE7013}"/>
              </a:ext>
            </a:extLst>
          </p:cNvPr>
          <p:cNvSpPr/>
          <p:nvPr/>
        </p:nvSpPr>
        <p:spPr>
          <a:xfrm>
            <a:off x="2856862" y="3966863"/>
            <a:ext cx="326000" cy="306845"/>
          </a:xfrm>
          <a:custGeom>
            <a:avLst/>
            <a:gdLst>
              <a:gd name="connsiteX0" fmla="*/ 638 w 326000"/>
              <a:gd name="connsiteY0" fmla="*/ 300 h 306845"/>
              <a:gd name="connsiteX1" fmla="*/ 170501 w 326000"/>
              <a:gd name="connsiteY1" fmla="*/ 93962 h 306845"/>
              <a:gd name="connsiteX2" fmla="*/ 224476 w 326000"/>
              <a:gd name="connsiteY2" fmla="*/ 114600 h 306845"/>
              <a:gd name="connsiteX3" fmla="*/ 324488 w 326000"/>
              <a:gd name="connsiteY3" fmla="*/ 206675 h 306845"/>
              <a:gd name="connsiteX4" fmla="*/ 286388 w 326000"/>
              <a:gd name="connsiteY4" fmla="*/ 306687 h 306845"/>
              <a:gd name="connsiteX5" fmla="*/ 308613 w 326000"/>
              <a:gd name="connsiteY5" fmla="*/ 228900 h 306845"/>
              <a:gd name="connsiteX6" fmla="*/ 295913 w 326000"/>
              <a:gd name="connsiteY6" fmla="*/ 190800 h 306845"/>
              <a:gd name="connsiteX7" fmla="*/ 238763 w 326000"/>
              <a:gd name="connsiteY7" fmla="*/ 128887 h 306845"/>
              <a:gd name="connsiteX8" fmla="*/ 638 w 326000"/>
              <a:gd name="connsiteY8" fmla="*/ 300 h 30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000" h="306845">
                <a:moveTo>
                  <a:pt x="638" y="300"/>
                </a:moveTo>
                <a:cubicBezTo>
                  <a:pt x="-10739" y="-5521"/>
                  <a:pt x="133195" y="74912"/>
                  <a:pt x="170501" y="93962"/>
                </a:cubicBezTo>
                <a:cubicBezTo>
                  <a:pt x="207807" y="113012"/>
                  <a:pt x="198812" y="95815"/>
                  <a:pt x="224476" y="114600"/>
                </a:cubicBezTo>
                <a:cubicBezTo>
                  <a:pt x="250140" y="133385"/>
                  <a:pt x="314169" y="174660"/>
                  <a:pt x="324488" y="206675"/>
                </a:cubicBezTo>
                <a:cubicBezTo>
                  <a:pt x="334807" y="238690"/>
                  <a:pt x="289034" y="302983"/>
                  <a:pt x="286388" y="306687"/>
                </a:cubicBezTo>
                <a:cubicBezTo>
                  <a:pt x="283742" y="310391"/>
                  <a:pt x="307026" y="248214"/>
                  <a:pt x="308613" y="228900"/>
                </a:cubicBezTo>
                <a:cubicBezTo>
                  <a:pt x="310200" y="209586"/>
                  <a:pt x="307555" y="207469"/>
                  <a:pt x="295913" y="190800"/>
                </a:cubicBezTo>
                <a:cubicBezTo>
                  <a:pt x="284271" y="174131"/>
                  <a:pt x="284007" y="155874"/>
                  <a:pt x="238763" y="128887"/>
                </a:cubicBezTo>
                <a:cubicBezTo>
                  <a:pt x="193519" y="101900"/>
                  <a:pt x="12015" y="6121"/>
                  <a:pt x="638" y="3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58D9F306-3E8D-4585-BC91-EE10299B6417}"/>
              </a:ext>
            </a:extLst>
          </p:cNvPr>
          <p:cNvSpPr/>
          <p:nvPr/>
        </p:nvSpPr>
        <p:spPr>
          <a:xfrm>
            <a:off x="2973772" y="4077736"/>
            <a:ext cx="68593" cy="261388"/>
          </a:xfrm>
          <a:custGeom>
            <a:avLst/>
            <a:gdLst>
              <a:gd name="connsiteX0" fmla="*/ 1203 w 68593"/>
              <a:gd name="connsiteY0" fmla="*/ 552 h 261388"/>
              <a:gd name="connsiteX1" fmla="*/ 25016 w 68593"/>
              <a:gd name="connsiteY1" fmla="*/ 83102 h 261388"/>
              <a:gd name="connsiteX2" fmla="*/ 59941 w 68593"/>
              <a:gd name="connsiteY2" fmla="*/ 183114 h 261388"/>
              <a:gd name="connsiteX3" fmla="*/ 63116 w 68593"/>
              <a:gd name="connsiteY3" fmla="*/ 260902 h 261388"/>
              <a:gd name="connsiteX4" fmla="*/ 67878 w 68593"/>
              <a:gd name="connsiteY4" fmla="*/ 211689 h 261388"/>
              <a:gd name="connsiteX5" fmla="*/ 63116 w 68593"/>
              <a:gd name="connsiteY5" fmla="*/ 124377 h 261388"/>
              <a:gd name="connsiteX6" fmla="*/ 1203 w 68593"/>
              <a:gd name="connsiteY6" fmla="*/ 552 h 26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93" h="261388">
                <a:moveTo>
                  <a:pt x="1203" y="552"/>
                </a:moveTo>
                <a:cubicBezTo>
                  <a:pt x="-5147" y="-6327"/>
                  <a:pt x="15226" y="52675"/>
                  <a:pt x="25016" y="83102"/>
                </a:cubicBezTo>
                <a:cubicBezTo>
                  <a:pt x="34806" y="113529"/>
                  <a:pt x="53591" y="153481"/>
                  <a:pt x="59941" y="183114"/>
                </a:cubicBezTo>
                <a:cubicBezTo>
                  <a:pt x="66291" y="212747"/>
                  <a:pt x="61793" y="256140"/>
                  <a:pt x="63116" y="260902"/>
                </a:cubicBezTo>
                <a:cubicBezTo>
                  <a:pt x="64439" y="265664"/>
                  <a:pt x="67878" y="234443"/>
                  <a:pt x="67878" y="211689"/>
                </a:cubicBezTo>
                <a:cubicBezTo>
                  <a:pt x="67878" y="188935"/>
                  <a:pt x="71318" y="158508"/>
                  <a:pt x="63116" y="124377"/>
                </a:cubicBezTo>
                <a:cubicBezTo>
                  <a:pt x="54914" y="90246"/>
                  <a:pt x="7553" y="7431"/>
                  <a:pt x="1203" y="55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CD140334-17B8-40B1-A151-576D3D7339F9}"/>
              </a:ext>
            </a:extLst>
          </p:cNvPr>
          <p:cNvSpPr/>
          <p:nvPr/>
        </p:nvSpPr>
        <p:spPr>
          <a:xfrm>
            <a:off x="2870138" y="3995714"/>
            <a:ext cx="246455" cy="171905"/>
          </a:xfrm>
          <a:custGeom>
            <a:avLst/>
            <a:gdLst>
              <a:gd name="connsiteX0" fmla="*/ 62 w 246455"/>
              <a:gd name="connsiteY0" fmla="*/ 24 h 171905"/>
              <a:gd name="connsiteX1" fmla="*/ 135000 w 246455"/>
              <a:gd name="connsiteY1" fmla="*/ 74636 h 171905"/>
              <a:gd name="connsiteX2" fmla="*/ 225487 w 246455"/>
              <a:gd name="connsiteY2" fmla="*/ 146074 h 171905"/>
              <a:gd name="connsiteX3" fmla="*/ 246125 w 246455"/>
              <a:gd name="connsiteY3" fmla="*/ 171474 h 171905"/>
              <a:gd name="connsiteX4" fmla="*/ 215962 w 246455"/>
              <a:gd name="connsiteY4" fmla="*/ 128611 h 171905"/>
              <a:gd name="connsiteX5" fmla="*/ 152462 w 246455"/>
              <a:gd name="connsiteY5" fmla="*/ 82574 h 171905"/>
              <a:gd name="connsiteX6" fmla="*/ 62 w 246455"/>
              <a:gd name="connsiteY6" fmla="*/ 24 h 17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455" h="171905">
                <a:moveTo>
                  <a:pt x="62" y="24"/>
                </a:moveTo>
                <a:cubicBezTo>
                  <a:pt x="-2848" y="-1299"/>
                  <a:pt x="97429" y="50294"/>
                  <a:pt x="135000" y="74636"/>
                </a:cubicBezTo>
                <a:cubicBezTo>
                  <a:pt x="172571" y="98978"/>
                  <a:pt x="206966" y="129934"/>
                  <a:pt x="225487" y="146074"/>
                </a:cubicBezTo>
                <a:cubicBezTo>
                  <a:pt x="244008" y="162214"/>
                  <a:pt x="247712" y="174384"/>
                  <a:pt x="246125" y="171474"/>
                </a:cubicBezTo>
                <a:cubicBezTo>
                  <a:pt x="244538" y="168564"/>
                  <a:pt x="231573" y="143428"/>
                  <a:pt x="215962" y="128611"/>
                </a:cubicBezTo>
                <a:cubicBezTo>
                  <a:pt x="200352" y="113794"/>
                  <a:pt x="185799" y="102418"/>
                  <a:pt x="152462" y="82574"/>
                </a:cubicBezTo>
                <a:cubicBezTo>
                  <a:pt x="119125" y="62730"/>
                  <a:pt x="2972" y="1347"/>
                  <a:pt x="62" y="2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9B38B7C5-6F1C-485E-8E7B-C4AC26CFE99C}"/>
              </a:ext>
            </a:extLst>
          </p:cNvPr>
          <p:cNvSpPr/>
          <p:nvPr/>
        </p:nvSpPr>
        <p:spPr>
          <a:xfrm>
            <a:off x="2904859" y="4015946"/>
            <a:ext cx="116812" cy="320649"/>
          </a:xfrm>
          <a:custGeom>
            <a:avLst/>
            <a:gdLst>
              <a:gd name="connsiteX0" fmla="*/ 266 w 116812"/>
              <a:gd name="connsiteY0" fmla="*/ 429 h 320649"/>
              <a:gd name="connsiteX1" fmla="*/ 68529 w 116812"/>
              <a:gd name="connsiteY1" fmla="*/ 106792 h 320649"/>
              <a:gd name="connsiteX2" fmla="*/ 114566 w 116812"/>
              <a:gd name="connsiteY2" fmla="*/ 316342 h 320649"/>
              <a:gd name="connsiteX3" fmla="*/ 108216 w 116812"/>
              <a:gd name="connsiteY3" fmla="*/ 240142 h 320649"/>
              <a:gd name="connsiteX4" fmla="*/ 95516 w 116812"/>
              <a:gd name="connsiteY4" fmla="*/ 143304 h 320649"/>
              <a:gd name="connsiteX5" fmla="*/ 266 w 116812"/>
              <a:gd name="connsiteY5" fmla="*/ 429 h 3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812" h="320649">
                <a:moveTo>
                  <a:pt x="266" y="429"/>
                </a:moveTo>
                <a:cubicBezTo>
                  <a:pt x="-4232" y="-5656"/>
                  <a:pt x="49479" y="54140"/>
                  <a:pt x="68529" y="106792"/>
                </a:cubicBezTo>
                <a:cubicBezTo>
                  <a:pt x="87579" y="159444"/>
                  <a:pt x="107952" y="294117"/>
                  <a:pt x="114566" y="316342"/>
                </a:cubicBezTo>
                <a:cubicBezTo>
                  <a:pt x="121180" y="338567"/>
                  <a:pt x="111391" y="268982"/>
                  <a:pt x="108216" y="240142"/>
                </a:cubicBezTo>
                <a:cubicBezTo>
                  <a:pt x="105041" y="211302"/>
                  <a:pt x="108745" y="181404"/>
                  <a:pt x="95516" y="143304"/>
                </a:cubicBezTo>
                <a:cubicBezTo>
                  <a:pt x="82287" y="105204"/>
                  <a:pt x="4764" y="6514"/>
                  <a:pt x="266" y="42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A5F446FE-5419-4FA1-92E1-4D78BFC8C604}"/>
              </a:ext>
            </a:extLst>
          </p:cNvPr>
          <p:cNvSpPr/>
          <p:nvPr/>
        </p:nvSpPr>
        <p:spPr>
          <a:xfrm>
            <a:off x="3015981" y="4307578"/>
            <a:ext cx="336908" cy="243370"/>
          </a:xfrm>
          <a:custGeom>
            <a:avLst/>
            <a:gdLst>
              <a:gd name="connsiteX0" fmla="*/ 1857 w 336908"/>
              <a:gd name="connsiteY0" fmla="*/ 897 h 243370"/>
              <a:gd name="connsiteX1" fmla="*/ 73294 w 336908"/>
              <a:gd name="connsiteY1" fmla="*/ 92972 h 243370"/>
              <a:gd name="connsiteX2" fmla="*/ 232044 w 336908"/>
              <a:gd name="connsiteY2" fmla="*/ 175522 h 243370"/>
              <a:gd name="connsiteX3" fmla="*/ 333644 w 336908"/>
              <a:gd name="connsiteY3" fmla="*/ 242197 h 243370"/>
              <a:gd name="connsiteX4" fmla="*/ 290782 w 336908"/>
              <a:gd name="connsiteY4" fmla="*/ 210447 h 243370"/>
              <a:gd name="connsiteX5" fmla="*/ 87582 w 336908"/>
              <a:gd name="connsiteY5" fmla="*/ 116785 h 243370"/>
              <a:gd name="connsiteX6" fmla="*/ 25669 w 336908"/>
              <a:gd name="connsiteY6" fmla="*/ 48522 h 243370"/>
              <a:gd name="connsiteX7" fmla="*/ 1857 w 336908"/>
              <a:gd name="connsiteY7" fmla="*/ 897 h 24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908" h="243370">
                <a:moveTo>
                  <a:pt x="1857" y="897"/>
                </a:moveTo>
                <a:cubicBezTo>
                  <a:pt x="9795" y="8305"/>
                  <a:pt x="34930" y="63868"/>
                  <a:pt x="73294" y="92972"/>
                </a:cubicBezTo>
                <a:cubicBezTo>
                  <a:pt x="111658" y="122076"/>
                  <a:pt x="188652" y="150651"/>
                  <a:pt x="232044" y="175522"/>
                </a:cubicBezTo>
                <a:cubicBezTo>
                  <a:pt x="275436" y="200393"/>
                  <a:pt x="323854" y="236376"/>
                  <a:pt x="333644" y="242197"/>
                </a:cubicBezTo>
                <a:cubicBezTo>
                  <a:pt x="343434" y="248018"/>
                  <a:pt x="331792" y="231349"/>
                  <a:pt x="290782" y="210447"/>
                </a:cubicBezTo>
                <a:cubicBezTo>
                  <a:pt x="249772" y="189545"/>
                  <a:pt x="131767" y="143772"/>
                  <a:pt x="87582" y="116785"/>
                </a:cubicBezTo>
                <a:cubicBezTo>
                  <a:pt x="43397" y="89798"/>
                  <a:pt x="38104" y="63074"/>
                  <a:pt x="25669" y="48522"/>
                </a:cubicBezTo>
                <a:cubicBezTo>
                  <a:pt x="13234" y="33970"/>
                  <a:pt x="-6081" y="-6511"/>
                  <a:pt x="1857" y="89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7677FFD7-50CB-4B12-88BC-02749C7288EF}"/>
              </a:ext>
            </a:extLst>
          </p:cNvPr>
          <p:cNvSpPr/>
          <p:nvPr/>
        </p:nvSpPr>
        <p:spPr>
          <a:xfrm>
            <a:off x="3044700" y="4304480"/>
            <a:ext cx="294467" cy="238215"/>
          </a:xfrm>
          <a:custGeom>
            <a:avLst/>
            <a:gdLst>
              <a:gd name="connsiteX0" fmla="*/ 1713 w 294467"/>
              <a:gd name="connsiteY0" fmla="*/ 820 h 238215"/>
              <a:gd name="connsiteX1" fmla="*/ 122363 w 294467"/>
              <a:gd name="connsiteY1" fmla="*/ 86545 h 238215"/>
              <a:gd name="connsiteX2" fmla="*/ 287463 w 294467"/>
              <a:gd name="connsiteY2" fmla="*/ 234183 h 238215"/>
              <a:gd name="connsiteX3" fmla="*/ 258888 w 294467"/>
              <a:gd name="connsiteY3" fmla="*/ 191320 h 238215"/>
              <a:gd name="connsiteX4" fmla="*/ 212850 w 294467"/>
              <a:gd name="connsiteY4" fmla="*/ 135758 h 238215"/>
              <a:gd name="connsiteX5" fmla="*/ 1713 w 294467"/>
              <a:gd name="connsiteY5" fmla="*/ 820 h 23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467" h="238215">
                <a:moveTo>
                  <a:pt x="1713" y="820"/>
                </a:moveTo>
                <a:cubicBezTo>
                  <a:pt x="-13368" y="-7382"/>
                  <a:pt x="74738" y="47651"/>
                  <a:pt x="122363" y="86545"/>
                </a:cubicBezTo>
                <a:cubicBezTo>
                  <a:pt x="169988" y="125439"/>
                  <a:pt x="264709" y="216721"/>
                  <a:pt x="287463" y="234183"/>
                </a:cubicBezTo>
                <a:cubicBezTo>
                  <a:pt x="310217" y="251646"/>
                  <a:pt x="271323" y="207724"/>
                  <a:pt x="258888" y="191320"/>
                </a:cubicBezTo>
                <a:cubicBezTo>
                  <a:pt x="246453" y="174916"/>
                  <a:pt x="252273" y="166450"/>
                  <a:pt x="212850" y="135758"/>
                </a:cubicBezTo>
                <a:cubicBezTo>
                  <a:pt x="173427" y="105066"/>
                  <a:pt x="16794" y="9022"/>
                  <a:pt x="1713" y="8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5458443D-6168-45E2-A1AF-FE86573A601B}"/>
              </a:ext>
            </a:extLst>
          </p:cNvPr>
          <p:cNvSpPr/>
          <p:nvPr/>
        </p:nvSpPr>
        <p:spPr>
          <a:xfrm>
            <a:off x="3347813" y="4561905"/>
            <a:ext cx="82219" cy="257570"/>
          </a:xfrm>
          <a:custGeom>
            <a:avLst/>
            <a:gdLst>
              <a:gd name="connsiteX0" fmla="*/ 225 w 82219"/>
              <a:gd name="connsiteY0" fmla="*/ 570 h 257570"/>
              <a:gd name="connsiteX1" fmla="*/ 55787 w 82219"/>
              <a:gd name="connsiteY1" fmla="*/ 118045 h 257570"/>
              <a:gd name="connsiteX2" fmla="*/ 19275 w 82219"/>
              <a:gd name="connsiteY2" fmla="*/ 256158 h 257570"/>
              <a:gd name="connsiteX3" fmla="*/ 52612 w 82219"/>
              <a:gd name="connsiteY3" fmla="*/ 183133 h 257570"/>
              <a:gd name="connsiteX4" fmla="*/ 81187 w 82219"/>
              <a:gd name="connsiteY4" fmla="*/ 78358 h 257570"/>
              <a:gd name="connsiteX5" fmla="*/ 225 w 82219"/>
              <a:gd name="connsiteY5" fmla="*/ 570 h 25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19" h="257570">
                <a:moveTo>
                  <a:pt x="225" y="570"/>
                </a:moveTo>
                <a:cubicBezTo>
                  <a:pt x="-4008" y="7184"/>
                  <a:pt x="52612" y="75447"/>
                  <a:pt x="55787" y="118045"/>
                </a:cubicBezTo>
                <a:cubicBezTo>
                  <a:pt x="58962" y="160643"/>
                  <a:pt x="19804" y="245310"/>
                  <a:pt x="19275" y="256158"/>
                </a:cubicBezTo>
                <a:cubicBezTo>
                  <a:pt x="18746" y="267006"/>
                  <a:pt x="42293" y="212766"/>
                  <a:pt x="52612" y="183133"/>
                </a:cubicBezTo>
                <a:cubicBezTo>
                  <a:pt x="62931" y="153500"/>
                  <a:pt x="87537" y="110373"/>
                  <a:pt x="81187" y="78358"/>
                </a:cubicBezTo>
                <a:cubicBezTo>
                  <a:pt x="74837" y="46343"/>
                  <a:pt x="4458" y="-6044"/>
                  <a:pt x="225" y="5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5166CF35-B2DA-49D6-A88E-BF45C10A1ADD}"/>
              </a:ext>
            </a:extLst>
          </p:cNvPr>
          <p:cNvSpPr/>
          <p:nvPr/>
        </p:nvSpPr>
        <p:spPr>
          <a:xfrm>
            <a:off x="3333439" y="4819520"/>
            <a:ext cx="58553" cy="274015"/>
          </a:xfrm>
          <a:custGeom>
            <a:avLst/>
            <a:gdLst>
              <a:gd name="connsiteX0" fmla="*/ 46349 w 58553"/>
              <a:gd name="connsiteY0" fmla="*/ 130 h 274015"/>
              <a:gd name="connsiteX1" fmla="*/ 57461 w 58553"/>
              <a:gd name="connsiteY1" fmla="*/ 138243 h 274015"/>
              <a:gd name="connsiteX2" fmla="*/ 14599 w 58553"/>
              <a:gd name="connsiteY2" fmla="*/ 203330 h 274015"/>
              <a:gd name="connsiteX3" fmla="*/ 311 w 58553"/>
              <a:gd name="connsiteY3" fmla="*/ 239843 h 274015"/>
              <a:gd name="connsiteX4" fmla="*/ 25711 w 58553"/>
              <a:gd name="connsiteY4" fmla="*/ 212855 h 274015"/>
              <a:gd name="connsiteX5" fmla="*/ 30474 w 58553"/>
              <a:gd name="connsiteY5" fmla="*/ 271593 h 274015"/>
              <a:gd name="connsiteX6" fmla="*/ 52699 w 58553"/>
              <a:gd name="connsiteY6" fmla="*/ 116018 h 274015"/>
              <a:gd name="connsiteX7" fmla="*/ 46349 w 58553"/>
              <a:gd name="connsiteY7" fmla="*/ 130 h 27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53" h="274015">
                <a:moveTo>
                  <a:pt x="46349" y="130"/>
                </a:moveTo>
                <a:cubicBezTo>
                  <a:pt x="47143" y="3834"/>
                  <a:pt x="62753" y="104376"/>
                  <a:pt x="57461" y="138243"/>
                </a:cubicBezTo>
                <a:cubicBezTo>
                  <a:pt x="52169" y="172110"/>
                  <a:pt x="24124" y="186397"/>
                  <a:pt x="14599" y="203330"/>
                </a:cubicBezTo>
                <a:cubicBezTo>
                  <a:pt x="5074" y="220263"/>
                  <a:pt x="-1541" y="238256"/>
                  <a:pt x="311" y="239843"/>
                </a:cubicBezTo>
                <a:cubicBezTo>
                  <a:pt x="2163" y="241430"/>
                  <a:pt x="20684" y="207563"/>
                  <a:pt x="25711" y="212855"/>
                </a:cubicBezTo>
                <a:cubicBezTo>
                  <a:pt x="30738" y="218147"/>
                  <a:pt x="25976" y="287733"/>
                  <a:pt x="30474" y="271593"/>
                </a:cubicBezTo>
                <a:cubicBezTo>
                  <a:pt x="34972" y="255454"/>
                  <a:pt x="50318" y="159410"/>
                  <a:pt x="52699" y="116018"/>
                </a:cubicBezTo>
                <a:cubicBezTo>
                  <a:pt x="55080" y="72626"/>
                  <a:pt x="45555" y="-3574"/>
                  <a:pt x="46349" y="1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D4F7FAE4-88DA-45B8-8DE7-974F259F4338}"/>
              </a:ext>
            </a:extLst>
          </p:cNvPr>
          <p:cNvSpPr/>
          <p:nvPr/>
        </p:nvSpPr>
        <p:spPr>
          <a:xfrm>
            <a:off x="3332044" y="5081452"/>
            <a:ext cx="70093" cy="255766"/>
          </a:xfrm>
          <a:custGeom>
            <a:avLst/>
            <a:gdLst>
              <a:gd name="connsiteX0" fmla="*/ 69969 w 70093"/>
              <a:gd name="connsiteY0" fmla="*/ 136 h 255766"/>
              <a:gd name="connsiteX1" fmla="*/ 4881 w 70093"/>
              <a:gd name="connsiteY1" fmla="*/ 65223 h 255766"/>
              <a:gd name="connsiteX2" fmla="*/ 6469 w 70093"/>
              <a:gd name="connsiteY2" fmla="*/ 141423 h 255766"/>
              <a:gd name="connsiteX3" fmla="*/ 20756 w 70093"/>
              <a:gd name="connsiteY3" fmla="*/ 181111 h 255766"/>
              <a:gd name="connsiteX4" fmla="*/ 1706 w 70093"/>
              <a:gd name="connsiteY4" fmla="*/ 255723 h 255766"/>
              <a:gd name="connsiteX5" fmla="*/ 12819 w 70093"/>
              <a:gd name="connsiteY5" fmla="*/ 169998 h 255766"/>
              <a:gd name="connsiteX6" fmla="*/ 20756 w 70093"/>
              <a:gd name="connsiteY6" fmla="*/ 82686 h 255766"/>
              <a:gd name="connsiteX7" fmla="*/ 69969 w 70093"/>
              <a:gd name="connsiteY7" fmla="*/ 136 h 25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93" h="255766">
                <a:moveTo>
                  <a:pt x="69969" y="136"/>
                </a:moveTo>
                <a:cubicBezTo>
                  <a:pt x="67323" y="-2774"/>
                  <a:pt x="15464" y="41675"/>
                  <a:pt x="4881" y="65223"/>
                </a:cubicBezTo>
                <a:cubicBezTo>
                  <a:pt x="-5702" y="88771"/>
                  <a:pt x="3823" y="122108"/>
                  <a:pt x="6469" y="141423"/>
                </a:cubicBezTo>
                <a:cubicBezTo>
                  <a:pt x="9115" y="160738"/>
                  <a:pt x="21550" y="162061"/>
                  <a:pt x="20756" y="181111"/>
                </a:cubicBezTo>
                <a:cubicBezTo>
                  <a:pt x="19962" y="200161"/>
                  <a:pt x="3029" y="257575"/>
                  <a:pt x="1706" y="255723"/>
                </a:cubicBezTo>
                <a:cubicBezTo>
                  <a:pt x="383" y="253871"/>
                  <a:pt x="9644" y="198838"/>
                  <a:pt x="12819" y="169998"/>
                </a:cubicBezTo>
                <a:cubicBezTo>
                  <a:pt x="15994" y="141159"/>
                  <a:pt x="9114" y="110467"/>
                  <a:pt x="20756" y="82686"/>
                </a:cubicBezTo>
                <a:cubicBezTo>
                  <a:pt x="32398" y="54905"/>
                  <a:pt x="72615" y="3046"/>
                  <a:pt x="69969" y="13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6694453F-86D8-4C44-BDA4-7DE0A4C7E910}"/>
              </a:ext>
            </a:extLst>
          </p:cNvPr>
          <p:cNvSpPr/>
          <p:nvPr/>
        </p:nvSpPr>
        <p:spPr>
          <a:xfrm>
            <a:off x="3322285" y="4864100"/>
            <a:ext cx="111876" cy="535841"/>
          </a:xfrm>
          <a:custGeom>
            <a:avLst/>
            <a:gdLst>
              <a:gd name="connsiteX0" fmla="*/ 101953 w 111876"/>
              <a:gd name="connsiteY0" fmla="*/ 0 h 535841"/>
              <a:gd name="connsiteX1" fmla="*/ 76553 w 111876"/>
              <a:gd name="connsiteY1" fmla="*/ 179388 h 535841"/>
              <a:gd name="connsiteX2" fmla="*/ 76553 w 111876"/>
              <a:gd name="connsiteY2" fmla="*/ 250825 h 535841"/>
              <a:gd name="connsiteX3" fmla="*/ 111478 w 111876"/>
              <a:gd name="connsiteY3" fmla="*/ 327025 h 535841"/>
              <a:gd name="connsiteX4" fmla="*/ 90840 w 111876"/>
              <a:gd name="connsiteY4" fmla="*/ 373063 h 535841"/>
              <a:gd name="connsiteX5" fmla="*/ 24165 w 111876"/>
              <a:gd name="connsiteY5" fmla="*/ 463550 h 535841"/>
              <a:gd name="connsiteX6" fmla="*/ 25753 w 111876"/>
              <a:gd name="connsiteY6" fmla="*/ 490538 h 535841"/>
              <a:gd name="connsiteX7" fmla="*/ 60678 w 111876"/>
              <a:gd name="connsiteY7" fmla="*/ 534988 h 535841"/>
              <a:gd name="connsiteX8" fmla="*/ 353 w 111876"/>
              <a:gd name="connsiteY8" fmla="*/ 447675 h 535841"/>
              <a:gd name="connsiteX9" fmla="*/ 94015 w 111876"/>
              <a:gd name="connsiteY9" fmla="*/ 322263 h 535841"/>
              <a:gd name="connsiteX10" fmla="*/ 67028 w 111876"/>
              <a:gd name="connsiteY10" fmla="*/ 242888 h 535841"/>
              <a:gd name="connsiteX11" fmla="*/ 70203 w 111876"/>
              <a:gd name="connsiteY11" fmla="*/ 177800 h 535841"/>
              <a:gd name="connsiteX12" fmla="*/ 101953 w 111876"/>
              <a:gd name="connsiteY12" fmla="*/ 0 h 53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876" h="535841">
                <a:moveTo>
                  <a:pt x="101953" y="0"/>
                </a:moveTo>
                <a:cubicBezTo>
                  <a:pt x="103011" y="265"/>
                  <a:pt x="80786" y="137584"/>
                  <a:pt x="76553" y="179388"/>
                </a:cubicBezTo>
                <a:cubicBezTo>
                  <a:pt x="72320" y="221192"/>
                  <a:pt x="70732" y="226219"/>
                  <a:pt x="76553" y="250825"/>
                </a:cubicBezTo>
                <a:cubicBezTo>
                  <a:pt x="82374" y="275431"/>
                  <a:pt x="109097" y="306652"/>
                  <a:pt x="111478" y="327025"/>
                </a:cubicBezTo>
                <a:cubicBezTo>
                  <a:pt x="113859" y="347398"/>
                  <a:pt x="105392" y="350309"/>
                  <a:pt x="90840" y="373063"/>
                </a:cubicBezTo>
                <a:cubicBezTo>
                  <a:pt x="76288" y="395817"/>
                  <a:pt x="35013" y="443971"/>
                  <a:pt x="24165" y="463550"/>
                </a:cubicBezTo>
                <a:cubicBezTo>
                  <a:pt x="13317" y="483129"/>
                  <a:pt x="19668" y="478632"/>
                  <a:pt x="25753" y="490538"/>
                </a:cubicBezTo>
                <a:cubicBezTo>
                  <a:pt x="31838" y="502444"/>
                  <a:pt x="64911" y="542132"/>
                  <a:pt x="60678" y="534988"/>
                </a:cubicBezTo>
                <a:cubicBezTo>
                  <a:pt x="56445" y="527844"/>
                  <a:pt x="-5203" y="483129"/>
                  <a:pt x="353" y="447675"/>
                </a:cubicBezTo>
                <a:cubicBezTo>
                  <a:pt x="5909" y="412221"/>
                  <a:pt x="82902" y="356394"/>
                  <a:pt x="94015" y="322263"/>
                </a:cubicBezTo>
                <a:cubicBezTo>
                  <a:pt x="105128" y="288132"/>
                  <a:pt x="70997" y="266965"/>
                  <a:pt x="67028" y="242888"/>
                </a:cubicBezTo>
                <a:cubicBezTo>
                  <a:pt x="63059" y="218811"/>
                  <a:pt x="62795" y="216429"/>
                  <a:pt x="70203" y="177800"/>
                </a:cubicBezTo>
                <a:cubicBezTo>
                  <a:pt x="77611" y="139171"/>
                  <a:pt x="100895" y="-265"/>
                  <a:pt x="101953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43DA0B21-7FA2-4A42-9B6E-2198B6B0CB65}"/>
              </a:ext>
            </a:extLst>
          </p:cNvPr>
          <p:cNvSpPr/>
          <p:nvPr/>
        </p:nvSpPr>
        <p:spPr>
          <a:xfrm>
            <a:off x="3339979" y="5361518"/>
            <a:ext cx="136819" cy="69882"/>
          </a:xfrm>
          <a:custGeom>
            <a:avLst/>
            <a:gdLst>
              <a:gd name="connsiteX0" fmla="*/ 121 w 136819"/>
              <a:gd name="connsiteY0" fmla="*/ 15345 h 69882"/>
              <a:gd name="connsiteX1" fmla="*/ 69971 w 136819"/>
              <a:gd name="connsiteY1" fmla="*/ 2645 h 69882"/>
              <a:gd name="connsiteX2" fmla="*/ 136646 w 136819"/>
              <a:gd name="connsiteY2" fmla="*/ 69320 h 69882"/>
              <a:gd name="connsiteX3" fmla="*/ 87434 w 136819"/>
              <a:gd name="connsiteY3" fmla="*/ 34395 h 69882"/>
              <a:gd name="connsiteX4" fmla="*/ 121 w 136819"/>
              <a:gd name="connsiteY4" fmla="*/ 15345 h 6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19" h="69882">
                <a:moveTo>
                  <a:pt x="121" y="15345"/>
                </a:moveTo>
                <a:cubicBezTo>
                  <a:pt x="-2789" y="10053"/>
                  <a:pt x="47217" y="-6351"/>
                  <a:pt x="69971" y="2645"/>
                </a:cubicBezTo>
                <a:cubicBezTo>
                  <a:pt x="92725" y="11641"/>
                  <a:pt x="133736" y="64028"/>
                  <a:pt x="136646" y="69320"/>
                </a:cubicBezTo>
                <a:cubicBezTo>
                  <a:pt x="139556" y="74612"/>
                  <a:pt x="105161" y="41010"/>
                  <a:pt x="87434" y="34395"/>
                </a:cubicBezTo>
                <a:cubicBezTo>
                  <a:pt x="69707" y="27780"/>
                  <a:pt x="3031" y="20637"/>
                  <a:pt x="121" y="1534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7527BE66-C3A3-420E-AC1C-63B4B60789E8}"/>
              </a:ext>
            </a:extLst>
          </p:cNvPr>
          <p:cNvSpPr/>
          <p:nvPr/>
        </p:nvSpPr>
        <p:spPr>
          <a:xfrm>
            <a:off x="2725704" y="3579668"/>
            <a:ext cx="179728" cy="74757"/>
          </a:xfrm>
          <a:custGeom>
            <a:avLst/>
            <a:gdLst>
              <a:gd name="connsiteX0" fmla="*/ 34 w 179728"/>
              <a:gd name="connsiteY0" fmla="*/ 145 h 74757"/>
              <a:gd name="connsiteX1" fmla="*/ 157196 w 179728"/>
              <a:gd name="connsiteY1" fmla="*/ 74757 h 74757"/>
              <a:gd name="connsiteX2" fmla="*/ 179421 w 179728"/>
              <a:gd name="connsiteY2" fmla="*/ 1732 h 74757"/>
              <a:gd name="connsiteX3" fmla="*/ 168309 w 179728"/>
              <a:gd name="connsiteY3" fmla="*/ 62057 h 74757"/>
              <a:gd name="connsiteX4" fmla="*/ 142909 w 179728"/>
              <a:gd name="connsiteY4" fmla="*/ 55707 h 74757"/>
              <a:gd name="connsiteX5" fmla="*/ 34 w 179728"/>
              <a:gd name="connsiteY5" fmla="*/ 145 h 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28" h="74757">
                <a:moveTo>
                  <a:pt x="34" y="145"/>
                </a:moveTo>
                <a:cubicBezTo>
                  <a:pt x="2415" y="3320"/>
                  <a:pt x="127298" y="74493"/>
                  <a:pt x="157196" y="74757"/>
                </a:cubicBezTo>
                <a:cubicBezTo>
                  <a:pt x="187094" y="75021"/>
                  <a:pt x="177569" y="3849"/>
                  <a:pt x="179421" y="1732"/>
                </a:cubicBezTo>
                <a:cubicBezTo>
                  <a:pt x="181273" y="-385"/>
                  <a:pt x="174394" y="53061"/>
                  <a:pt x="168309" y="62057"/>
                </a:cubicBezTo>
                <a:cubicBezTo>
                  <a:pt x="162224" y="71053"/>
                  <a:pt x="165399" y="64703"/>
                  <a:pt x="142909" y="55707"/>
                </a:cubicBezTo>
                <a:cubicBezTo>
                  <a:pt x="120419" y="46711"/>
                  <a:pt x="-2347" y="-3030"/>
                  <a:pt x="34" y="14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97200899-F224-4EC0-B31D-E7BDE6144107}"/>
              </a:ext>
            </a:extLst>
          </p:cNvPr>
          <p:cNvSpPr/>
          <p:nvPr/>
        </p:nvSpPr>
        <p:spPr>
          <a:xfrm>
            <a:off x="2744935" y="3521026"/>
            <a:ext cx="147693" cy="86308"/>
          </a:xfrm>
          <a:custGeom>
            <a:avLst/>
            <a:gdLst>
              <a:gd name="connsiteX0" fmla="*/ 1440 w 147693"/>
              <a:gd name="connsiteY0" fmla="*/ 49 h 86308"/>
              <a:gd name="connsiteX1" fmla="*/ 77640 w 147693"/>
              <a:gd name="connsiteY1" fmla="*/ 69899 h 86308"/>
              <a:gd name="connsiteX2" fmla="*/ 147490 w 147693"/>
              <a:gd name="connsiteY2" fmla="*/ 76249 h 86308"/>
              <a:gd name="connsiteX3" fmla="*/ 96690 w 147693"/>
              <a:gd name="connsiteY3" fmla="*/ 85774 h 86308"/>
              <a:gd name="connsiteX4" fmla="*/ 31603 w 147693"/>
              <a:gd name="connsiteY4" fmla="*/ 58787 h 86308"/>
              <a:gd name="connsiteX5" fmla="*/ 1440 w 147693"/>
              <a:gd name="connsiteY5" fmla="*/ 49 h 8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93" h="86308">
                <a:moveTo>
                  <a:pt x="1440" y="49"/>
                </a:moveTo>
                <a:cubicBezTo>
                  <a:pt x="9113" y="1901"/>
                  <a:pt x="53298" y="57199"/>
                  <a:pt x="77640" y="69899"/>
                </a:cubicBezTo>
                <a:cubicBezTo>
                  <a:pt x="101982" y="82599"/>
                  <a:pt x="144315" y="73603"/>
                  <a:pt x="147490" y="76249"/>
                </a:cubicBezTo>
                <a:cubicBezTo>
                  <a:pt x="150665" y="78895"/>
                  <a:pt x="116005" y="88684"/>
                  <a:pt x="96690" y="85774"/>
                </a:cubicBezTo>
                <a:cubicBezTo>
                  <a:pt x="77375" y="82864"/>
                  <a:pt x="44567" y="68312"/>
                  <a:pt x="31603" y="58787"/>
                </a:cubicBezTo>
                <a:cubicBezTo>
                  <a:pt x="18639" y="49262"/>
                  <a:pt x="-6233" y="-1803"/>
                  <a:pt x="1440" y="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A19C1736-F42A-481A-A2B3-32D1E3CD9B63}"/>
              </a:ext>
            </a:extLst>
          </p:cNvPr>
          <p:cNvSpPr/>
          <p:nvPr/>
        </p:nvSpPr>
        <p:spPr>
          <a:xfrm>
            <a:off x="3043230" y="3579631"/>
            <a:ext cx="290521" cy="338645"/>
          </a:xfrm>
          <a:custGeom>
            <a:avLst/>
            <a:gdLst>
              <a:gd name="connsiteX0" fmla="*/ 8 w 290521"/>
              <a:gd name="connsiteY0" fmla="*/ 9707 h 338645"/>
              <a:gd name="connsiteX1" fmla="*/ 125420 w 290521"/>
              <a:gd name="connsiteY1" fmla="*/ 182 h 338645"/>
              <a:gd name="connsiteX2" fmla="*/ 157170 w 290521"/>
              <a:gd name="connsiteY2" fmla="*/ 19232 h 338645"/>
              <a:gd name="connsiteX3" fmla="*/ 166695 w 290521"/>
              <a:gd name="connsiteY3" fmla="*/ 74794 h 338645"/>
              <a:gd name="connsiteX4" fmla="*/ 204795 w 290521"/>
              <a:gd name="connsiteY4" fmla="*/ 89082 h 338645"/>
              <a:gd name="connsiteX5" fmla="*/ 219083 w 290521"/>
              <a:gd name="connsiteY5" fmla="*/ 117657 h 338645"/>
              <a:gd name="connsiteX6" fmla="*/ 206383 w 290521"/>
              <a:gd name="connsiteY6" fmla="*/ 150994 h 338645"/>
              <a:gd name="connsiteX7" fmla="*/ 255595 w 290521"/>
              <a:gd name="connsiteY7" fmla="*/ 173219 h 338645"/>
              <a:gd name="connsiteX8" fmla="*/ 249245 w 290521"/>
              <a:gd name="connsiteY8" fmla="*/ 230369 h 338645"/>
              <a:gd name="connsiteX9" fmla="*/ 258770 w 290521"/>
              <a:gd name="connsiteY9" fmla="*/ 249419 h 338645"/>
              <a:gd name="connsiteX10" fmla="*/ 282583 w 290521"/>
              <a:gd name="connsiteY10" fmla="*/ 262119 h 338645"/>
              <a:gd name="connsiteX11" fmla="*/ 285758 w 290521"/>
              <a:gd name="connsiteY11" fmla="*/ 295457 h 338645"/>
              <a:gd name="connsiteX12" fmla="*/ 220670 w 290521"/>
              <a:gd name="connsiteY12" fmla="*/ 338319 h 338645"/>
              <a:gd name="connsiteX13" fmla="*/ 263533 w 290521"/>
              <a:gd name="connsiteY13" fmla="*/ 312919 h 338645"/>
              <a:gd name="connsiteX14" fmla="*/ 277820 w 290521"/>
              <a:gd name="connsiteY14" fmla="*/ 271644 h 338645"/>
              <a:gd name="connsiteX15" fmla="*/ 236545 w 290521"/>
              <a:gd name="connsiteY15" fmla="*/ 247832 h 338645"/>
              <a:gd name="connsiteX16" fmla="*/ 244483 w 290521"/>
              <a:gd name="connsiteY16" fmla="*/ 184332 h 338645"/>
              <a:gd name="connsiteX17" fmla="*/ 231783 w 290521"/>
              <a:gd name="connsiteY17" fmla="*/ 166869 h 338645"/>
              <a:gd name="connsiteX18" fmla="*/ 187333 w 290521"/>
              <a:gd name="connsiteY18" fmla="*/ 160519 h 338645"/>
              <a:gd name="connsiteX19" fmla="*/ 200033 w 290521"/>
              <a:gd name="connsiteY19" fmla="*/ 112894 h 338645"/>
              <a:gd name="connsiteX20" fmla="*/ 184158 w 290521"/>
              <a:gd name="connsiteY20" fmla="*/ 100194 h 338645"/>
              <a:gd name="connsiteX21" fmla="*/ 146058 w 290521"/>
              <a:gd name="connsiteY21" fmla="*/ 92257 h 338645"/>
              <a:gd name="connsiteX22" fmla="*/ 147645 w 290521"/>
              <a:gd name="connsiteY22" fmla="*/ 20819 h 338645"/>
              <a:gd name="connsiteX23" fmla="*/ 131770 w 290521"/>
              <a:gd name="connsiteY23" fmla="*/ 11294 h 338645"/>
              <a:gd name="connsiteX24" fmla="*/ 8 w 290521"/>
              <a:gd name="connsiteY24" fmla="*/ 9707 h 33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0521" h="338645">
                <a:moveTo>
                  <a:pt x="8" y="9707"/>
                </a:moveTo>
                <a:cubicBezTo>
                  <a:pt x="-1050" y="7855"/>
                  <a:pt x="99226" y="-1406"/>
                  <a:pt x="125420" y="182"/>
                </a:cubicBezTo>
                <a:cubicBezTo>
                  <a:pt x="151614" y="1769"/>
                  <a:pt x="150291" y="6797"/>
                  <a:pt x="157170" y="19232"/>
                </a:cubicBezTo>
                <a:cubicBezTo>
                  <a:pt x="164049" y="31667"/>
                  <a:pt x="158758" y="63152"/>
                  <a:pt x="166695" y="74794"/>
                </a:cubicBezTo>
                <a:cubicBezTo>
                  <a:pt x="174633" y="86436"/>
                  <a:pt x="196064" y="81938"/>
                  <a:pt x="204795" y="89082"/>
                </a:cubicBezTo>
                <a:cubicBezTo>
                  <a:pt x="213526" y="96226"/>
                  <a:pt x="218818" y="107338"/>
                  <a:pt x="219083" y="117657"/>
                </a:cubicBezTo>
                <a:cubicBezTo>
                  <a:pt x="219348" y="127976"/>
                  <a:pt x="200298" y="141734"/>
                  <a:pt x="206383" y="150994"/>
                </a:cubicBezTo>
                <a:cubicBezTo>
                  <a:pt x="212468" y="160254"/>
                  <a:pt x="248451" y="159990"/>
                  <a:pt x="255595" y="173219"/>
                </a:cubicBezTo>
                <a:cubicBezTo>
                  <a:pt x="262739" y="186448"/>
                  <a:pt x="248716" y="217669"/>
                  <a:pt x="249245" y="230369"/>
                </a:cubicBezTo>
                <a:cubicBezTo>
                  <a:pt x="249774" y="243069"/>
                  <a:pt x="253214" y="244127"/>
                  <a:pt x="258770" y="249419"/>
                </a:cubicBezTo>
                <a:cubicBezTo>
                  <a:pt x="264326" y="254711"/>
                  <a:pt x="278085" y="254446"/>
                  <a:pt x="282583" y="262119"/>
                </a:cubicBezTo>
                <a:cubicBezTo>
                  <a:pt x="287081" y="269792"/>
                  <a:pt x="296077" y="282757"/>
                  <a:pt x="285758" y="295457"/>
                </a:cubicBezTo>
                <a:cubicBezTo>
                  <a:pt x="275439" y="308157"/>
                  <a:pt x="224374" y="335409"/>
                  <a:pt x="220670" y="338319"/>
                </a:cubicBezTo>
                <a:cubicBezTo>
                  <a:pt x="216966" y="341229"/>
                  <a:pt x="254008" y="324032"/>
                  <a:pt x="263533" y="312919"/>
                </a:cubicBezTo>
                <a:cubicBezTo>
                  <a:pt x="273058" y="301807"/>
                  <a:pt x="282318" y="282492"/>
                  <a:pt x="277820" y="271644"/>
                </a:cubicBezTo>
                <a:cubicBezTo>
                  <a:pt x="273322" y="260796"/>
                  <a:pt x="242101" y="262384"/>
                  <a:pt x="236545" y="247832"/>
                </a:cubicBezTo>
                <a:cubicBezTo>
                  <a:pt x="230989" y="233280"/>
                  <a:pt x="245277" y="197826"/>
                  <a:pt x="244483" y="184332"/>
                </a:cubicBezTo>
                <a:cubicBezTo>
                  <a:pt x="243689" y="170838"/>
                  <a:pt x="241308" y="170838"/>
                  <a:pt x="231783" y="166869"/>
                </a:cubicBezTo>
                <a:cubicBezTo>
                  <a:pt x="222258" y="162900"/>
                  <a:pt x="192625" y="169515"/>
                  <a:pt x="187333" y="160519"/>
                </a:cubicBezTo>
                <a:cubicBezTo>
                  <a:pt x="182041" y="151523"/>
                  <a:pt x="200562" y="122948"/>
                  <a:pt x="200033" y="112894"/>
                </a:cubicBezTo>
                <a:cubicBezTo>
                  <a:pt x="199504" y="102840"/>
                  <a:pt x="193154" y="103633"/>
                  <a:pt x="184158" y="100194"/>
                </a:cubicBezTo>
                <a:cubicBezTo>
                  <a:pt x="175162" y="96755"/>
                  <a:pt x="152143" y="105486"/>
                  <a:pt x="146058" y="92257"/>
                </a:cubicBezTo>
                <a:cubicBezTo>
                  <a:pt x="139973" y="79028"/>
                  <a:pt x="150026" y="34313"/>
                  <a:pt x="147645" y="20819"/>
                </a:cubicBezTo>
                <a:cubicBezTo>
                  <a:pt x="145264" y="7325"/>
                  <a:pt x="155847" y="13411"/>
                  <a:pt x="131770" y="11294"/>
                </a:cubicBezTo>
                <a:cubicBezTo>
                  <a:pt x="107693" y="9177"/>
                  <a:pt x="1066" y="11559"/>
                  <a:pt x="8" y="970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35CEFFBA-A97F-46BE-8607-A1C7541991F1}"/>
              </a:ext>
            </a:extLst>
          </p:cNvPr>
          <p:cNvSpPr/>
          <p:nvPr/>
        </p:nvSpPr>
        <p:spPr>
          <a:xfrm>
            <a:off x="3279017" y="3887724"/>
            <a:ext cx="245309" cy="180187"/>
          </a:xfrm>
          <a:custGeom>
            <a:avLst/>
            <a:gdLst>
              <a:gd name="connsiteX0" fmla="*/ 758 w 245309"/>
              <a:gd name="connsiteY0" fmla="*/ 64 h 180187"/>
              <a:gd name="connsiteX1" fmla="*/ 80133 w 245309"/>
              <a:gd name="connsiteY1" fmla="*/ 84201 h 180187"/>
              <a:gd name="connsiteX2" fmla="*/ 110296 w 245309"/>
              <a:gd name="connsiteY2" fmla="*/ 81026 h 180187"/>
              <a:gd name="connsiteX3" fmla="*/ 153158 w 245309"/>
              <a:gd name="connsiteY3" fmla="*/ 100076 h 180187"/>
              <a:gd name="connsiteX4" fmla="*/ 178558 w 245309"/>
              <a:gd name="connsiteY4" fmla="*/ 106426 h 180187"/>
              <a:gd name="connsiteX5" fmla="*/ 224596 w 245309"/>
              <a:gd name="connsiteY5" fmla="*/ 120714 h 180187"/>
              <a:gd name="connsiteX6" fmla="*/ 245233 w 245309"/>
              <a:gd name="connsiteY6" fmla="*/ 179451 h 180187"/>
              <a:gd name="connsiteX7" fmla="*/ 227771 w 245309"/>
              <a:gd name="connsiteY7" fmla="*/ 149289 h 180187"/>
              <a:gd name="connsiteX8" fmla="*/ 148396 w 245309"/>
              <a:gd name="connsiteY8" fmla="*/ 85789 h 180187"/>
              <a:gd name="connsiteX9" fmla="*/ 115058 w 245309"/>
              <a:gd name="connsiteY9" fmla="*/ 79439 h 180187"/>
              <a:gd name="connsiteX10" fmla="*/ 43621 w 245309"/>
              <a:gd name="connsiteY10" fmla="*/ 69914 h 180187"/>
              <a:gd name="connsiteX11" fmla="*/ 758 w 245309"/>
              <a:gd name="connsiteY11" fmla="*/ 64 h 1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309" h="180187">
                <a:moveTo>
                  <a:pt x="758" y="64"/>
                </a:moveTo>
                <a:cubicBezTo>
                  <a:pt x="6843" y="2445"/>
                  <a:pt x="61877" y="70707"/>
                  <a:pt x="80133" y="84201"/>
                </a:cubicBezTo>
                <a:cubicBezTo>
                  <a:pt x="98389" y="97695"/>
                  <a:pt x="98125" y="78380"/>
                  <a:pt x="110296" y="81026"/>
                </a:cubicBezTo>
                <a:cubicBezTo>
                  <a:pt x="122467" y="83672"/>
                  <a:pt x="141781" y="95843"/>
                  <a:pt x="153158" y="100076"/>
                </a:cubicBezTo>
                <a:cubicBezTo>
                  <a:pt x="164535" y="104309"/>
                  <a:pt x="166652" y="102986"/>
                  <a:pt x="178558" y="106426"/>
                </a:cubicBezTo>
                <a:cubicBezTo>
                  <a:pt x="190464" y="109866"/>
                  <a:pt x="213483" y="108543"/>
                  <a:pt x="224596" y="120714"/>
                </a:cubicBezTo>
                <a:cubicBezTo>
                  <a:pt x="235709" y="132885"/>
                  <a:pt x="244704" y="174689"/>
                  <a:pt x="245233" y="179451"/>
                </a:cubicBezTo>
                <a:cubicBezTo>
                  <a:pt x="245762" y="184214"/>
                  <a:pt x="243910" y="164899"/>
                  <a:pt x="227771" y="149289"/>
                </a:cubicBezTo>
                <a:cubicBezTo>
                  <a:pt x="211632" y="133679"/>
                  <a:pt x="167181" y="97431"/>
                  <a:pt x="148396" y="85789"/>
                </a:cubicBezTo>
                <a:cubicBezTo>
                  <a:pt x="129611" y="74147"/>
                  <a:pt x="132521" y="82085"/>
                  <a:pt x="115058" y="79439"/>
                </a:cubicBezTo>
                <a:cubicBezTo>
                  <a:pt x="97595" y="76793"/>
                  <a:pt x="60554" y="77587"/>
                  <a:pt x="43621" y="69914"/>
                </a:cubicBezTo>
                <a:cubicBezTo>
                  <a:pt x="26688" y="62241"/>
                  <a:pt x="-5327" y="-2317"/>
                  <a:pt x="758" y="6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9BE8B04E-33E2-4752-A8DD-BEB760F928CD}"/>
              </a:ext>
            </a:extLst>
          </p:cNvPr>
          <p:cNvSpPr/>
          <p:nvPr/>
        </p:nvSpPr>
        <p:spPr>
          <a:xfrm>
            <a:off x="3457510" y="4054829"/>
            <a:ext cx="143997" cy="140951"/>
          </a:xfrm>
          <a:custGeom>
            <a:avLst/>
            <a:gdLst>
              <a:gd name="connsiteX0" fmla="*/ 65 w 143997"/>
              <a:gd name="connsiteY0" fmla="*/ 4409 h 140951"/>
              <a:gd name="connsiteX1" fmla="*/ 77853 w 143997"/>
              <a:gd name="connsiteY1" fmla="*/ 2821 h 140951"/>
              <a:gd name="connsiteX2" fmla="*/ 101665 w 143997"/>
              <a:gd name="connsiteY2" fmla="*/ 29809 h 140951"/>
              <a:gd name="connsiteX3" fmla="*/ 50865 w 143997"/>
              <a:gd name="connsiteY3" fmla="*/ 112359 h 140951"/>
              <a:gd name="connsiteX4" fmla="*/ 85790 w 143997"/>
              <a:gd name="connsiteY4" fmla="*/ 77434 h 140951"/>
              <a:gd name="connsiteX5" fmla="*/ 142940 w 143997"/>
              <a:gd name="connsiteY5" fmla="*/ 140934 h 140951"/>
              <a:gd name="connsiteX6" fmla="*/ 122303 w 143997"/>
              <a:gd name="connsiteY6" fmla="*/ 83784 h 140951"/>
              <a:gd name="connsiteX7" fmla="*/ 114365 w 143997"/>
              <a:gd name="connsiteY7" fmla="*/ 69496 h 140951"/>
              <a:gd name="connsiteX8" fmla="*/ 44515 w 143997"/>
              <a:gd name="connsiteY8" fmla="*/ 96484 h 140951"/>
              <a:gd name="connsiteX9" fmla="*/ 92140 w 143997"/>
              <a:gd name="connsiteY9" fmla="*/ 34571 h 140951"/>
              <a:gd name="connsiteX10" fmla="*/ 65 w 143997"/>
              <a:gd name="connsiteY10" fmla="*/ 4409 h 14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997" h="140951">
                <a:moveTo>
                  <a:pt x="65" y="4409"/>
                </a:moveTo>
                <a:cubicBezTo>
                  <a:pt x="-2316" y="-883"/>
                  <a:pt x="60920" y="-1412"/>
                  <a:pt x="77853" y="2821"/>
                </a:cubicBezTo>
                <a:cubicBezTo>
                  <a:pt x="94786" y="7054"/>
                  <a:pt x="106163" y="11553"/>
                  <a:pt x="101665" y="29809"/>
                </a:cubicBezTo>
                <a:cubicBezTo>
                  <a:pt x="97167" y="48065"/>
                  <a:pt x="53511" y="104422"/>
                  <a:pt x="50865" y="112359"/>
                </a:cubicBezTo>
                <a:cubicBezTo>
                  <a:pt x="48219" y="120296"/>
                  <a:pt x="70444" y="72671"/>
                  <a:pt x="85790" y="77434"/>
                </a:cubicBezTo>
                <a:cubicBezTo>
                  <a:pt x="101136" y="82197"/>
                  <a:pt x="136855" y="139876"/>
                  <a:pt x="142940" y="140934"/>
                </a:cubicBezTo>
                <a:cubicBezTo>
                  <a:pt x="149026" y="141992"/>
                  <a:pt x="127065" y="95690"/>
                  <a:pt x="122303" y="83784"/>
                </a:cubicBezTo>
                <a:cubicBezTo>
                  <a:pt x="117541" y="71878"/>
                  <a:pt x="127330" y="67379"/>
                  <a:pt x="114365" y="69496"/>
                </a:cubicBezTo>
                <a:cubicBezTo>
                  <a:pt x="101400" y="71613"/>
                  <a:pt x="48219" y="102305"/>
                  <a:pt x="44515" y="96484"/>
                </a:cubicBezTo>
                <a:cubicBezTo>
                  <a:pt x="40811" y="90663"/>
                  <a:pt x="99019" y="49123"/>
                  <a:pt x="92140" y="34571"/>
                </a:cubicBezTo>
                <a:cubicBezTo>
                  <a:pt x="85261" y="20019"/>
                  <a:pt x="2446" y="9701"/>
                  <a:pt x="65" y="44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932EEB83-D1FF-44A9-8062-E1CE3E5B9C5E}"/>
              </a:ext>
            </a:extLst>
          </p:cNvPr>
          <p:cNvSpPr/>
          <p:nvPr/>
        </p:nvSpPr>
        <p:spPr>
          <a:xfrm>
            <a:off x="3557520" y="4168775"/>
            <a:ext cx="184143" cy="134046"/>
          </a:xfrm>
          <a:custGeom>
            <a:avLst/>
            <a:gdLst>
              <a:gd name="connsiteX0" fmla="*/ 68 w 184143"/>
              <a:gd name="connsiteY0" fmla="*/ 100013 h 134046"/>
              <a:gd name="connsiteX1" fmla="*/ 46105 w 184143"/>
              <a:gd name="connsiteY1" fmla="*/ 22225 h 134046"/>
              <a:gd name="connsiteX2" fmla="*/ 127068 w 184143"/>
              <a:gd name="connsiteY2" fmla="*/ 50800 h 134046"/>
              <a:gd name="connsiteX3" fmla="*/ 117543 w 184143"/>
              <a:gd name="connsiteY3" fmla="*/ 112713 h 134046"/>
              <a:gd name="connsiteX4" fmla="*/ 130243 w 184143"/>
              <a:gd name="connsiteY4" fmla="*/ 88900 h 134046"/>
              <a:gd name="connsiteX5" fmla="*/ 122305 w 184143"/>
              <a:gd name="connsiteY5" fmla="*/ 122238 h 134046"/>
              <a:gd name="connsiteX6" fmla="*/ 168343 w 184143"/>
              <a:gd name="connsiteY6" fmla="*/ 80963 h 134046"/>
              <a:gd name="connsiteX7" fmla="*/ 174693 w 184143"/>
              <a:gd name="connsiteY7" fmla="*/ 0 h 134046"/>
              <a:gd name="connsiteX8" fmla="*/ 181043 w 184143"/>
              <a:gd name="connsiteY8" fmla="*/ 79375 h 134046"/>
              <a:gd name="connsiteX9" fmla="*/ 120718 w 184143"/>
              <a:gd name="connsiteY9" fmla="*/ 133350 h 134046"/>
              <a:gd name="connsiteX10" fmla="*/ 101668 w 184143"/>
              <a:gd name="connsiteY10" fmla="*/ 106363 h 134046"/>
              <a:gd name="connsiteX11" fmla="*/ 106430 w 184143"/>
              <a:gd name="connsiteY11" fmla="*/ 53975 h 134046"/>
              <a:gd name="connsiteX12" fmla="*/ 55630 w 184143"/>
              <a:gd name="connsiteY12" fmla="*/ 38100 h 134046"/>
              <a:gd name="connsiteX13" fmla="*/ 68 w 184143"/>
              <a:gd name="connsiteY13" fmla="*/ 100013 h 13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143" h="134046">
                <a:moveTo>
                  <a:pt x="68" y="100013"/>
                </a:moveTo>
                <a:cubicBezTo>
                  <a:pt x="-1520" y="97367"/>
                  <a:pt x="24938" y="30427"/>
                  <a:pt x="46105" y="22225"/>
                </a:cubicBezTo>
                <a:cubicBezTo>
                  <a:pt x="67272" y="14023"/>
                  <a:pt x="115162" y="35719"/>
                  <a:pt x="127068" y="50800"/>
                </a:cubicBezTo>
                <a:cubicBezTo>
                  <a:pt x="138974" y="65881"/>
                  <a:pt x="117014" y="106363"/>
                  <a:pt x="117543" y="112713"/>
                </a:cubicBezTo>
                <a:cubicBezTo>
                  <a:pt x="118072" y="119063"/>
                  <a:pt x="129449" y="87312"/>
                  <a:pt x="130243" y="88900"/>
                </a:cubicBezTo>
                <a:cubicBezTo>
                  <a:pt x="131037" y="90487"/>
                  <a:pt x="115955" y="123561"/>
                  <a:pt x="122305" y="122238"/>
                </a:cubicBezTo>
                <a:cubicBezTo>
                  <a:pt x="128655" y="120915"/>
                  <a:pt x="159612" y="101336"/>
                  <a:pt x="168343" y="80963"/>
                </a:cubicBezTo>
                <a:cubicBezTo>
                  <a:pt x="177074" y="60590"/>
                  <a:pt x="172576" y="265"/>
                  <a:pt x="174693" y="0"/>
                </a:cubicBezTo>
                <a:cubicBezTo>
                  <a:pt x="176810" y="-265"/>
                  <a:pt x="190039" y="57150"/>
                  <a:pt x="181043" y="79375"/>
                </a:cubicBezTo>
                <a:cubicBezTo>
                  <a:pt x="172047" y="101600"/>
                  <a:pt x="133947" y="128852"/>
                  <a:pt x="120718" y="133350"/>
                </a:cubicBezTo>
                <a:cubicBezTo>
                  <a:pt x="107489" y="137848"/>
                  <a:pt x="104049" y="119592"/>
                  <a:pt x="101668" y="106363"/>
                </a:cubicBezTo>
                <a:cubicBezTo>
                  <a:pt x="99287" y="93134"/>
                  <a:pt x="114103" y="65352"/>
                  <a:pt x="106430" y="53975"/>
                </a:cubicBezTo>
                <a:cubicBezTo>
                  <a:pt x="98757" y="42598"/>
                  <a:pt x="71770" y="33337"/>
                  <a:pt x="55630" y="38100"/>
                </a:cubicBezTo>
                <a:cubicBezTo>
                  <a:pt x="39491" y="42862"/>
                  <a:pt x="1656" y="102659"/>
                  <a:pt x="68" y="10001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41F304CB-B05F-459E-B45D-A89492BE9342}"/>
              </a:ext>
            </a:extLst>
          </p:cNvPr>
          <p:cNvSpPr/>
          <p:nvPr/>
        </p:nvSpPr>
        <p:spPr>
          <a:xfrm>
            <a:off x="3730623" y="4281124"/>
            <a:ext cx="45158" cy="106248"/>
          </a:xfrm>
          <a:custGeom>
            <a:avLst/>
            <a:gdLst>
              <a:gd name="connsiteX0" fmla="*/ 44452 w 45158"/>
              <a:gd name="connsiteY0" fmla="*/ 364 h 106248"/>
              <a:gd name="connsiteX1" fmla="*/ 25402 w 45158"/>
              <a:gd name="connsiteY1" fmla="*/ 71801 h 106248"/>
              <a:gd name="connsiteX2" fmla="*/ 2 w 45158"/>
              <a:gd name="connsiteY2" fmla="*/ 105139 h 106248"/>
              <a:gd name="connsiteX3" fmla="*/ 44452 w 45158"/>
              <a:gd name="connsiteY3" fmla="*/ 364 h 10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58" h="106248">
                <a:moveTo>
                  <a:pt x="44452" y="364"/>
                </a:moveTo>
                <a:cubicBezTo>
                  <a:pt x="48685" y="-5192"/>
                  <a:pt x="32810" y="54339"/>
                  <a:pt x="25402" y="71801"/>
                </a:cubicBezTo>
                <a:cubicBezTo>
                  <a:pt x="17994" y="89263"/>
                  <a:pt x="-263" y="111489"/>
                  <a:pt x="2" y="105139"/>
                </a:cubicBezTo>
                <a:cubicBezTo>
                  <a:pt x="267" y="98789"/>
                  <a:pt x="40219" y="5920"/>
                  <a:pt x="44452" y="36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B90E3F51-F416-4D45-9658-81BB3E8EF8A7}"/>
              </a:ext>
            </a:extLst>
          </p:cNvPr>
          <p:cNvSpPr/>
          <p:nvPr/>
        </p:nvSpPr>
        <p:spPr>
          <a:xfrm>
            <a:off x="3784600" y="4266020"/>
            <a:ext cx="85003" cy="321864"/>
          </a:xfrm>
          <a:custGeom>
            <a:avLst/>
            <a:gdLst>
              <a:gd name="connsiteX0" fmla="*/ 0 w 85003"/>
              <a:gd name="connsiteY0" fmla="*/ 1180 h 321864"/>
              <a:gd name="connsiteX1" fmla="*/ 34925 w 85003"/>
              <a:gd name="connsiteY1" fmla="*/ 59918 h 321864"/>
              <a:gd name="connsiteX2" fmla="*/ 34925 w 85003"/>
              <a:gd name="connsiteY2" fmla="*/ 123418 h 321864"/>
              <a:gd name="connsiteX3" fmla="*/ 9525 w 85003"/>
              <a:gd name="connsiteY3" fmla="*/ 175805 h 321864"/>
              <a:gd name="connsiteX4" fmla="*/ 63500 w 85003"/>
              <a:gd name="connsiteY4" fmla="*/ 104368 h 321864"/>
              <a:gd name="connsiteX5" fmla="*/ 46038 w 85003"/>
              <a:gd name="connsiteY5" fmla="*/ 171043 h 321864"/>
              <a:gd name="connsiteX6" fmla="*/ 26988 w 85003"/>
              <a:gd name="connsiteY6" fmla="*/ 221843 h 321864"/>
              <a:gd name="connsiteX7" fmla="*/ 66675 w 85003"/>
              <a:gd name="connsiteY7" fmla="*/ 183743 h 321864"/>
              <a:gd name="connsiteX8" fmla="*/ 84138 w 85003"/>
              <a:gd name="connsiteY8" fmla="*/ 247243 h 321864"/>
              <a:gd name="connsiteX9" fmla="*/ 41275 w 85003"/>
              <a:gd name="connsiteY9" fmla="*/ 321855 h 321864"/>
              <a:gd name="connsiteX10" fmla="*/ 66675 w 85003"/>
              <a:gd name="connsiteY10" fmla="*/ 252005 h 321864"/>
              <a:gd name="connsiteX11" fmla="*/ 69850 w 85003"/>
              <a:gd name="connsiteY11" fmla="*/ 199618 h 321864"/>
              <a:gd name="connsiteX12" fmla="*/ 23813 w 85003"/>
              <a:gd name="connsiteY12" fmla="*/ 223430 h 321864"/>
              <a:gd name="connsiteX13" fmla="*/ 46038 w 85003"/>
              <a:gd name="connsiteY13" fmla="*/ 131355 h 321864"/>
              <a:gd name="connsiteX14" fmla="*/ 4763 w 85003"/>
              <a:gd name="connsiteY14" fmla="*/ 188505 h 321864"/>
              <a:gd name="connsiteX15" fmla="*/ 34925 w 85003"/>
              <a:gd name="connsiteY15" fmla="*/ 115480 h 321864"/>
              <a:gd name="connsiteX16" fmla="*/ 0 w 85003"/>
              <a:gd name="connsiteY16" fmla="*/ 1180 h 32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003" h="321864">
                <a:moveTo>
                  <a:pt x="0" y="1180"/>
                </a:moveTo>
                <a:cubicBezTo>
                  <a:pt x="0" y="-8080"/>
                  <a:pt x="29104" y="39545"/>
                  <a:pt x="34925" y="59918"/>
                </a:cubicBezTo>
                <a:cubicBezTo>
                  <a:pt x="40746" y="80291"/>
                  <a:pt x="39158" y="104104"/>
                  <a:pt x="34925" y="123418"/>
                </a:cubicBezTo>
                <a:cubicBezTo>
                  <a:pt x="30692" y="142732"/>
                  <a:pt x="4763" y="178980"/>
                  <a:pt x="9525" y="175805"/>
                </a:cubicBezTo>
                <a:cubicBezTo>
                  <a:pt x="14287" y="172630"/>
                  <a:pt x="57415" y="105162"/>
                  <a:pt x="63500" y="104368"/>
                </a:cubicBezTo>
                <a:cubicBezTo>
                  <a:pt x="69586" y="103574"/>
                  <a:pt x="52123" y="151464"/>
                  <a:pt x="46038" y="171043"/>
                </a:cubicBezTo>
                <a:cubicBezTo>
                  <a:pt x="39953" y="190622"/>
                  <a:pt x="23549" y="219726"/>
                  <a:pt x="26988" y="221843"/>
                </a:cubicBezTo>
                <a:cubicBezTo>
                  <a:pt x="30428" y="223960"/>
                  <a:pt x="57150" y="179510"/>
                  <a:pt x="66675" y="183743"/>
                </a:cubicBezTo>
                <a:cubicBezTo>
                  <a:pt x="76200" y="187976"/>
                  <a:pt x="88371" y="224224"/>
                  <a:pt x="84138" y="247243"/>
                </a:cubicBezTo>
                <a:cubicBezTo>
                  <a:pt x="79905" y="270262"/>
                  <a:pt x="44185" y="321061"/>
                  <a:pt x="41275" y="321855"/>
                </a:cubicBezTo>
                <a:cubicBezTo>
                  <a:pt x="38365" y="322649"/>
                  <a:pt x="61913" y="272378"/>
                  <a:pt x="66675" y="252005"/>
                </a:cubicBezTo>
                <a:cubicBezTo>
                  <a:pt x="71437" y="231632"/>
                  <a:pt x="76994" y="204380"/>
                  <a:pt x="69850" y="199618"/>
                </a:cubicBezTo>
                <a:cubicBezTo>
                  <a:pt x="62706" y="194856"/>
                  <a:pt x="27782" y="234807"/>
                  <a:pt x="23813" y="223430"/>
                </a:cubicBezTo>
                <a:cubicBezTo>
                  <a:pt x="19844" y="212053"/>
                  <a:pt x="49213" y="137176"/>
                  <a:pt x="46038" y="131355"/>
                </a:cubicBezTo>
                <a:cubicBezTo>
                  <a:pt x="42863" y="125534"/>
                  <a:pt x="6615" y="191151"/>
                  <a:pt x="4763" y="188505"/>
                </a:cubicBezTo>
                <a:cubicBezTo>
                  <a:pt x="2911" y="185859"/>
                  <a:pt x="35983" y="144055"/>
                  <a:pt x="34925" y="115480"/>
                </a:cubicBezTo>
                <a:cubicBezTo>
                  <a:pt x="33867" y="86905"/>
                  <a:pt x="0" y="10440"/>
                  <a:pt x="0" y="11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C02A7DCE-33F2-45B7-A8E4-3DC12D2CF5FD}"/>
              </a:ext>
            </a:extLst>
          </p:cNvPr>
          <p:cNvSpPr/>
          <p:nvPr/>
        </p:nvSpPr>
        <p:spPr>
          <a:xfrm>
            <a:off x="3640197" y="4261845"/>
            <a:ext cx="137442" cy="87552"/>
          </a:xfrm>
          <a:custGeom>
            <a:avLst/>
            <a:gdLst>
              <a:gd name="connsiteX0" fmla="*/ 22166 w 137442"/>
              <a:gd name="connsiteY0" fmla="*/ 13293 h 87552"/>
              <a:gd name="connsiteX1" fmla="*/ 1528 w 137442"/>
              <a:gd name="connsiteY1" fmla="*/ 76793 h 87552"/>
              <a:gd name="connsiteX2" fmla="*/ 69791 w 137442"/>
              <a:gd name="connsiteY2" fmla="*/ 79968 h 87552"/>
              <a:gd name="connsiteX3" fmla="*/ 136466 w 137442"/>
              <a:gd name="connsiteY3" fmla="*/ 593 h 87552"/>
              <a:gd name="connsiteX4" fmla="*/ 104716 w 137442"/>
              <a:gd name="connsiteY4" fmla="*/ 45043 h 87552"/>
              <a:gd name="connsiteX5" fmla="*/ 39628 w 137442"/>
              <a:gd name="connsiteY5" fmla="*/ 70443 h 87552"/>
              <a:gd name="connsiteX6" fmla="*/ 20578 w 137442"/>
              <a:gd name="connsiteY6" fmla="*/ 70443 h 87552"/>
              <a:gd name="connsiteX7" fmla="*/ 22166 w 137442"/>
              <a:gd name="connsiteY7" fmla="*/ 13293 h 8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442" h="87552">
                <a:moveTo>
                  <a:pt x="22166" y="13293"/>
                </a:moveTo>
                <a:cubicBezTo>
                  <a:pt x="18991" y="14351"/>
                  <a:pt x="-6410" y="65681"/>
                  <a:pt x="1528" y="76793"/>
                </a:cubicBezTo>
                <a:cubicBezTo>
                  <a:pt x="9465" y="87906"/>
                  <a:pt x="47301" y="92668"/>
                  <a:pt x="69791" y="79968"/>
                </a:cubicBezTo>
                <a:cubicBezTo>
                  <a:pt x="92281" y="67268"/>
                  <a:pt x="130645" y="6414"/>
                  <a:pt x="136466" y="593"/>
                </a:cubicBezTo>
                <a:cubicBezTo>
                  <a:pt x="142287" y="-5228"/>
                  <a:pt x="120856" y="33401"/>
                  <a:pt x="104716" y="45043"/>
                </a:cubicBezTo>
                <a:cubicBezTo>
                  <a:pt x="88576" y="56685"/>
                  <a:pt x="53651" y="66210"/>
                  <a:pt x="39628" y="70443"/>
                </a:cubicBezTo>
                <a:cubicBezTo>
                  <a:pt x="25605" y="74676"/>
                  <a:pt x="24811" y="75470"/>
                  <a:pt x="20578" y="70443"/>
                </a:cubicBezTo>
                <a:cubicBezTo>
                  <a:pt x="16345" y="65416"/>
                  <a:pt x="25341" y="12235"/>
                  <a:pt x="22166" y="1329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5F8EDF85-08BD-4727-83AC-23D3E14ACE2D}"/>
              </a:ext>
            </a:extLst>
          </p:cNvPr>
          <p:cNvSpPr/>
          <p:nvPr/>
        </p:nvSpPr>
        <p:spPr>
          <a:xfrm>
            <a:off x="3825747" y="4524346"/>
            <a:ext cx="105432" cy="227094"/>
          </a:xfrm>
          <a:custGeom>
            <a:avLst/>
            <a:gdLst>
              <a:gd name="connsiteX0" fmla="*/ 128 w 105432"/>
              <a:gd name="connsiteY0" fmla="*/ 29 h 227094"/>
              <a:gd name="connsiteX1" fmla="*/ 55691 w 105432"/>
              <a:gd name="connsiteY1" fmla="*/ 61942 h 227094"/>
              <a:gd name="connsiteX2" fmla="*/ 46166 w 105432"/>
              <a:gd name="connsiteY2" fmla="*/ 114329 h 227094"/>
              <a:gd name="connsiteX3" fmla="*/ 101728 w 105432"/>
              <a:gd name="connsiteY3" fmla="*/ 163542 h 227094"/>
              <a:gd name="connsiteX4" fmla="*/ 92203 w 105432"/>
              <a:gd name="connsiteY4" fmla="*/ 193704 h 227094"/>
              <a:gd name="connsiteX5" fmla="*/ 27116 w 105432"/>
              <a:gd name="connsiteY5" fmla="*/ 227042 h 227094"/>
              <a:gd name="connsiteX6" fmla="*/ 82678 w 105432"/>
              <a:gd name="connsiteY6" fmla="*/ 185767 h 227094"/>
              <a:gd name="connsiteX7" fmla="*/ 90616 w 105432"/>
              <a:gd name="connsiteY7" fmla="*/ 166717 h 227094"/>
              <a:gd name="connsiteX8" fmla="*/ 33466 w 105432"/>
              <a:gd name="connsiteY8" fmla="*/ 109567 h 227094"/>
              <a:gd name="connsiteX9" fmla="*/ 39816 w 105432"/>
              <a:gd name="connsiteY9" fmla="*/ 69879 h 227094"/>
              <a:gd name="connsiteX10" fmla="*/ 128 w 105432"/>
              <a:gd name="connsiteY10" fmla="*/ 29 h 22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432" h="227094">
                <a:moveTo>
                  <a:pt x="128" y="29"/>
                </a:moveTo>
                <a:cubicBezTo>
                  <a:pt x="2774" y="-1294"/>
                  <a:pt x="48018" y="42892"/>
                  <a:pt x="55691" y="61942"/>
                </a:cubicBezTo>
                <a:cubicBezTo>
                  <a:pt x="63364" y="80992"/>
                  <a:pt x="38493" y="97396"/>
                  <a:pt x="46166" y="114329"/>
                </a:cubicBezTo>
                <a:cubicBezTo>
                  <a:pt x="53839" y="131262"/>
                  <a:pt x="94055" y="150313"/>
                  <a:pt x="101728" y="163542"/>
                </a:cubicBezTo>
                <a:cubicBezTo>
                  <a:pt x="109401" y="176771"/>
                  <a:pt x="104638" y="183121"/>
                  <a:pt x="92203" y="193704"/>
                </a:cubicBezTo>
                <a:cubicBezTo>
                  <a:pt x="79768" y="204287"/>
                  <a:pt x="28703" y="228365"/>
                  <a:pt x="27116" y="227042"/>
                </a:cubicBezTo>
                <a:cubicBezTo>
                  <a:pt x="25529" y="225719"/>
                  <a:pt x="72095" y="195821"/>
                  <a:pt x="82678" y="185767"/>
                </a:cubicBezTo>
                <a:cubicBezTo>
                  <a:pt x="93261" y="175713"/>
                  <a:pt x="98818" y="179417"/>
                  <a:pt x="90616" y="166717"/>
                </a:cubicBezTo>
                <a:cubicBezTo>
                  <a:pt x="82414" y="154017"/>
                  <a:pt x="41933" y="125707"/>
                  <a:pt x="33466" y="109567"/>
                </a:cubicBezTo>
                <a:cubicBezTo>
                  <a:pt x="24999" y="93427"/>
                  <a:pt x="42991" y="84431"/>
                  <a:pt x="39816" y="69879"/>
                </a:cubicBezTo>
                <a:cubicBezTo>
                  <a:pt x="36641" y="55327"/>
                  <a:pt x="-2518" y="1352"/>
                  <a:pt x="128" y="2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D32F0F13-526C-47B1-9B50-A036BD8745C4}"/>
              </a:ext>
            </a:extLst>
          </p:cNvPr>
          <p:cNvSpPr/>
          <p:nvPr/>
        </p:nvSpPr>
        <p:spPr>
          <a:xfrm>
            <a:off x="3840143" y="4730747"/>
            <a:ext cx="78101" cy="200166"/>
          </a:xfrm>
          <a:custGeom>
            <a:avLst/>
            <a:gdLst>
              <a:gd name="connsiteX0" fmla="*/ 20 w 78101"/>
              <a:gd name="connsiteY0" fmla="*/ 3 h 200166"/>
              <a:gd name="connsiteX1" fmla="*/ 69870 w 78101"/>
              <a:gd name="connsiteY1" fmla="*/ 80966 h 200166"/>
              <a:gd name="connsiteX2" fmla="*/ 69870 w 78101"/>
              <a:gd name="connsiteY2" fmla="*/ 109541 h 200166"/>
              <a:gd name="connsiteX3" fmla="*/ 27007 w 78101"/>
              <a:gd name="connsiteY3" fmla="*/ 131766 h 200166"/>
              <a:gd name="connsiteX4" fmla="*/ 77807 w 78101"/>
              <a:gd name="connsiteY4" fmla="*/ 138116 h 200166"/>
              <a:gd name="connsiteX5" fmla="*/ 46057 w 78101"/>
              <a:gd name="connsiteY5" fmla="*/ 185741 h 200166"/>
              <a:gd name="connsiteX6" fmla="*/ 7957 w 78101"/>
              <a:gd name="connsiteY6" fmla="*/ 200028 h 200166"/>
              <a:gd name="connsiteX7" fmla="*/ 71457 w 78101"/>
              <a:gd name="connsiteY7" fmla="*/ 179391 h 200166"/>
              <a:gd name="connsiteX8" fmla="*/ 52407 w 78101"/>
              <a:gd name="connsiteY8" fmla="*/ 149228 h 200166"/>
              <a:gd name="connsiteX9" fmla="*/ 20657 w 78101"/>
              <a:gd name="connsiteY9" fmla="*/ 125416 h 200166"/>
              <a:gd name="connsiteX10" fmla="*/ 61932 w 78101"/>
              <a:gd name="connsiteY10" fmla="*/ 84141 h 200166"/>
              <a:gd name="connsiteX11" fmla="*/ 20 w 78101"/>
              <a:gd name="connsiteY11" fmla="*/ 3 h 20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101" h="200166">
                <a:moveTo>
                  <a:pt x="20" y="3"/>
                </a:moveTo>
                <a:cubicBezTo>
                  <a:pt x="1343" y="-526"/>
                  <a:pt x="58228" y="62710"/>
                  <a:pt x="69870" y="80966"/>
                </a:cubicBezTo>
                <a:cubicBezTo>
                  <a:pt x="81512" y="99222"/>
                  <a:pt x="77014" y="101074"/>
                  <a:pt x="69870" y="109541"/>
                </a:cubicBezTo>
                <a:cubicBezTo>
                  <a:pt x="62726" y="118008"/>
                  <a:pt x="25684" y="127004"/>
                  <a:pt x="27007" y="131766"/>
                </a:cubicBezTo>
                <a:cubicBezTo>
                  <a:pt x="28330" y="136528"/>
                  <a:pt x="74632" y="129120"/>
                  <a:pt x="77807" y="138116"/>
                </a:cubicBezTo>
                <a:cubicBezTo>
                  <a:pt x="80982" y="147112"/>
                  <a:pt x="57699" y="175422"/>
                  <a:pt x="46057" y="185741"/>
                </a:cubicBezTo>
                <a:cubicBezTo>
                  <a:pt x="34415" y="196060"/>
                  <a:pt x="3724" y="201086"/>
                  <a:pt x="7957" y="200028"/>
                </a:cubicBezTo>
                <a:cubicBezTo>
                  <a:pt x="12190" y="198970"/>
                  <a:pt x="64049" y="187858"/>
                  <a:pt x="71457" y="179391"/>
                </a:cubicBezTo>
                <a:cubicBezTo>
                  <a:pt x="78865" y="170924"/>
                  <a:pt x="60874" y="158224"/>
                  <a:pt x="52407" y="149228"/>
                </a:cubicBezTo>
                <a:cubicBezTo>
                  <a:pt x="43940" y="140232"/>
                  <a:pt x="19070" y="136264"/>
                  <a:pt x="20657" y="125416"/>
                </a:cubicBezTo>
                <a:cubicBezTo>
                  <a:pt x="22244" y="114568"/>
                  <a:pt x="62461" y="101339"/>
                  <a:pt x="61932" y="84141"/>
                </a:cubicBezTo>
                <a:cubicBezTo>
                  <a:pt x="61403" y="66943"/>
                  <a:pt x="-1303" y="532"/>
                  <a:pt x="20" y="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235CF0EE-5B18-4E20-B24D-5FAD39D8B41D}"/>
              </a:ext>
            </a:extLst>
          </p:cNvPr>
          <p:cNvSpPr/>
          <p:nvPr/>
        </p:nvSpPr>
        <p:spPr>
          <a:xfrm>
            <a:off x="3779552" y="4871976"/>
            <a:ext cx="121447" cy="120729"/>
          </a:xfrm>
          <a:custGeom>
            <a:avLst/>
            <a:gdLst>
              <a:gd name="connsiteX0" fmla="*/ 44736 w 121447"/>
              <a:gd name="connsiteY0" fmla="*/ 62 h 120729"/>
              <a:gd name="connsiteX1" fmla="*/ 17748 w 121447"/>
              <a:gd name="connsiteY1" fmla="*/ 69912 h 120729"/>
              <a:gd name="connsiteX2" fmla="*/ 117761 w 121447"/>
              <a:gd name="connsiteY2" fmla="*/ 117537 h 120729"/>
              <a:gd name="connsiteX3" fmla="*/ 92361 w 121447"/>
              <a:gd name="connsiteY3" fmla="*/ 115949 h 120729"/>
              <a:gd name="connsiteX4" fmla="*/ 20923 w 121447"/>
              <a:gd name="connsiteY4" fmla="*/ 112774 h 120729"/>
              <a:gd name="connsiteX5" fmla="*/ 286 w 121447"/>
              <a:gd name="connsiteY5" fmla="*/ 82612 h 120729"/>
              <a:gd name="connsiteX6" fmla="*/ 44736 w 121447"/>
              <a:gd name="connsiteY6" fmla="*/ 62 h 12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447" h="120729">
                <a:moveTo>
                  <a:pt x="44736" y="62"/>
                </a:moveTo>
                <a:cubicBezTo>
                  <a:pt x="47646" y="-2055"/>
                  <a:pt x="5577" y="50333"/>
                  <a:pt x="17748" y="69912"/>
                </a:cubicBezTo>
                <a:cubicBezTo>
                  <a:pt x="29919" y="89491"/>
                  <a:pt x="105326" y="109864"/>
                  <a:pt x="117761" y="117537"/>
                </a:cubicBezTo>
                <a:cubicBezTo>
                  <a:pt x="130196" y="125210"/>
                  <a:pt x="108501" y="116743"/>
                  <a:pt x="92361" y="115949"/>
                </a:cubicBezTo>
                <a:lnTo>
                  <a:pt x="20923" y="112774"/>
                </a:lnTo>
                <a:cubicBezTo>
                  <a:pt x="5577" y="107218"/>
                  <a:pt x="-1566" y="99545"/>
                  <a:pt x="286" y="82612"/>
                </a:cubicBezTo>
                <a:cubicBezTo>
                  <a:pt x="2138" y="65679"/>
                  <a:pt x="41826" y="2179"/>
                  <a:pt x="44736" y="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9FD77D28-7381-4A2B-BA14-40BA95D08305}"/>
              </a:ext>
            </a:extLst>
          </p:cNvPr>
          <p:cNvSpPr/>
          <p:nvPr/>
        </p:nvSpPr>
        <p:spPr>
          <a:xfrm>
            <a:off x="3732200" y="5035275"/>
            <a:ext cx="74675" cy="241722"/>
          </a:xfrm>
          <a:custGeom>
            <a:avLst/>
            <a:gdLst>
              <a:gd name="connsiteX0" fmla="*/ 13 w 74675"/>
              <a:gd name="connsiteY0" fmla="*/ 275 h 241722"/>
              <a:gd name="connsiteX1" fmla="*/ 68275 w 74675"/>
              <a:gd name="connsiteY1" fmla="*/ 59013 h 241722"/>
              <a:gd name="connsiteX2" fmla="*/ 60338 w 74675"/>
              <a:gd name="connsiteY2" fmla="*/ 103463 h 241722"/>
              <a:gd name="connsiteX3" fmla="*/ 17475 w 74675"/>
              <a:gd name="connsiteY3" fmla="*/ 168550 h 241722"/>
              <a:gd name="connsiteX4" fmla="*/ 6363 w 74675"/>
              <a:gd name="connsiteY4" fmla="*/ 241575 h 241722"/>
              <a:gd name="connsiteX5" fmla="*/ 28588 w 74675"/>
              <a:gd name="connsiteY5" fmla="*/ 184425 h 241722"/>
              <a:gd name="connsiteX6" fmla="*/ 74625 w 74675"/>
              <a:gd name="connsiteY6" fmla="*/ 84413 h 241722"/>
              <a:gd name="connsiteX7" fmla="*/ 13 w 74675"/>
              <a:gd name="connsiteY7" fmla="*/ 275 h 24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675" h="241722">
                <a:moveTo>
                  <a:pt x="13" y="275"/>
                </a:moveTo>
                <a:cubicBezTo>
                  <a:pt x="-1045" y="-3958"/>
                  <a:pt x="58221" y="41815"/>
                  <a:pt x="68275" y="59013"/>
                </a:cubicBezTo>
                <a:cubicBezTo>
                  <a:pt x="78329" y="76211"/>
                  <a:pt x="68805" y="85207"/>
                  <a:pt x="60338" y="103463"/>
                </a:cubicBezTo>
                <a:cubicBezTo>
                  <a:pt x="51871" y="121719"/>
                  <a:pt x="26471" y="145532"/>
                  <a:pt x="17475" y="168550"/>
                </a:cubicBezTo>
                <a:cubicBezTo>
                  <a:pt x="8479" y="191568"/>
                  <a:pt x="4511" y="238929"/>
                  <a:pt x="6363" y="241575"/>
                </a:cubicBezTo>
                <a:cubicBezTo>
                  <a:pt x="8215" y="244221"/>
                  <a:pt x="17211" y="210619"/>
                  <a:pt x="28588" y="184425"/>
                </a:cubicBezTo>
                <a:cubicBezTo>
                  <a:pt x="39965" y="158231"/>
                  <a:pt x="76212" y="112194"/>
                  <a:pt x="74625" y="84413"/>
                </a:cubicBezTo>
                <a:cubicBezTo>
                  <a:pt x="73038" y="56632"/>
                  <a:pt x="1071" y="4508"/>
                  <a:pt x="13" y="27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F891F69D-3DA0-4D4A-AD6C-6EBF50715B24}"/>
              </a:ext>
            </a:extLst>
          </p:cNvPr>
          <p:cNvSpPr/>
          <p:nvPr/>
        </p:nvSpPr>
        <p:spPr>
          <a:xfrm>
            <a:off x="2982913" y="3667119"/>
            <a:ext cx="267338" cy="394331"/>
          </a:xfrm>
          <a:custGeom>
            <a:avLst/>
            <a:gdLst>
              <a:gd name="connsiteX0" fmla="*/ 0 w 267338"/>
              <a:gd name="connsiteY0" fmla="*/ 6 h 394331"/>
              <a:gd name="connsiteX1" fmla="*/ 149225 w 267338"/>
              <a:gd name="connsiteY1" fmla="*/ 101606 h 394331"/>
              <a:gd name="connsiteX2" fmla="*/ 179387 w 267338"/>
              <a:gd name="connsiteY2" fmla="*/ 146056 h 394331"/>
              <a:gd name="connsiteX3" fmla="*/ 263525 w 267338"/>
              <a:gd name="connsiteY3" fmla="*/ 384181 h 394331"/>
              <a:gd name="connsiteX4" fmla="*/ 249237 w 267338"/>
              <a:gd name="connsiteY4" fmla="*/ 333381 h 394331"/>
              <a:gd name="connsiteX5" fmla="*/ 215900 w 267338"/>
              <a:gd name="connsiteY5" fmla="*/ 177806 h 394331"/>
              <a:gd name="connsiteX6" fmla="*/ 144462 w 267338"/>
              <a:gd name="connsiteY6" fmla="*/ 106369 h 394331"/>
              <a:gd name="connsiteX7" fmla="*/ 0 w 267338"/>
              <a:gd name="connsiteY7" fmla="*/ 6 h 39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338" h="394331">
                <a:moveTo>
                  <a:pt x="0" y="6"/>
                </a:moveTo>
                <a:cubicBezTo>
                  <a:pt x="794" y="-788"/>
                  <a:pt x="119327" y="77264"/>
                  <a:pt x="149225" y="101606"/>
                </a:cubicBezTo>
                <a:cubicBezTo>
                  <a:pt x="179123" y="125948"/>
                  <a:pt x="160337" y="98960"/>
                  <a:pt x="179387" y="146056"/>
                </a:cubicBezTo>
                <a:cubicBezTo>
                  <a:pt x="198437" y="193152"/>
                  <a:pt x="251883" y="352960"/>
                  <a:pt x="263525" y="384181"/>
                </a:cubicBezTo>
                <a:cubicBezTo>
                  <a:pt x="275167" y="415402"/>
                  <a:pt x="257174" y="367777"/>
                  <a:pt x="249237" y="333381"/>
                </a:cubicBezTo>
                <a:cubicBezTo>
                  <a:pt x="241300" y="298985"/>
                  <a:pt x="233362" y="215641"/>
                  <a:pt x="215900" y="177806"/>
                </a:cubicBezTo>
                <a:cubicBezTo>
                  <a:pt x="198438" y="139971"/>
                  <a:pt x="179916" y="132563"/>
                  <a:pt x="144462" y="106369"/>
                </a:cubicBezTo>
                <a:lnTo>
                  <a:pt x="0" y="6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84CA5FC8-2FEB-4DBB-8E54-81A1BA8605B6}"/>
              </a:ext>
            </a:extLst>
          </p:cNvPr>
          <p:cNvSpPr/>
          <p:nvPr/>
        </p:nvSpPr>
        <p:spPr>
          <a:xfrm>
            <a:off x="3014663" y="3656013"/>
            <a:ext cx="280376" cy="336181"/>
          </a:xfrm>
          <a:custGeom>
            <a:avLst/>
            <a:gdLst>
              <a:gd name="connsiteX0" fmla="*/ 0 w 280376"/>
              <a:gd name="connsiteY0" fmla="*/ 0 h 336181"/>
              <a:gd name="connsiteX1" fmla="*/ 182562 w 280376"/>
              <a:gd name="connsiteY1" fmla="*/ 134937 h 336181"/>
              <a:gd name="connsiteX2" fmla="*/ 228600 w 280376"/>
              <a:gd name="connsiteY2" fmla="*/ 220662 h 336181"/>
              <a:gd name="connsiteX3" fmla="*/ 279400 w 280376"/>
              <a:gd name="connsiteY3" fmla="*/ 334962 h 336181"/>
              <a:gd name="connsiteX4" fmla="*/ 257175 w 280376"/>
              <a:gd name="connsiteY4" fmla="*/ 273050 h 336181"/>
              <a:gd name="connsiteX5" fmla="*/ 198437 w 280376"/>
              <a:gd name="connsiteY5" fmla="*/ 150812 h 336181"/>
              <a:gd name="connsiteX6" fmla="*/ 139700 w 280376"/>
              <a:gd name="connsiteY6" fmla="*/ 104775 h 336181"/>
              <a:gd name="connsiteX7" fmla="*/ 0 w 280376"/>
              <a:gd name="connsiteY7" fmla="*/ 0 h 33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376" h="336181">
                <a:moveTo>
                  <a:pt x="0" y="0"/>
                </a:moveTo>
                <a:cubicBezTo>
                  <a:pt x="72231" y="49080"/>
                  <a:pt x="144462" y="98160"/>
                  <a:pt x="182562" y="134937"/>
                </a:cubicBezTo>
                <a:cubicBezTo>
                  <a:pt x="220662" y="171714"/>
                  <a:pt x="212460" y="187325"/>
                  <a:pt x="228600" y="220662"/>
                </a:cubicBezTo>
                <a:cubicBezTo>
                  <a:pt x="244740" y="253999"/>
                  <a:pt x="274638" y="326231"/>
                  <a:pt x="279400" y="334962"/>
                </a:cubicBezTo>
                <a:cubicBezTo>
                  <a:pt x="284162" y="343693"/>
                  <a:pt x="270669" y="303742"/>
                  <a:pt x="257175" y="273050"/>
                </a:cubicBezTo>
                <a:cubicBezTo>
                  <a:pt x="243681" y="242358"/>
                  <a:pt x="218016" y="178858"/>
                  <a:pt x="198437" y="150812"/>
                </a:cubicBezTo>
                <a:cubicBezTo>
                  <a:pt x="178858" y="122766"/>
                  <a:pt x="170127" y="128058"/>
                  <a:pt x="139700" y="104775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AE1626D8-C40B-4792-973A-2F6012E5EDB7}"/>
              </a:ext>
            </a:extLst>
          </p:cNvPr>
          <p:cNvSpPr/>
          <p:nvPr/>
        </p:nvSpPr>
        <p:spPr>
          <a:xfrm>
            <a:off x="3232427" y="4043320"/>
            <a:ext cx="211197" cy="229660"/>
          </a:xfrm>
          <a:custGeom>
            <a:avLst/>
            <a:gdLst>
              <a:gd name="connsiteX0" fmla="*/ 2898 w 211197"/>
              <a:gd name="connsiteY0" fmla="*/ 1630 h 229660"/>
              <a:gd name="connsiteX1" fmla="*/ 202923 w 211197"/>
              <a:gd name="connsiteY1" fmla="*/ 220705 h 229660"/>
              <a:gd name="connsiteX2" fmla="*/ 164823 w 211197"/>
              <a:gd name="connsiteY2" fmla="*/ 181018 h 229660"/>
              <a:gd name="connsiteX3" fmla="*/ 88623 w 211197"/>
              <a:gd name="connsiteY3" fmla="*/ 122280 h 229660"/>
              <a:gd name="connsiteX4" fmla="*/ 2898 w 211197"/>
              <a:gd name="connsiteY4" fmla="*/ 1630 h 22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197" h="229660">
                <a:moveTo>
                  <a:pt x="2898" y="1630"/>
                </a:moveTo>
                <a:cubicBezTo>
                  <a:pt x="21948" y="18034"/>
                  <a:pt x="175936" y="190807"/>
                  <a:pt x="202923" y="220705"/>
                </a:cubicBezTo>
                <a:cubicBezTo>
                  <a:pt x="229910" y="250603"/>
                  <a:pt x="183873" y="197422"/>
                  <a:pt x="164823" y="181018"/>
                </a:cubicBezTo>
                <a:cubicBezTo>
                  <a:pt x="145773" y="164614"/>
                  <a:pt x="113229" y="147151"/>
                  <a:pt x="88623" y="122280"/>
                </a:cubicBezTo>
                <a:cubicBezTo>
                  <a:pt x="64017" y="97409"/>
                  <a:pt x="-16152" y="-14774"/>
                  <a:pt x="2898" y="16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E7B3DC26-1B71-463C-A295-81069EC72970}"/>
              </a:ext>
            </a:extLst>
          </p:cNvPr>
          <p:cNvSpPr/>
          <p:nvPr/>
        </p:nvSpPr>
        <p:spPr>
          <a:xfrm>
            <a:off x="3254168" y="4036450"/>
            <a:ext cx="225484" cy="244731"/>
          </a:xfrm>
          <a:custGeom>
            <a:avLst/>
            <a:gdLst>
              <a:gd name="connsiteX0" fmla="*/ 207 w 225484"/>
              <a:gd name="connsiteY0" fmla="*/ 563 h 244731"/>
              <a:gd name="connsiteX1" fmla="*/ 214520 w 225484"/>
              <a:gd name="connsiteY1" fmla="*/ 233925 h 244731"/>
              <a:gd name="connsiteX2" fmla="*/ 192295 w 225484"/>
              <a:gd name="connsiteY2" fmla="*/ 202175 h 244731"/>
              <a:gd name="connsiteX3" fmla="*/ 174832 w 225484"/>
              <a:gd name="connsiteY3" fmla="*/ 168838 h 244731"/>
              <a:gd name="connsiteX4" fmla="*/ 207 w 225484"/>
              <a:gd name="connsiteY4" fmla="*/ 563 h 24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484" h="244731">
                <a:moveTo>
                  <a:pt x="207" y="563"/>
                </a:moveTo>
                <a:cubicBezTo>
                  <a:pt x="6822" y="11411"/>
                  <a:pt x="182505" y="200323"/>
                  <a:pt x="214520" y="233925"/>
                </a:cubicBezTo>
                <a:cubicBezTo>
                  <a:pt x="246535" y="267527"/>
                  <a:pt x="198910" y="213023"/>
                  <a:pt x="192295" y="202175"/>
                </a:cubicBezTo>
                <a:cubicBezTo>
                  <a:pt x="185680" y="191327"/>
                  <a:pt x="202613" y="199000"/>
                  <a:pt x="174832" y="168838"/>
                </a:cubicBezTo>
                <a:cubicBezTo>
                  <a:pt x="147051" y="138676"/>
                  <a:pt x="-6408" y="-10285"/>
                  <a:pt x="207" y="56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3C11F0E3-5910-4A99-895F-9E397175A949}"/>
              </a:ext>
            </a:extLst>
          </p:cNvPr>
          <p:cNvSpPr/>
          <p:nvPr/>
        </p:nvSpPr>
        <p:spPr>
          <a:xfrm>
            <a:off x="3414712" y="4303713"/>
            <a:ext cx="223138" cy="277378"/>
          </a:xfrm>
          <a:custGeom>
            <a:avLst/>
            <a:gdLst>
              <a:gd name="connsiteX0" fmla="*/ 1 w 223138"/>
              <a:gd name="connsiteY0" fmla="*/ 0 h 277378"/>
              <a:gd name="connsiteX1" fmla="*/ 158751 w 223138"/>
              <a:gd name="connsiteY1" fmla="*/ 134937 h 277378"/>
              <a:gd name="connsiteX2" fmla="*/ 222251 w 223138"/>
              <a:gd name="connsiteY2" fmla="*/ 276225 h 277378"/>
              <a:gd name="connsiteX3" fmla="*/ 193676 w 223138"/>
              <a:gd name="connsiteY3" fmla="*/ 198437 h 277378"/>
              <a:gd name="connsiteX4" fmla="*/ 161926 w 223138"/>
              <a:gd name="connsiteY4" fmla="*/ 136525 h 277378"/>
              <a:gd name="connsiteX5" fmla="*/ 1 w 223138"/>
              <a:gd name="connsiteY5" fmla="*/ 0 h 27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138" h="277378">
                <a:moveTo>
                  <a:pt x="1" y="0"/>
                </a:moveTo>
                <a:cubicBezTo>
                  <a:pt x="-528" y="-265"/>
                  <a:pt x="121709" y="88900"/>
                  <a:pt x="158751" y="134937"/>
                </a:cubicBezTo>
                <a:cubicBezTo>
                  <a:pt x="195793" y="180974"/>
                  <a:pt x="216430" y="265642"/>
                  <a:pt x="222251" y="276225"/>
                </a:cubicBezTo>
                <a:cubicBezTo>
                  <a:pt x="228072" y="286808"/>
                  <a:pt x="203730" y="221720"/>
                  <a:pt x="193676" y="198437"/>
                </a:cubicBezTo>
                <a:cubicBezTo>
                  <a:pt x="183622" y="175154"/>
                  <a:pt x="189707" y="166158"/>
                  <a:pt x="161926" y="136525"/>
                </a:cubicBezTo>
                <a:cubicBezTo>
                  <a:pt x="134145" y="106892"/>
                  <a:pt x="530" y="265"/>
                  <a:pt x="1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BB2E7C0A-03E1-424C-8697-BF0F6763AB24}"/>
              </a:ext>
            </a:extLst>
          </p:cNvPr>
          <p:cNvSpPr/>
          <p:nvPr/>
        </p:nvSpPr>
        <p:spPr>
          <a:xfrm>
            <a:off x="3480427" y="4288323"/>
            <a:ext cx="207495" cy="316248"/>
          </a:xfrm>
          <a:custGeom>
            <a:avLst/>
            <a:gdLst>
              <a:gd name="connsiteX0" fmla="*/ 961 w 207495"/>
              <a:gd name="connsiteY0" fmla="*/ 1102 h 316248"/>
              <a:gd name="connsiteX1" fmla="*/ 169236 w 207495"/>
              <a:gd name="connsiteY1" fmla="*/ 186840 h 316248"/>
              <a:gd name="connsiteX2" fmla="*/ 207336 w 207495"/>
              <a:gd name="connsiteY2" fmla="*/ 315427 h 316248"/>
              <a:gd name="connsiteX3" fmla="*/ 181936 w 207495"/>
              <a:gd name="connsiteY3" fmla="*/ 239227 h 316248"/>
              <a:gd name="connsiteX4" fmla="*/ 159711 w 207495"/>
              <a:gd name="connsiteY4" fmla="*/ 185252 h 316248"/>
              <a:gd name="connsiteX5" fmla="*/ 102561 w 207495"/>
              <a:gd name="connsiteY5" fmla="*/ 112227 h 316248"/>
              <a:gd name="connsiteX6" fmla="*/ 961 w 207495"/>
              <a:gd name="connsiteY6" fmla="*/ 1102 h 31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95" h="316248">
                <a:moveTo>
                  <a:pt x="961" y="1102"/>
                </a:moveTo>
                <a:cubicBezTo>
                  <a:pt x="12073" y="13537"/>
                  <a:pt x="134840" y="134453"/>
                  <a:pt x="169236" y="186840"/>
                </a:cubicBezTo>
                <a:cubicBezTo>
                  <a:pt x="203632" y="239227"/>
                  <a:pt x="205219" y="306696"/>
                  <a:pt x="207336" y="315427"/>
                </a:cubicBezTo>
                <a:cubicBezTo>
                  <a:pt x="209453" y="324158"/>
                  <a:pt x="189873" y="260923"/>
                  <a:pt x="181936" y="239227"/>
                </a:cubicBezTo>
                <a:cubicBezTo>
                  <a:pt x="173999" y="217531"/>
                  <a:pt x="172940" y="206419"/>
                  <a:pt x="159711" y="185252"/>
                </a:cubicBezTo>
                <a:cubicBezTo>
                  <a:pt x="146482" y="164085"/>
                  <a:pt x="126903" y="139479"/>
                  <a:pt x="102561" y="112227"/>
                </a:cubicBezTo>
                <a:cubicBezTo>
                  <a:pt x="78219" y="84975"/>
                  <a:pt x="-10151" y="-11333"/>
                  <a:pt x="961" y="110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5A38F2E7-202C-4094-BC92-A216436176DC}"/>
              </a:ext>
            </a:extLst>
          </p:cNvPr>
          <p:cNvSpPr/>
          <p:nvPr/>
        </p:nvSpPr>
        <p:spPr>
          <a:xfrm>
            <a:off x="3554226" y="4325837"/>
            <a:ext cx="181797" cy="347805"/>
          </a:xfrm>
          <a:custGeom>
            <a:avLst/>
            <a:gdLst>
              <a:gd name="connsiteX0" fmla="*/ 187 w 181797"/>
              <a:gd name="connsiteY0" fmla="*/ 101 h 347805"/>
              <a:gd name="connsiteX1" fmla="*/ 122424 w 181797"/>
              <a:gd name="connsiteY1" fmla="*/ 166788 h 347805"/>
              <a:gd name="connsiteX2" fmla="*/ 179574 w 181797"/>
              <a:gd name="connsiteY2" fmla="*/ 344588 h 347805"/>
              <a:gd name="connsiteX3" fmla="*/ 168462 w 181797"/>
              <a:gd name="connsiteY3" fmla="*/ 274738 h 347805"/>
              <a:gd name="connsiteX4" fmla="*/ 152587 w 181797"/>
              <a:gd name="connsiteY4" fmla="*/ 190601 h 347805"/>
              <a:gd name="connsiteX5" fmla="*/ 187 w 181797"/>
              <a:gd name="connsiteY5" fmla="*/ 101 h 3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797" h="347805">
                <a:moveTo>
                  <a:pt x="187" y="101"/>
                </a:moveTo>
                <a:cubicBezTo>
                  <a:pt x="-4840" y="-3868"/>
                  <a:pt x="92526" y="109374"/>
                  <a:pt x="122424" y="166788"/>
                </a:cubicBezTo>
                <a:cubicBezTo>
                  <a:pt x="152322" y="224203"/>
                  <a:pt x="171901" y="326597"/>
                  <a:pt x="179574" y="344588"/>
                </a:cubicBezTo>
                <a:cubicBezTo>
                  <a:pt x="187247" y="362579"/>
                  <a:pt x="172960" y="300402"/>
                  <a:pt x="168462" y="274738"/>
                </a:cubicBezTo>
                <a:cubicBezTo>
                  <a:pt x="163964" y="249074"/>
                  <a:pt x="177193" y="235051"/>
                  <a:pt x="152587" y="190601"/>
                </a:cubicBezTo>
                <a:cubicBezTo>
                  <a:pt x="127981" y="146151"/>
                  <a:pt x="5214" y="4070"/>
                  <a:pt x="187" y="10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3A848283-8DCE-4500-B534-FFC2FFAB5BA5}"/>
              </a:ext>
            </a:extLst>
          </p:cNvPr>
          <p:cNvSpPr/>
          <p:nvPr/>
        </p:nvSpPr>
        <p:spPr>
          <a:xfrm>
            <a:off x="3576540" y="4332284"/>
            <a:ext cx="232807" cy="218766"/>
          </a:xfrm>
          <a:custGeom>
            <a:avLst/>
            <a:gdLst>
              <a:gd name="connsiteX0" fmla="*/ 98 w 232807"/>
              <a:gd name="connsiteY0" fmla="*/ 4 h 218766"/>
              <a:gd name="connsiteX1" fmla="*/ 119160 w 232807"/>
              <a:gd name="connsiteY1" fmla="*/ 74616 h 218766"/>
              <a:gd name="connsiteX2" fmla="*/ 230285 w 232807"/>
              <a:gd name="connsiteY2" fmla="*/ 215904 h 218766"/>
              <a:gd name="connsiteX3" fmla="*/ 189010 w 232807"/>
              <a:gd name="connsiteY3" fmla="*/ 161929 h 218766"/>
              <a:gd name="connsiteX4" fmla="*/ 100110 w 232807"/>
              <a:gd name="connsiteY4" fmla="*/ 71441 h 218766"/>
              <a:gd name="connsiteX5" fmla="*/ 98 w 232807"/>
              <a:gd name="connsiteY5" fmla="*/ 4 h 21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807" h="218766">
                <a:moveTo>
                  <a:pt x="98" y="4"/>
                </a:moveTo>
                <a:cubicBezTo>
                  <a:pt x="3273" y="533"/>
                  <a:pt x="80796" y="38633"/>
                  <a:pt x="119160" y="74616"/>
                </a:cubicBezTo>
                <a:cubicBezTo>
                  <a:pt x="157525" y="110599"/>
                  <a:pt x="218643" y="201352"/>
                  <a:pt x="230285" y="215904"/>
                </a:cubicBezTo>
                <a:cubicBezTo>
                  <a:pt x="241927" y="230456"/>
                  <a:pt x="210706" y="186006"/>
                  <a:pt x="189010" y="161929"/>
                </a:cubicBezTo>
                <a:cubicBezTo>
                  <a:pt x="167314" y="137852"/>
                  <a:pt x="129214" y="95253"/>
                  <a:pt x="100110" y="71441"/>
                </a:cubicBezTo>
                <a:cubicBezTo>
                  <a:pt x="71006" y="47629"/>
                  <a:pt x="-3077" y="-525"/>
                  <a:pt x="98" y="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71983D34-6CB5-4148-B38F-730921D09FDE}"/>
              </a:ext>
            </a:extLst>
          </p:cNvPr>
          <p:cNvSpPr/>
          <p:nvPr/>
        </p:nvSpPr>
        <p:spPr>
          <a:xfrm>
            <a:off x="3610538" y="4640145"/>
            <a:ext cx="108692" cy="339904"/>
          </a:xfrm>
          <a:custGeom>
            <a:avLst/>
            <a:gdLst>
              <a:gd name="connsiteX0" fmla="*/ 89925 w 108692"/>
              <a:gd name="connsiteY0" fmla="*/ 118 h 339904"/>
              <a:gd name="connsiteX1" fmla="*/ 104212 w 108692"/>
              <a:gd name="connsiteY1" fmla="*/ 127118 h 339904"/>
              <a:gd name="connsiteX2" fmla="*/ 1025 w 108692"/>
              <a:gd name="connsiteY2" fmla="*/ 338255 h 339904"/>
              <a:gd name="connsiteX3" fmla="*/ 53412 w 108692"/>
              <a:gd name="connsiteY3" fmla="*/ 219193 h 339904"/>
              <a:gd name="connsiteX4" fmla="*/ 88337 w 108692"/>
              <a:gd name="connsiteY4" fmla="*/ 106480 h 339904"/>
              <a:gd name="connsiteX5" fmla="*/ 89925 w 108692"/>
              <a:gd name="connsiteY5" fmla="*/ 118 h 33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92" h="339904">
                <a:moveTo>
                  <a:pt x="89925" y="118"/>
                </a:moveTo>
                <a:cubicBezTo>
                  <a:pt x="92571" y="3558"/>
                  <a:pt x="119029" y="70762"/>
                  <a:pt x="104212" y="127118"/>
                </a:cubicBezTo>
                <a:cubicBezTo>
                  <a:pt x="89395" y="183474"/>
                  <a:pt x="9492" y="322909"/>
                  <a:pt x="1025" y="338255"/>
                </a:cubicBezTo>
                <a:cubicBezTo>
                  <a:pt x="-7442" y="353601"/>
                  <a:pt x="38860" y="257822"/>
                  <a:pt x="53412" y="219193"/>
                </a:cubicBezTo>
                <a:cubicBezTo>
                  <a:pt x="67964" y="180564"/>
                  <a:pt x="84633" y="144051"/>
                  <a:pt x="88337" y="106480"/>
                </a:cubicBezTo>
                <a:cubicBezTo>
                  <a:pt x="92041" y="68909"/>
                  <a:pt x="87279" y="-3322"/>
                  <a:pt x="89925" y="1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B3E88C26-2934-4BCD-BAC7-6B7B7874E3BC}"/>
              </a:ext>
            </a:extLst>
          </p:cNvPr>
          <p:cNvSpPr/>
          <p:nvPr/>
        </p:nvSpPr>
        <p:spPr>
          <a:xfrm>
            <a:off x="3622675" y="4706220"/>
            <a:ext cx="118319" cy="316746"/>
          </a:xfrm>
          <a:custGeom>
            <a:avLst/>
            <a:gdLst>
              <a:gd name="connsiteX0" fmla="*/ 117475 w 118319"/>
              <a:gd name="connsiteY0" fmla="*/ 718 h 316746"/>
              <a:gd name="connsiteX1" fmla="*/ 82550 w 118319"/>
              <a:gd name="connsiteY1" fmla="*/ 173755 h 316746"/>
              <a:gd name="connsiteX2" fmla="*/ 82550 w 118319"/>
              <a:gd name="connsiteY2" fmla="*/ 237255 h 316746"/>
              <a:gd name="connsiteX3" fmla="*/ 0 w 118319"/>
              <a:gd name="connsiteY3" fmla="*/ 316630 h 316746"/>
              <a:gd name="connsiteX4" fmla="*/ 80963 w 118319"/>
              <a:gd name="connsiteY4" fmla="*/ 253130 h 316746"/>
              <a:gd name="connsiteX5" fmla="*/ 90488 w 118319"/>
              <a:gd name="connsiteY5" fmla="*/ 178518 h 316746"/>
              <a:gd name="connsiteX6" fmla="*/ 104775 w 118319"/>
              <a:gd name="connsiteY6" fmla="*/ 113430 h 316746"/>
              <a:gd name="connsiteX7" fmla="*/ 117475 w 118319"/>
              <a:gd name="connsiteY7" fmla="*/ 718 h 31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19" h="316746">
                <a:moveTo>
                  <a:pt x="117475" y="718"/>
                </a:moveTo>
                <a:cubicBezTo>
                  <a:pt x="113771" y="10772"/>
                  <a:pt x="88371" y="134332"/>
                  <a:pt x="82550" y="173755"/>
                </a:cubicBezTo>
                <a:cubicBezTo>
                  <a:pt x="76729" y="213178"/>
                  <a:pt x="96308" y="213443"/>
                  <a:pt x="82550" y="237255"/>
                </a:cubicBezTo>
                <a:cubicBezTo>
                  <a:pt x="68792" y="261067"/>
                  <a:pt x="264" y="313984"/>
                  <a:pt x="0" y="316630"/>
                </a:cubicBezTo>
                <a:cubicBezTo>
                  <a:pt x="-264" y="319276"/>
                  <a:pt x="65882" y="276149"/>
                  <a:pt x="80963" y="253130"/>
                </a:cubicBezTo>
                <a:cubicBezTo>
                  <a:pt x="96044" y="230111"/>
                  <a:pt x="86519" y="201801"/>
                  <a:pt x="90488" y="178518"/>
                </a:cubicBezTo>
                <a:cubicBezTo>
                  <a:pt x="94457" y="155235"/>
                  <a:pt x="97631" y="137772"/>
                  <a:pt x="104775" y="113430"/>
                </a:cubicBezTo>
                <a:cubicBezTo>
                  <a:pt x="111919" y="89088"/>
                  <a:pt x="121179" y="-9336"/>
                  <a:pt x="117475" y="7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B4FDA894-D390-46B9-AF15-255151253119}"/>
              </a:ext>
            </a:extLst>
          </p:cNvPr>
          <p:cNvSpPr/>
          <p:nvPr/>
        </p:nvSpPr>
        <p:spPr>
          <a:xfrm>
            <a:off x="3729504" y="4516430"/>
            <a:ext cx="79964" cy="304197"/>
          </a:xfrm>
          <a:custGeom>
            <a:avLst/>
            <a:gdLst>
              <a:gd name="connsiteX0" fmla="*/ 29696 w 79964"/>
              <a:gd name="connsiteY0" fmla="*/ 8 h 304197"/>
              <a:gd name="connsiteX1" fmla="*/ 1121 w 79964"/>
              <a:gd name="connsiteY1" fmla="*/ 95258 h 304197"/>
              <a:gd name="connsiteX2" fmla="*/ 75734 w 79964"/>
              <a:gd name="connsiteY2" fmla="*/ 292108 h 304197"/>
              <a:gd name="connsiteX3" fmla="*/ 64621 w 79964"/>
              <a:gd name="connsiteY3" fmla="*/ 261945 h 304197"/>
              <a:gd name="connsiteX4" fmla="*/ 13821 w 79964"/>
              <a:gd name="connsiteY4" fmla="*/ 90495 h 304197"/>
              <a:gd name="connsiteX5" fmla="*/ 29696 w 79964"/>
              <a:gd name="connsiteY5" fmla="*/ 8 h 30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964" h="304197">
                <a:moveTo>
                  <a:pt x="29696" y="8"/>
                </a:moveTo>
                <a:cubicBezTo>
                  <a:pt x="27579" y="802"/>
                  <a:pt x="-6552" y="46575"/>
                  <a:pt x="1121" y="95258"/>
                </a:cubicBezTo>
                <a:cubicBezTo>
                  <a:pt x="8794" y="143941"/>
                  <a:pt x="65151" y="264327"/>
                  <a:pt x="75734" y="292108"/>
                </a:cubicBezTo>
                <a:cubicBezTo>
                  <a:pt x="86317" y="319889"/>
                  <a:pt x="74940" y="295547"/>
                  <a:pt x="64621" y="261945"/>
                </a:cubicBezTo>
                <a:cubicBezTo>
                  <a:pt x="54302" y="228343"/>
                  <a:pt x="21229" y="129389"/>
                  <a:pt x="13821" y="90495"/>
                </a:cubicBezTo>
                <a:cubicBezTo>
                  <a:pt x="6413" y="51601"/>
                  <a:pt x="31813" y="-786"/>
                  <a:pt x="29696" y="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787FDFFD-0290-405D-B405-92A9CE47FC32}"/>
              </a:ext>
            </a:extLst>
          </p:cNvPr>
          <p:cNvSpPr/>
          <p:nvPr/>
        </p:nvSpPr>
        <p:spPr>
          <a:xfrm>
            <a:off x="3794125" y="4581523"/>
            <a:ext cx="53773" cy="312983"/>
          </a:xfrm>
          <a:custGeom>
            <a:avLst/>
            <a:gdLst>
              <a:gd name="connsiteX0" fmla="*/ 47625 w 53773"/>
              <a:gd name="connsiteY0" fmla="*/ 2 h 312983"/>
              <a:gd name="connsiteX1" fmla="*/ 52388 w 53773"/>
              <a:gd name="connsiteY1" fmla="*/ 117477 h 312983"/>
              <a:gd name="connsiteX2" fmla="*/ 19050 w 53773"/>
              <a:gd name="connsiteY2" fmla="*/ 187327 h 312983"/>
              <a:gd name="connsiteX3" fmla="*/ 6350 w 53773"/>
              <a:gd name="connsiteY3" fmla="*/ 223840 h 312983"/>
              <a:gd name="connsiteX4" fmla="*/ 0 w 53773"/>
              <a:gd name="connsiteY4" fmla="*/ 312740 h 312983"/>
              <a:gd name="connsiteX5" fmla="*/ 6350 w 53773"/>
              <a:gd name="connsiteY5" fmla="*/ 247652 h 312983"/>
              <a:gd name="connsiteX6" fmla="*/ 7938 w 53773"/>
              <a:gd name="connsiteY6" fmla="*/ 171452 h 312983"/>
              <a:gd name="connsiteX7" fmla="*/ 49213 w 53773"/>
              <a:gd name="connsiteY7" fmla="*/ 120652 h 312983"/>
              <a:gd name="connsiteX8" fmla="*/ 47625 w 53773"/>
              <a:gd name="connsiteY8" fmla="*/ 2 h 3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73" h="312983">
                <a:moveTo>
                  <a:pt x="47625" y="2"/>
                </a:moveTo>
                <a:cubicBezTo>
                  <a:pt x="48154" y="-527"/>
                  <a:pt x="57150" y="86256"/>
                  <a:pt x="52388" y="117477"/>
                </a:cubicBezTo>
                <a:cubicBezTo>
                  <a:pt x="47626" y="148698"/>
                  <a:pt x="26723" y="169600"/>
                  <a:pt x="19050" y="187327"/>
                </a:cubicBezTo>
                <a:cubicBezTo>
                  <a:pt x="11377" y="205054"/>
                  <a:pt x="9525" y="202938"/>
                  <a:pt x="6350" y="223840"/>
                </a:cubicBezTo>
                <a:cubicBezTo>
                  <a:pt x="3175" y="244742"/>
                  <a:pt x="0" y="308771"/>
                  <a:pt x="0" y="312740"/>
                </a:cubicBezTo>
                <a:cubicBezTo>
                  <a:pt x="0" y="316709"/>
                  <a:pt x="5027" y="271200"/>
                  <a:pt x="6350" y="247652"/>
                </a:cubicBezTo>
                <a:cubicBezTo>
                  <a:pt x="7673" y="224104"/>
                  <a:pt x="794" y="192619"/>
                  <a:pt x="7938" y="171452"/>
                </a:cubicBezTo>
                <a:cubicBezTo>
                  <a:pt x="15082" y="150285"/>
                  <a:pt x="42334" y="143142"/>
                  <a:pt x="49213" y="120652"/>
                </a:cubicBezTo>
                <a:cubicBezTo>
                  <a:pt x="56092" y="98163"/>
                  <a:pt x="47096" y="531"/>
                  <a:pt x="47625" y="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247E7B54-702B-4949-A130-7B79249D9792}"/>
              </a:ext>
            </a:extLst>
          </p:cNvPr>
          <p:cNvSpPr/>
          <p:nvPr/>
        </p:nvSpPr>
        <p:spPr>
          <a:xfrm>
            <a:off x="3132083" y="4250967"/>
            <a:ext cx="244525" cy="228174"/>
          </a:xfrm>
          <a:custGeom>
            <a:avLst/>
            <a:gdLst>
              <a:gd name="connsiteX0" fmla="*/ 55 w 244525"/>
              <a:gd name="connsiteY0" fmla="*/ 358 h 228174"/>
              <a:gd name="connsiteX1" fmla="*/ 133405 w 244525"/>
              <a:gd name="connsiteY1" fmla="*/ 127358 h 228174"/>
              <a:gd name="connsiteX2" fmla="*/ 242942 w 244525"/>
              <a:gd name="connsiteY2" fmla="*/ 227371 h 228174"/>
              <a:gd name="connsiteX3" fmla="*/ 196905 w 244525"/>
              <a:gd name="connsiteY3" fmla="*/ 173396 h 228174"/>
              <a:gd name="connsiteX4" fmla="*/ 176267 w 244525"/>
              <a:gd name="connsiteY4" fmla="*/ 154346 h 228174"/>
              <a:gd name="connsiteX5" fmla="*/ 117530 w 244525"/>
              <a:gd name="connsiteY5" fmla="*/ 90846 h 228174"/>
              <a:gd name="connsiteX6" fmla="*/ 55 w 244525"/>
              <a:gd name="connsiteY6" fmla="*/ 358 h 22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525" h="228174">
                <a:moveTo>
                  <a:pt x="55" y="358"/>
                </a:moveTo>
                <a:cubicBezTo>
                  <a:pt x="2701" y="6443"/>
                  <a:pt x="92924" y="89523"/>
                  <a:pt x="133405" y="127358"/>
                </a:cubicBezTo>
                <a:cubicBezTo>
                  <a:pt x="173886" y="165193"/>
                  <a:pt x="232359" y="219698"/>
                  <a:pt x="242942" y="227371"/>
                </a:cubicBezTo>
                <a:cubicBezTo>
                  <a:pt x="253525" y="235044"/>
                  <a:pt x="208018" y="185567"/>
                  <a:pt x="196905" y="173396"/>
                </a:cubicBezTo>
                <a:cubicBezTo>
                  <a:pt x="185792" y="161225"/>
                  <a:pt x="189496" y="168104"/>
                  <a:pt x="176267" y="154346"/>
                </a:cubicBezTo>
                <a:cubicBezTo>
                  <a:pt x="163038" y="140588"/>
                  <a:pt x="145576" y="114394"/>
                  <a:pt x="117530" y="90846"/>
                </a:cubicBezTo>
                <a:cubicBezTo>
                  <a:pt x="89484" y="67298"/>
                  <a:pt x="-2591" y="-5727"/>
                  <a:pt x="55" y="35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97B2FA06-E7B6-4523-8C99-AC85698EB425}"/>
              </a:ext>
            </a:extLst>
          </p:cNvPr>
          <p:cNvSpPr/>
          <p:nvPr/>
        </p:nvSpPr>
        <p:spPr>
          <a:xfrm>
            <a:off x="3562347" y="4616450"/>
            <a:ext cx="71628" cy="182563"/>
          </a:xfrm>
          <a:custGeom>
            <a:avLst/>
            <a:gdLst>
              <a:gd name="connsiteX0" fmla="*/ 71441 w 71628"/>
              <a:gd name="connsiteY0" fmla="*/ 0 h 182563"/>
              <a:gd name="connsiteX1" fmla="*/ 22228 w 71628"/>
              <a:gd name="connsiteY1" fmla="*/ 90488 h 182563"/>
              <a:gd name="connsiteX2" fmla="*/ 68266 w 71628"/>
              <a:gd name="connsiteY2" fmla="*/ 182563 h 182563"/>
              <a:gd name="connsiteX3" fmla="*/ 3 w 71628"/>
              <a:gd name="connsiteY3" fmla="*/ 92075 h 182563"/>
              <a:gd name="connsiteX4" fmla="*/ 71441 w 71628"/>
              <a:gd name="connsiteY4" fmla="*/ 0 h 18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28" h="182563">
                <a:moveTo>
                  <a:pt x="71441" y="0"/>
                </a:moveTo>
                <a:cubicBezTo>
                  <a:pt x="75145" y="-264"/>
                  <a:pt x="22757" y="60061"/>
                  <a:pt x="22228" y="90488"/>
                </a:cubicBezTo>
                <a:cubicBezTo>
                  <a:pt x="21699" y="120915"/>
                  <a:pt x="71970" y="182299"/>
                  <a:pt x="68266" y="182563"/>
                </a:cubicBezTo>
                <a:cubicBezTo>
                  <a:pt x="64562" y="182827"/>
                  <a:pt x="-526" y="119592"/>
                  <a:pt x="3" y="92075"/>
                </a:cubicBezTo>
                <a:cubicBezTo>
                  <a:pt x="532" y="64558"/>
                  <a:pt x="67737" y="264"/>
                  <a:pt x="71441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191CCB28-7CBB-42E9-9410-F41CD58632EC}"/>
              </a:ext>
            </a:extLst>
          </p:cNvPr>
          <p:cNvSpPr/>
          <p:nvPr/>
        </p:nvSpPr>
        <p:spPr>
          <a:xfrm>
            <a:off x="3407290" y="4619616"/>
            <a:ext cx="173659" cy="145236"/>
          </a:xfrm>
          <a:custGeom>
            <a:avLst/>
            <a:gdLst>
              <a:gd name="connsiteX0" fmla="*/ 101085 w 173659"/>
              <a:gd name="connsiteY0" fmla="*/ 9 h 145236"/>
              <a:gd name="connsiteX1" fmla="*/ 5835 w 173659"/>
              <a:gd name="connsiteY1" fmla="*/ 111134 h 145236"/>
              <a:gd name="connsiteX2" fmla="*/ 28060 w 173659"/>
              <a:gd name="connsiteY2" fmla="*/ 142884 h 145236"/>
              <a:gd name="connsiteX3" fmla="*/ 172523 w 173659"/>
              <a:gd name="connsiteY3" fmla="*/ 142884 h 145236"/>
              <a:gd name="connsiteX4" fmla="*/ 91560 w 173659"/>
              <a:gd name="connsiteY4" fmla="*/ 141297 h 145236"/>
              <a:gd name="connsiteX5" fmla="*/ 20123 w 173659"/>
              <a:gd name="connsiteY5" fmla="*/ 117484 h 145236"/>
              <a:gd name="connsiteX6" fmla="*/ 101085 w 173659"/>
              <a:gd name="connsiteY6" fmla="*/ 9 h 14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659" h="145236">
                <a:moveTo>
                  <a:pt x="101085" y="9"/>
                </a:moveTo>
                <a:cubicBezTo>
                  <a:pt x="98704" y="-1049"/>
                  <a:pt x="18006" y="87322"/>
                  <a:pt x="5835" y="111134"/>
                </a:cubicBezTo>
                <a:cubicBezTo>
                  <a:pt x="-6336" y="134947"/>
                  <a:pt x="279" y="137592"/>
                  <a:pt x="28060" y="142884"/>
                </a:cubicBezTo>
                <a:cubicBezTo>
                  <a:pt x="55841" y="148176"/>
                  <a:pt x="172523" y="142884"/>
                  <a:pt x="172523" y="142884"/>
                </a:cubicBezTo>
                <a:cubicBezTo>
                  <a:pt x="183106" y="142619"/>
                  <a:pt x="116960" y="145530"/>
                  <a:pt x="91560" y="141297"/>
                </a:cubicBezTo>
                <a:cubicBezTo>
                  <a:pt x="66160" y="137064"/>
                  <a:pt x="20917" y="135740"/>
                  <a:pt x="20123" y="117484"/>
                </a:cubicBezTo>
                <a:cubicBezTo>
                  <a:pt x="19329" y="99228"/>
                  <a:pt x="103466" y="1067"/>
                  <a:pt x="101085" y="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C3865D0E-306F-476F-B867-21F1A329E1D1}"/>
              </a:ext>
            </a:extLst>
          </p:cNvPr>
          <p:cNvSpPr/>
          <p:nvPr/>
        </p:nvSpPr>
        <p:spPr>
          <a:xfrm>
            <a:off x="3499117" y="4535488"/>
            <a:ext cx="108768" cy="140120"/>
          </a:xfrm>
          <a:custGeom>
            <a:avLst/>
            <a:gdLst>
              <a:gd name="connsiteX0" fmla="*/ 45771 w 108768"/>
              <a:gd name="connsiteY0" fmla="*/ 0 h 140120"/>
              <a:gd name="connsiteX1" fmla="*/ 1321 w 108768"/>
              <a:gd name="connsiteY1" fmla="*/ 73025 h 140120"/>
              <a:gd name="connsiteX2" fmla="*/ 107683 w 108768"/>
              <a:gd name="connsiteY2" fmla="*/ 139700 h 140120"/>
              <a:gd name="connsiteX3" fmla="*/ 53708 w 108768"/>
              <a:gd name="connsiteY3" fmla="*/ 100012 h 140120"/>
              <a:gd name="connsiteX4" fmla="*/ 9258 w 108768"/>
              <a:gd name="connsiteY4" fmla="*/ 71437 h 140120"/>
              <a:gd name="connsiteX5" fmla="*/ 45771 w 108768"/>
              <a:gd name="connsiteY5" fmla="*/ 0 h 1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68" h="140120">
                <a:moveTo>
                  <a:pt x="45771" y="0"/>
                </a:moveTo>
                <a:cubicBezTo>
                  <a:pt x="44448" y="265"/>
                  <a:pt x="-8998" y="49742"/>
                  <a:pt x="1321" y="73025"/>
                </a:cubicBezTo>
                <a:cubicBezTo>
                  <a:pt x="11640" y="96308"/>
                  <a:pt x="98952" y="135202"/>
                  <a:pt x="107683" y="139700"/>
                </a:cubicBezTo>
                <a:cubicBezTo>
                  <a:pt x="116414" y="144198"/>
                  <a:pt x="70112" y="111389"/>
                  <a:pt x="53708" y="100012"/>
                </a:cubicBezTo>
                <a:cubicBezTo>
                  <a:pt x="37304" y="88635"/>
                  <a:pt x="12433" y="84931"/>
                  <a:pt x="9258" y="71437"/>
                </a:cubicBezTo>
                <a:cubicBezTo>
                  <a:pt x="6083" y="57943"/>
                  <a:pt x="47094" y="-265"/>
                  <a:pt x="45771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4644C48D-C992-4861-B5F6-7C76ACBC68EC}"/>
              </a:ext>
            </a:extLst>
          </p:cNvPr>
          <p:cNvSpPr/>
          <p:nvPr/>
        </p:nvSpPr>
        <p:spPr>
          <a:xfrm>
            <a:off x="3460033" y="4787899"/>
            <a:ext cx="48408" cy="262218"/>
          </a:xfrm>
          <a:custGeom>
            <a:avLst/>
            <a:gdLst>
              <a:gd name="connsiteX0" fmla="*/ 48342 w 48408"/>
              <a:gd name="connsiteY0" fmla="*/ 1 h 262218"/>
              <a:gd name="connsiteX1" fmla="*/ 717 w 48408"/>
              <a:gd name="connsiteY1" fmla="*/ 84139 h 262218"/>
              <a:gd name="connsiteX2" fmla="*/ 19767 w 48408"/>
              <a:gd name="connsiteY2" fmla="*/ 260351 h 262218"/>
              <a:gd name="connsiteX3" fmla="*/ 21355 w 48408"/>
              <a:gd name="connsiteY3" fmla="*/ 171451 h 262218"/>
              <a:gd name="connsiteX4" fmla="*/ 11830 w 48408"/>
              <a:gd name="connsiteY4" fmla="*/ 85726 h 262218"/>
              <a:gd name="connsiteX5" fmla="*/ 48342 w 48408"/>
              <a:gd name="connsiteY5" fmla="*/ 1 h 26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08" h="262218">
                <a:moveTo>
                  <a:pt x="48342" y="1"/>
                </a:moveTo>
                <a:cubicBezTo>
                  <a:pt x="46490" y="-263"/>
                  <a:pt x="5479" y="40747"/>
                  <a:pt x="717" y="84139"/>
                </a:cubicBezTo>
                <a:cubicBezTo>
                  <a:pt x="-4046" y="127531"/>
                  <a:pt x="16327" y="245799"/>
                  <a:pt x="19767" y="260351"/>
                </a:cubicBezTo>
                <a:cubicBezTo>
                  <a:pt x="23207" y="274903"/>
                  <a:pt x="22678" y="200555"/>
                  <a:pt x="21355" y="171451"/>
                </a:cubicBezTo>
                <a:cubicBezTo>
                  <a:pt x="20032" y="142347"/>
                  <a:pt x="10772" y="110861"/>
                  <a:pt x="11830" y="85726"/>
                </a:cubicBezTo>
                <a:cubicBezTo>
                  <a:pt x="12888" y="60591"/>
                  <a:pt x="50194" y="265"/>
                  <a:pt x="48342" y="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00248FE8-9C94-4C3B-9F37-5323478935ED}"/>
              </a:ext>
            </a:extLst>
          </p:cNvPr>
          <p:cNvSpPr/>
          <p:nvPr/>
        </p:nvSpPr>
        <p:spPr>
          <a:xfrm>
            <a:off x="3503799" y="4784166"/>
            <a:ext cx="29976" cy="254895"/>
          </a:xfrm>
          <a:custGeom>
            <a:avLst/>
            <a:gdLst>
              <a:gd name="connsiteX0" fmla="*/ 29976 w 29976"/>
              <a:gd name="connsiteY0" fmla="*/ 3734 h 254895"/>
              <a:gd name="connsiteX1" fmla="*/ 2989 w 29976"/>
              <a:gd name="connsiteY1" fmla="*/ 252972 h 254895"/>
              <a:gd name="connsiteX2" fmla="*/ 2989 w 29976"/>
              <a:gd name="connsiteY2" fmla="*/ 113272 h 254895"/>
              <a:gd name="connsiteX3" fmla="*/ 29976 w 29976"/>
              <a:gd name="connsiteY3" fmla="*/ 3734 h 25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76" h="254895">
                <a:moveTo>
                  <a:pt x="29976" y="3734"/>
                </a:moveTo>
                <a:cubicBezTo>
                  <a:pt x="29976" y="27017"/>
                  <a:pt x="7487" y="234716"/>
                  <a:pt x="2989" y="252972"/>
                </a:cubicBezTo>
                <a:cubicBezTo>
                  <a:pt x="-1509" y="271228"/>
                  <a:pt x="-451" y="154547"/>
                  <a:pt x="2989" y="113272"/>
                </a:cubicBezTo>
                <a:cubicBezTo>
                  <a:pt x="6428" y="71997"/>
                  <a:pt x="29976" y="-19549"/>
                  <a:pt x="29976" y="37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5426F688-8A8F-4163-8206-C399101A5DF1}"/>
              </a:ext>
            </a:extLst>
          </p:cNvPr>
          <p:cNvSpPr/>
          <p:nvPr/>
        </p:nvSpPr>
        <p:spPr>
          <a:xfrm>
            <a:off x="3462744" y="5025787"/>
            <a:ext cx="207822" cy="112800"/>
          </a:xfrm>
          <a:custGeom>
            <a:avLst/>
            <a:gdLst>
              <a:gd name="connsiteX0" fmla="*/ 207556 w 207822"/>
              <a:gd name="connsiteY0" fmla="*/ 238 h 112800"/>
              <a:gd name="connsiteX1" fmla="*/ 47219 w 207822"/>
              <a:gd name="connsiteY1" fmla="*/ 92313 h 112800"/>
              <a:gd name="connsiteX2" fmla="*/ 1181 w 207822"/>
              <a:gd name="connsiteY2" fmla="*/ 111363 h 112800"/>
              <a:gd name="connsiteX3" fmla="*/ 83731 w 207822"/>
              <a:gd name="connsiteY3" fmla="*/ 66913 h 112800"/>
              <a:gd name="connsiteX4" fmla="*/ 207556 w 207822"/>
              <a:gd name="connsiteY4" fmla="*/ 238 h 1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22" h="112800">
                <a:moveTo>
                  <a:pt x="207556" y="238"/>
                </a:moveTo>
                <a:cubicBezTo>
                  <a:pt x="201471" y="4471"/>
                  <a:pt x="81615" y="73792"/>
                  <a:pt x="47219" y="92313"/>
                </a:cubicBezTo>
                <a:cubicBezTo>
                  <a:pt x="12823" y="110834"/>
                  <a:pt x="-4904" y="115596"/>
                  <a:pt x="1181" y="111363"/>
                </a:cubicBezTo>
                <a:cubicBezTo>
                  <a:pt x="7266" y="107130"/>
                  <a:pt x="53833" y="84640"/>
                  <a:pt x="83731" y="66913"/>
                </a:cubicBezTo>
                <a:cubicBezTo>
                  <a:pt x="113629" y="49186"/>
                  <a:pt x="213641" y="-3995"/>
                  <a:pt x="207556" y="2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1E5B1E47-11D4-4AE9-89BC-A27178A5F0AB}"/>
              </a:ext>
            </a:extLst>
          </p:cNvPr>
          <p:cNvSpPr/>
          <p:nvPr/>
        </p:nvSpPr>
        <p:spPr>
          <a:xfrm>
            <a:off x="3503776" y="5001962"/>
            <a:ext cx="108050" cy="138515"/>
          </a:xfrm>
          <a:custGeom>
            <a:avLst/>
            <a:gdLst>
              <a:gd name="connsiteX0" fmla="*/ 7774 w 108050"/>
              <a:gd name="connsiteY0" fmla="*/ 138363 h 138515"/>
              <a:gd name="connsiteX1" fmla="*/ 7774 w 108050"/>
              <a:gd name="connsiteY1" fmla="*/ 49463 h 138515"/>
              <a:gd name="connsiteX2" fmla="*/ 107787 w 108050"/>
              <a:gd name="connsiteY2" fmla="*/ 251 h 138515"/>
              <a:gd name="connsiteX3" fmla="*/ 36349 w 108050"/>
              <a:gd name="connsiteY3" fmla="*/ 32001 h 138515"/>
              <a:gd name="connsiteX4" fmla="*/ 17299 w 108050"/>
              <a:gd name="connsiteY4" fmla="*/ 70101 h 138515"/>
              <a:gd name="connsiteX5" fmla="*/ 7774 w 108050"/>
              <a:gd name="connsiteY5" fmla="*/ 138363 h 1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50" h="138515">
                <a:moveTo>
                  <a:pt x="7774" y="138363"/>
                </a:moveTo>
                <a:cubicBezTo>
                  <a:pt x="6186" y="134923"/>
                  <a:pt x="-8895" y="72482"/>
                  <a:pt x="7774" y="49463"/>
                </a:cubicBezTo>
                <a:cubicBezTo>
                  <a:pt x="24443" y="26444"/>
                  <a:pt x="103025" y="3161"/>
                  <a:pt x="107787" y="251"/>
                </a:cubicBezTo>
                <a:cubicBezTo>
                  <a:pt x="112549" y="-2659"/>
                  <a:pt x="51430" y="20359"/>
                  <a:pt x="36349" y="32001"/>
                </a:cubicBezTo>
                <a:cubicBezTo>
                  <a:pt x="21268" y="43643"/>
                  <a:pt x="22326" y="54226"/>
                  <a:pt x="17299" y="70101"/>
                </a:cubicBezTo>
                <a:cubicBezTo>
                  <a:pt x="12272" y="85976"/>
                  <a:pt x="9362" y="141803"/>
                  <a:pt x="7774" y="13836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7468181A-B590-4604-8829-14E9115EEB31}"/>
              </a:ext>
            </a:extLst>
          </p:cNvPr>
          <p:cNvSpPr/>
          <p:nvPr/>
        </p:nvSpPr>
        <p:spPr>
          <a:xfrm>
            <a:off x="3457161" y="5014911"/>
            <a:ext cx="100437" cy="243277"/>
          </a:xfrm>
          <a:custGeom>
            <a:avLst/>
            <a:gdLst>
              <a:gd name="connsiteX0" fmla="*/ 100427 w 100437"/>
              <a:gd name="connsiteY0" fmla="*/ 242889 h 243277"/>
              <a:gd name="connsiteX1" fmla="*/ 6764 w 100437"/>
              <a:gd name="connsiteY1" fmla="*/ 136527 h 243277"/>
              <a:gd name="connsiteX2" fmla="*/ 16289 w 100437"/>
              <a:gd name="connsiteY2" fmla="*/ 42864 h 243277"/>
              <a:gd name="connsiteX3" fmla="*/ 87727 w 100437"/>
              <a:gd name="connsiteY3" fmla="*/ 2 h 243277"/>
              <a:gd name="connsiteX4" fmla="*/ 32164 w 100437"/>
              <a:gd name="connsiteY4" fmla="*/ 41277 h 243277"/>
              <a:gd name="connsiteX5" fmla="*/ 13114 w 100437"/>
              <a:gd name="connsiteY5" fmla="*/ 96839 h 243277"/>
              <a:gd name="connsiteX6" fmla="*/ 100427 w 100437"/>
              <a:gd name="connsiteY6" fmla="*/ 242889 h 24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437" h="243277">
                <a:moveTo>
                  <a:pt x="100427" y="242889"/>
                </a:moveTo>
                <a:cubicBezTo>
                  <a:pt x="99369" y="249504"/>
                  <a:pt x="20787" y="169864"/>
                  <a:pt x="6764" y="136527"/>
                </a:cubicBezTo>
                <a:cubicBezTo>
                  <a:pt x="-7259" y="103189"/>
                  <a:pt x="2795" y="65618"/>
                  <a:pt x="16289" y="42864"/>
                </a:cubicBezTo>
                <a:cubicBezTo>
                  <a:pt x="29783" y="20110"/>
                  <a:pt x="85081" y="266"/>
                  <a:pt x="87727" y="2"/>
                </a:cubicBezTo>
                <a:cubicBezTo>
                  <a:pt x="90373" y="-262"/>
                  <a:pt x="44599" y="25138"/>
                  <a:pt x="32164" y="41277"/>
                </a:cubicBezTo>
                <a:cubicBezTo>
                  <a:pt x="19729" y="57416"/>
                  <a:pt x="3589" y="64560"/>
                  <a:pt x="13114" y="96839"/>
                </a:cubicBezTo>
                <a:cubicBezTo>
                  <a:pt x="22639" y="129118"/>
                  <a:pt x="101485" y="236274"/>
                  <a:pt x="100427" y="24288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BA1F994F-4ADB-47E6-AC4E-A57966BF5D27}"/>
              </a:ext>
            </a:extLst>
          </p:cNvPr>
          <p:cNvSpPr/>
          <p:nvPr/>
        </p:nvSpPr>
        <p:spPr>
          <a:xfrm>
            <a:off x="2879839" y="3728082"/>
            <a:ext cx="111613" cy="324300"/>
          </a:xfrm>
          <a:custGeom>
            <a:avLst/>
            <a:gdLst>
              <a:gd name="connsiteX0" fmla="*/ 3061 w 111613"/>
              <a:gd name="connsiteY0" fmla="*/ 956 h 324300"/>
              <a:gd name="connsiteX1" fmla="*/ 26874 w 111613"/>
              <a:gd name="connsiteY1" fmla="*/ 96206 h 324300"/>
              <a:gd name="connsiteX2" fmla="*/ 88786 w 111613"/>
              <a:gd name="connsiteY2" fmla="*/ 178756 h 324300"/>
              <a:gd name="connsiteX3" fmla="*/ 109424 w 111613"/>
              <a:gd name="connsiteY3" fmla="*/ 321631 h 324300"/>
              <a:gd name="connsiteX4" fmla="*/ 111011 w 111613"/>
              <a:gd name="connsiteY4" fmla="*/ 266068 h 324300"/>
              <a:gd name="connsiteX5" fmla="*/ 109424 w 111613"/>
              <a:gd name="connsiteY5" fmla="*/ 193043 h 324300"/>
              <a:gd name="connsiteX6" fmla="*/ 91961 w 111613"/>
              <a:gd name="connsiteY6" fmla="*/ 158118 h 324300"/>
              <a:gd name="connsiteX7" fmla="*/ 3061 w 111613"/>
              <a:gd name="connsiteY7" fmla="*/ 956 h 3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613" h="324300">
                <a:moveTo>
                  <a:pt x="3061" y="956"/>
                </a:moveTo>
                <a:cubicBezTo>
                  <a:pt x="-7787" y="-9363"/>
                  <a:pt x="12586" y="66573"/>
                  <a:pt x="26874" y="96206"/>
                </a:cubicBezTo>
                <a:cubicBezTo>
                  <a:pt x="41162" y="125839"/>
                  <a:pt x="75028" y="141185"/>
                  <a:pt x="88786" y="178756"/>
                </a:cubicBezTo>
                <a:cubicBezTo>
                  <a:pt x="102544" y="216327"/>
                  <a:pt x="105720" y="307079"/>
                  <a:pt x="109424" y="321631"/>
                </a:cubicBezTo>
                <a:cubicBezTo>
                  <a:pt x="113128" y="336183"/>
                  <a:pt x="111011" y="287499"/>
                  <a:pt x="111011" y="266068"/>
                </a:cubicBezTo>
                <a:cubicBezTo>
                  <a:pt x="111011" y="244637"/>
                  <a:pt x="112599" y="211035"/>
                  <a:pt x="109424" y="193043"/>
                </a:cubicBezTo>
                <a:cubicBezTo>
                  <a:pt x="106249" y="175051"/>
                  <a:pt x="109159" y="186428"/>
                  <a:pt x="91961" y="158118"/>
                </a:cubicBezTo>
                <a:cubicBezTo>
                  <a:pt x="74763" y="129808"/>
                  <a:pt x="13909" y="11275"/>
                  <a:pt x="3061" y="95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28A67383-5D38-41D4-8864-1ECCD2A75606}"/>
              </a:ext>
            </a:extLst>
          </p:cNvPr>
          <p:cNvSpPr/>
          <p:nvPr/>
        </p:nvSpPr>
        <p:spPr>
          <a:xfrm>
            <a:off x="2995487" y="3862354"/>
            <a:ext cx="62041" cy="190573"/>
          </a:xfrm>
          <a:custGeom>
            <a:avLst/>
            <a:gdLst>
              <a:gd name="connsiteX0" fmla="*/ 126 w 62041"/>
              <a:gd name="connsiteY0" fmla="*/ 34 h 190573"/>
              <a:gd name="connsiteX1" fmla="*/ 30288 w 62041"/>
              <a:gd name="connsiteY1" fmla="*/ 60359 h 190573"/>
              <a:gd name="connsiteX2" fmla="*/ 42988 w 62041"/>
              <a:gd name="connsiteY2" fmla="*/ 123859 h 190573"/>
              <a:gd name="connsiteX3" fmla="*/ 62038 w 62041"/>
              <a:gd name="connsiteY3" fmla="*/ 190534 h 190573"/>
              <a:gd name="connsiteX4" fmla="*/ 41401 w 62041"/>
              <a:gd name="connsiteY4" fmla="*/ 114334 h 190573"/>
              <a:gd name="connsiteX5" fmla="*/ 42988 w 62041"/>
              <a:gd name="connsiteY5" fmla="*/ 52421 h 190573"/>
              <a:gd name="connsiteX6" fmla="*/ 126 w 62041"/>
              <a:gd name="connsiteY6" fmla="*/ 34 h 19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41" h="190573">
                <a:moveTo>
                  <a:pt x="126" y="34"/>
                </a:moveTo>
                <a:cubicBezTo>
                  <a:pt x="-1991" y="1357"/>
                  <a:pt x="23144" y="39722"/>
                  <a:pt x="30288" y="60359"/>
                </a:cubicBezTo>
                <a:cubicBezTo>
                  <a:pt x="37432" y="80996"/>
                  <a:pt x="37696" y="102163"/>
                  <a:pt x="42988" y="123859"/>
                </a:cubicBezTo>
                <a:cubicBezTo>
                  <a:pt x="48280" y="145555"/>
                  <a:pt x="62302" y="192121"/>
                  <a:pt x="62038" y="190534"/>
                </a:cubicBezTo>
                <a:cubicBezTo>
                  <a:pt x="61774" y="188947"/>
                  <a:pt x="44576" y="137353"/>
                  <a:pt x="41401" y="114334"/>
                </a:cubicBezTo>
                <a:cubicBezTo>
                  <a:pt x="38226" y="91315"/>
                  <a:pt x="46692" y="68825"/>
                  <a:pt x="42988" y="52421"/>
                </a:cubicBezTo>
                <a:cubicBezTo>
                  <a:pt x="39284" y="36017"/>
                  <a:pt x="2243" y="-1289"/>
                  <a:pt x="126" y="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80782FB9-9E67-4C3B-8B5D-2E0C5F5EFD4A}"/>
              </a:ext>
            </a:extLst>
          </p:cNvPr>
          <p:cNvSpPr/>
          <p:nvPr/>
        </p:nvSpPr>
        <p:spPr>
          <a:xfrm>
            <a:off x="2735005" y="3681289"/>
            <a:ext cx="273815" cy="63526"/>
          </a:xfrm>
          <a:custGeom>
            <a:avLst/>
            <a:gdLst>
              <a:gd name="connsiteX0" fmla="*/ 258 w 273815"/>
              <a:gd name="connsiteY0" fmla="*/ 124 h 63526"/>
              <a:gd name="connsiteX1" fmla="*/ 166945 w 273815"/>
              <a:gd name="connsiteY1" fmla="*/ 62036 h 63526"/>
              <a:gd name="connsiteX2" fmla="*/ 273308 w 273815"/>
              <a:gd name="connsiteY2" fmla="*/ 44574 h 63526"/>
              <a:gd name="connsiteX3" fmla="*/ 209808 w 273815"/>
              <a:gd name="connsiteY3" fmla="*/ 47749 h 63526"/>
              <a:gd name="connsiteX4" fmla="*/ 130433 w 273815"/>
              <a:gd name="connsiteY4" fmla="*/ 46161 h 63526"/>
              <a:gd name="connsiteX5" fmla="*/ 258 w 273815"/>
              <a:gd name="connsiteY5" fmla="*/ 124 h 6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815" h="63526">
                <a:moveTo>
                  <a:pt x="258" y="124"/>
                </a:moveTo>
                <a:cubicBezTo>
                  <a:pt x="6343" y="2770"/>
                  <a:pt x="121437" y="54628"/>
                  <a:pt x="166945" y="62036"/>
                </a:cubicBezTo>
                <a:cubicBezTo>
                  <a:pt x="212453" y="69444"/>
                  <a:pt x="266164" y="46955"/>
                  <a:pt x="273308" y="44574"/>
                </a:cubicBezTo>
                <a:cubicBezTo>
                  <a:pt x="280452" y="42193"/>
                  <a:pt x="209808" y="47749"/>
                  <a:pt x="209808" y="47749"/>
                </a:cubicBezTo>
                <a:cubicBezTo>
                  <a:pt x="185996" y="48014"/>
                  <a:pt x="163506" y="54628"/>
                  <a:pt x="130433" y="46161"/>
                </a:cubicBezTo>
                <a:cubicBezTo>
                  <a:pt x="97360" y="37694"/>
                  <a:pt x="-5827" y="-2522"/>
                  <a:pt x="258" y="12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6E2E6EAC-D89E-4AC2-996E-5CBD6F17175C}"/>
              </a:ext>
            </a:extLst>
          </p:cNvPr>
          <p:cNvSpPr/>
          <p:nvPr/>
        </p:nvSpPr>
        <p:spPr>
          <a:xfrm>
            <a:off x="3140049" y="3517760"/>
            <a:ext cx="303355" cy="43342"/>
          </a:xfrm>
          <a:custGeom>
            <a:avLst/>
            <a:gdLst>
              <a:gd name="connsiteX0" fmla="*/ 26 w 303355"/>
              <a:gd name="connsiteY0" fmla="*/ 140 h 43342"/>
              <a:gd name="connsiteX1" fmla="*/ 247676 w 303355"/>
              <a:gd name="connsiteY1" fmla="*/ 22365 h 43342"/>
              <a:gd name="connsiteX2" fmla="*/ 301651 w 303355"/>
              <a:gd name="connsiteY2" fmla="*/ 43003 h 43342"/>
              <a:gd name="connsiteX3" fmla="*/ 263551 w 303355"/>
              <a:gd name="connsiteY3" fmla="*/ 33478 h 43342"/>
              <a:gd name="connsiteX4" fmla="*/ 26 w 303355"/>
              <a:gd name="connsiteY4" fmla="*/ 140 h 4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55" h="43342">
                <a:moveTo>
                  <a:pt x="26" y="140"/>
                </a:moveTo>
                <a:cubicBezTo>
                  <a:pt x="-2620" y="-1712"/>
                  <a:pt x="197405" y="15221"/>
                  <a:pt x="247676" y="22365"/>
                </a:cubicBezTo>
                <a:cubicBezTo>
                  <a:pt x="297947" y="29509"/>
                  <a:pt x="299005" y="41151"/>
                  <a:pt x="301651" y="43003"/>
                </a:cubicBezTo>
                <a:cubicBezTo>
                  <a:pt x="304297" y="44855"/>
                  <a:pt x="309853" y="38770"/>
                  <a:pt x="263551" y="33478"/>
                </a:cubicBezTo>
                <a:cubicBezTo>
                  <a:pt x="217249" y="28186"/>
                  <a:pt x="2672" y="1992"/>
                  <a:pt x="26" y="14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E7FAA0F5-4C85-4391-A0A1-A100C9A79780}"/>
              </a:ext>
            </a:extLst>
          </p:cNvPr>
          <p:cNvSpPr/>
          <p:nvPr/>
        </p:nvSpPr>
        <p:spPr>
          <a:xfrm>
            <a:off x="3214129" y="3552520"/>
            <a:ext cx="307127" cy="35517"/>
          </a:xfrm>
          <a:custGeom>
            <a:avLst/>
            <a:gdLst>
              <a:gd name="connsiteX0" fmla="*/ 559 w 307127"/>
              <a:gd name="connsiteY0" fmla="*/ 35230 h 35517"/>
              <a:gd name="connsiteX1" fmla="*/ 172009 w 307127"/>
              <a:gd name="connsiteY1" fmla="*/ 19355 h 35517"/>
              <a:gd name="connsiteX2" fmla="*/ 305359 w 307127"/>
              <a:gd name="connsiteY2" fmla="*/ 22530 h 35517"/>
              <a:gd name="connsiteX3" fmla="*/ 245034 w 307127"/>
              <a:gd name="connsiteY3" fmla="*/ 13005 h 35517"/>
              <a:gd name="connsiteX4" fmla="*/ 194234 w 307127"/>
              <a:gd name="connsiteY4" fmla="*/ 1893 h 35517"/>
              <a:gd name="connsiteX5" fmla="*/ 119621 w 307127"/>
              <a:gd name="connsiteY5" fmla="*/ 3480 h 35517"/>
              <a:gd name="connsiteX6" fmla="*/ 559 w 307127"/>
              <a:gd name="connsiteY6" fmla="*/ 35230 h 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127" h="35517">
                <a:moveTo>
                  <a:pt x="559" y="35230"/>
                </a:moveTo>
                <a:cubicBezTo>
                  <a:pt x="9290" y="37876"/>
                  <a:pt x="121209" y="21472"/>
                  <a:pt x="172009" y="19355"/>
                </a:cubicBezTo>
                <a:cubicBezTo>
                  <a:pt x="222809" y="17238"/>
                  <a:pt x="293188" y="23588"/>
                  <a:pt x="305359" y="22530"/>
                </a:cubicBezTo>
                <a:cubicBezTo>
                  <a:pt x="317530" y="21472"/>
                  <a:pt x="263555" y="16445"/>
                  <a:pt x="245034" y="13005"/>
                </a:cubicBezTo>
                <a:cubicBezTo>
                  <a:pt x="226513" y="9565"/>
                  <a:pt x="215136" y="3480"/>
                  <a:pt x="194234" y="1893"/>
                </a:cubicBezTo>
                <a:cubicBezTo>
                  <a:pt x="173332" y="306"/>
                  <a:pt x="151636" y="-2076"/>
                  <a:pt x="119621" y="3480"/>
                </a:cubicBezTo>
                <a:cubicBezTo>
                  <a:pt x="87606" y="9036"/>
                  <a:pt x="-8172" y="32584"/>
                  <a:pt x="559" y="352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801B0CA3-F53A-450C-8BAB-2DF43992E1BA}"/>
              </a:ext>
            </a:extLst>
          </p:cNvPr>
          <p:cNvSpPr/>
          <p:nvPr/>
        </p:nvSpPr>
        <p:spPr>
          <a:xfrm>
            <a:off x="3526086" y="3591769"/>
            <a:ext cx="88740" cy="589713"/>
          </a:xfrm>
          <a:custGeom>
            <a:avLst/>
            <a:gdLst>
              <a:gd name="connsiteX0" fmla="*/ 6102 w 88740"/>
              <a:gd name="connsiteY0" fmla="*/ 2331 h 589713"/>
              <a:gd name="connsiteX1" fmla="*/ 23564 w 88740"/>
              <a:gd name="connsiteY1" fmla="*/ 311894 h 589713"/>
              <a:gd name="connsiteX2" fmla="*/ 29914 w 88740"/>
              <a:gd name="connsiteY2" fmla="*/ 375394 h 589713"/>
              <a:gd name="connsiteX3" fmla="*/ 66427 w 88740"/>
              <a:gd name="connsiteY3" fmla="*/ 527794 h 589713"/>
              <a:gd name="connsiteX4" fmla="*/ 88652 w 88740"/>
              <a:gd name="connsiteY4" fmla="*/ 589706 h 589713"/>
              <a:gd name="connsiteX5" fmla="*/ 58489 w 88740"/>
              <a:gd name="connsiteY5" fmla="*/ 524619 h 589713"/>
              <a:gd name="connsiteX6" fmla="*/ 23564 w 88740"/>
              <a:gd name="connsiteY6" fmla="*/ 411906 h 589713"/>
              <a:gd name="connsiteX7" fmla="*/ 1339 w 88740"/>
              <a:gd name="connsiteY7" fmla="*/ 181719 h 589713"/>
              <a:gd name="connsiteX8" fmla="*/ 6102 w 88740"/>
              <a:gd name="connsiteY8" fmla="*/ 2331 h 58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40" h="589713">
                <a:moveTo>
                  <a:pt x="6102" y="2331"/>
                </a:moveTo>
                <a:cubicBezTo>
                  <a:pt x="9806" y="24027"/>
                  <a:pt x="19595" y="249717"/>
                  <a:pt x="23564" y="311894"/>
                </a:cubicBezTo>
                <a:cubicBezTo>
                  <a:pt x="27533" y="374071"/>
                  <a:pt x="22770" y="339411"/>
                  <a:pt x="29914" y="375394"/>
                </a:cubicBezTo>
                <a:cubicBezTo>
                  <a:pt x="37058" y="411377"/>
                  <a:pt x="56637" y="492075"/>
                  <a:pt x="66427" y="527794"/>
                </a:cubicBezTo>
                <a:cubicBezTo>
                  <a:pt x="76217" y="563513"/>
                  <a:pt x="89975" y="590235"/>
                  <a:pt x="88652" y="589706"/>
                </a:cubicBezTo>
                <a:cubicBezTo>
                  <a:pt x="87329" y="589177"/>
                  <a:pt x="69337" y="554252"/>
                  <a:pt x="58489" y="524619"/>
                </a:cubicBezTo>
                <a:cubicBezTo>
                  <a:pt x="47641" y="494986"/>
                  <a:pt x="33089" y="469056"/>
                  <a:pt x="23564" y="411906"/>
                </a:cubicBezTo>
                <a:cubicBezTo>
                  <a:pt x="14039" y="354756"/>
                  <a:pt x="5043" y="247600"/>
                  <a:pt x="1339" y="181719"/>
                </a:cubicBezTo>
                <a:cubicBezTo>
                  <a:pt x="-2365" y="115838"/>
                  <a:pt x="2398" y="-19365"/>
                  <a:pt x="6102" y="23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8DBFA740-A8CE-45C7-8530-5D5D34490447}"/>
              </a:ext>
            </a:extLst>
          </p:cNvPr>
          <p:cNvSpPr/>
          <p:nvPr/>
        </p:nvSpPr>
        <p:spPr>
          <a:xfrm>
            <a:off x="1937866" y="3575104"/>
            <a:ext cx="648188" cy="125059"/>
          </a:xfrm>
          <a:custGeom>
            <a:avLst/>
            <a:gdLst>
              <a:gd name="connsiteX0" fmla="*/ 646584 w 648188"/>
              <a:gd name="connsiteY0" fmla="*/ 53921 h 125059"/>
              <a:gd name="connsiteX1" fmla="*/ 441797 w 648188"/>
              <a:gd name="connsiteY1" fmla="*/ 30109 h 125059"/>
              <a:gd name="connsiteX2" fmla="*/ 344959 w 648188"/>
              <a:gd name="connsiteY2" fmla="*/ 4709 h 125059"/>
              <a:gd name="connsiteX3" fmla="*/ 290984 w 648188"/>
              <a:gd name="connsiteY3" fmla="*/ 1534 h 125059"/>
              <a:gd name="connsiteX4" fmla="*/ 162397 w 648188"/>
              <a:gd name="connsiteY4" fmla="*/ 22171 h 125059"/>
              <a:gd name="connsiteX5" fmla="*/ 2059 w 648188"/>
              <a:gd name="connsiteY5" fmla="*/ 123771 h 125059"/>
              <a:gd name="connsiteX6" fmla="*/ 79847 w 648188"/>
              <a:gd name="connsiteY6" fmla="*/ 76146 h 125059"/>
              <a:gd name="connsiteX7" fmla="*/ 200497 w 648188"/>
              <a:gd name="connsiteY7" fmla="*/ 26934 h 125059"/>
              <a:gd name="connsiteX8" fmla="*/ 321147 w 648188"/>
              <a:gd name="connsiteY8" fmla="*/ 9471 h 125059"/>
              <a:gd name="connsiteX9" fmla="*/ 646584 w 648188"/>
              <a:gd name="connsiteY9" fmla="*/ 53921 h 12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8188" h="125059">
                <a:moveTo>
                  <a:pt x="646584" y="53921"/>
                </a:moveTo>
                <a:cubicBezTo>
                  <a:pt x="666692" y="57361"/>
                  <a:pt x="492068" y="38311"/>
                  <a:pt x="441797" y="30109"/>
                </a:cubicBezTo>
                <a:cubicBezTo>
                  <a:pt x="391526" y="21907"/>
                  <a:pt x="370094" y="9471"/>
                  <a:pt x="344959" y="4709"/>
                </a:cubicBezTo>
                <a:cubicBezTo>
                  <a:pt x="319824" y="-53"/>
                  <a:pt x="321411" y="-1376"/>
                  <a:pt x="290984" y="1534"/>
                </a:cubicBezTo>
                <a:cubicBezTo>
                  <a:pt x="260557" y="4444"/>
                  <a:pt x="210551" y="1798"/>
                  <a:pt x="162397" y="22171"/>
                </a:cubicBezTo>
                <a:cubicBezTo>
                  <a:pt x="114243" y="42544"/>
                  <a:pt x="15817" y="114775"/>
                  <a:pt x="2059" y="123771"/>
                </a:cubicBezTo>
                <a:cubicBezTo>
                  <a:pt x="-11699" y="132767"/>
                  <a:pt x="46774" y="92286"/>
                  <a:pt x="79847" y="76146"/>
                </a:cubicBezTo>
                <a:cubicBezTo>
                  <a:pt x="112920" y="60007"/>
                  <a:pt x="160280" y="38046"/>
                  <a:pt x="200497" y="26934"/>
                </a:cubicBezTo>
                <a:cubicBezTo>
                  <a:pt x="240714" y="15821"/>
                  <a:pt x="249180" y="5238"/>
                  <a:pt x="321147" y="9471"/>
                </a:cubicBezTo>
                <a:cubicBezTo>
                  <a:pt x="393114" y="13704"/>
                  <a:pt x="626476" y="50481"/>
                  <a:pt x="646584" y="5392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9AD99640-346E-4BC2-B70C-71007F6542F0}"/>
              </a:ext>
            </a:extLst>
          </p:cNvPr>
          <p:cNvSpPr/>
          <p:nvPr/>
        </p:nvSpPr>
        <p:spPr>
          <a:xfrm>
            <a:off x="1936038" y="3625925"/>
            <a:ext cx="499459" cy="174321"/>
          </a:xfrm>
          <a:custGeom>
            <a:avLst/>
            <a:gdLst>
              <a:gd name="connsiteX0" fmla="*/ 712 w 499459"/>
              <a:gd name="connsiteY0" fmla="*/ 118988 h 174321"/>
              <a:gd name="connsiteX1" fmla="*/ 172162 w 499459"/>
              <a:gd name="connsiteY1" fmla="*/ 28500 h 174321"/>
              <a:gd name="connsiteX2" fmla="*/ 256300 w 499459"/>
              <a:gd name="connsiteY2" fmla="*/ 25325 h 174321"/>
              <a:gd name="connsiteX3" fmla="*/ 346787 w 499459"/>
              <a:gd name="connsiteY3" fmla="*/ 74538 h 174321"/>
              <a:gd name="connsiteX4" fmla="*/ 496012 w 499459"/>
              <a:gd name="connsiteY4" fmla="*/ 172963 h 174321"/>
              <a:gd name="connsiteX5" fmla="*/ 443625 w 499459"/>
              <a:gd name="connsiteY5" fmla="*/ 126925 h 174321"/>
              <a:gd name="connsiteX6" fmla="*/ 351550 w 499459"/>
              <a:gd name="connsiteY6" fmla="*/ 57075 h 174321"/>
              <a:gd name="connsiteX7" fmla="*/ 288050 w 499459"/>
              <a:gd name="connsiteY7" fmla="*/ 18975 h 174321"/>
              <a:gd name="connsiteX8" fmla="*/ 243600 w 499459"/>
              <a:gd name="connsiteY8" fmla="*/ 4688 h 174321"/>
              <a:gd name="connsiteX9" fmla="*/ 712 w 499459"/>
              <a:gd name="connsiteY9" fmla="*/ 118988 h 17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459" h="174321">
                <a:moveTo>
                  <a:pt x="712" y="118988"/>
                </a:moveTo>
                <a:cubicBezTo>
                  <a:pt x="-11194" y="122957"/>
                  <a:pt x="129564" y="44110"/>
                  <a:pt x="172162" y="28500"/>
                </a:cubicBezTo>
                <a:cubicBezTo>
                  <a:pt x="214760" y="12889"/>
                  <a:pt x="227196" y="17652"/>
                  <a:pt x="256300" y="25325"/>
                </a:cubicBezTo>
                <a:cubicBezTo>
                  <a:pt x="285404" y="32998"/>
                  <a:pt x="306835" y="49932"/>
                  <a:pt x="346787" y="74538"/>
                </a:cubicBezTo>
                <a:cubicBezTo>
                  <a:pt x="386739" y="99144"/>
                  <a:pt x="479872" y="164232"/>
                  <a:pt x="496012" y="172963"/>
                </a:cubicBezTo>
                <a:cubicBezTo>
                  <a:pt x="512152" y="181694"/>
                  <a:pt x="467702" y="146240"/>
                  <a:pt x="443625" y="126925"/>
                </a:cubicBezTo>
                <a:cubicBezTo>
                  <a:pt x="419548" y="107610"/>
                  <a:pt x="377479" y="75067"/>
                  <a:pt x="351550" y="57075"/>
                </a:cubicBezTo>
                <a:cubicBezTo>
                  <a:pt x="325621" y="39083"/>
                  <a:pt x="306042" y="27706"/>
                  <a:pt x="288050" y="18975"/>
                </a:cubicBezTo>
                <a:cubicBezTo>
                  <a:pt x="270058" y="10244"/>
                  <a:pt x="290696" y="-8806"/>
                  <a:pt x="243600" y="4688"/>
                </a:cubicBezTo>
                <a:cubicBezTo>
                  <a:pt x="196504" y="18182"/>
                  <a:pt x="12618" y="115019"/>
                  <a:pt x="712" y="11898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42752716-7B78-4B28-AF64-7510C346B9A9}"/>
              </a:ext>
            </a:extLst>
          </p:cNvPr>
          <p:cNvSpPr/>
          <p:nvPr/>
        </p:nvSpPr>
        <p:spPr>
          <a:xfrm>
            <a:off x="1874669" y="3696692"/>
            <a:ext cx="248168" cy="281679"/>
          </a:xfrm>
          <a:custGeom>
            <a:avLst/>
            <a:gdLst>
              <a:gd name="connsiteX0" fmla="*/ 247819 w 248168"/>
              <a:gd name="connsiteY0" fmla="*/ 596 h 281679"/>
              <a:gd name="connsiteX1" fmla="*/ 76369 w 248168"/>
              <a:gd name="connsiteY1" fmla="*/ 97433 h 281679"/>
              <a:gd name="connsiteX2" fmla="*/ 55731 w 248168"/>
              <a:gd name="connsiteY2" fmla="*/ 127596 h 281679"/>
              <a:gd name="connsiteX3" fmla="*/ 6519 w 248168"/>
              <a:gd name="connsiteY3" fmla="*/ 281583 h 281679"/>
              <a:gd name="connsiteX4" fmla="*/ 25569 w 248168"/>
              <a:gd name="connsiteY4" fmla="*/ 148233 h 281679"/>
              <a:gd name="connsiteX5" fmla="*/ 247819 w 248168"/>
              <a:gd name="connsiteY5" fmla="*/ 596 h 28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168" h="281679">
                <a:moveTo>
                  <a:pt x="247819" y="596"/>
                </a:moveTo>
                <a:cubicBezTo>
                  <a:pt x="256286" y="-7871"/>
                  <a:pt x="108384" y="76266"/>
                  <a:pt x="76369" y="97433"/>
                </a:cubicBezTo>
                <a:cubicBezTo>
                  <a:pt x="44354" y="118600"/>
                  <a:pt x="67373" y="96904"/>
                  <a:pt x="55731" y="127596"/>
                </a:cubicBezTo>
                <a:cubicBezTo>
                  <a:pt x="44089" y="158288"/>
                  <a:pt x="11546" y="278144"/>
                  <a:pt x="6519" y="281583"/>
                </a:cubicBezTo>
                <a:cubicBezTo>
                  <a:pt x="1492" y="285022"/>
                  <a:pt x="-12002" y="195329"/>
                  <a:pt x="25569" y="148233"/>
                </a:cubicBezTo>
                <a:cubicBezTo>
                  <a:pt x="63140" y="101137"/>
                  <a:pt x="239352" y="9063"/>
                  <a:pt x="247819" y="59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050C4448-4D0D-452E-8736-15C3A5FC4DE5}"/>
              </a:ext>
            </a:extLst>
          </p:cNvPr>
          <p:cNvSpPr/>
          <p:nvPr/>
        </p:nvSpPr>
        <p:spPr>
          <a:xfrm>
            <a:off x="1928707" y="3698042"/>
            <a:ext cx="343525" cy="77033"/>
          </a:xfrm>
          <a:custGeom>
            <a:avLst/>
            <a:gdLst>
              <a:gd name="connsiteX0" fmla="*/ 106 w 343525"/>
              <a:gd name="connsiteY0" fmla="*/ 77033 h 77033"/>
              <a:gd name="connsiteX1" fmla="*/ 154093 w 343525"/>
              <a:gd name="connsiteY1" fmla="*/ 833 h 77033"/>
              <a:gd name="connsiteX2" fmla="*/ 212831 w 343525"/>
              <a:gd name="connsiteY2" fmla="*/ 35758 h 77033"/>
              <a:gd name="connsiteX3" fmla="*/ 341418 w 343525"/>
              <a:gd name="connsiteY3" fmla="*/ 24646 h 77033"/>
              <a:gd name="connsiteX4" fmla="*/ 289031 w 343525"/>
              <a:gd name="connsiteY4" fmla="*/ 35758 h 77033"/>
              <a:gd name="connsiteX5" fmla="*/ 239818 w 343525"/>
              <a:gd name="connsiteY5" fmla="*/ 23058 h 77033"/>
              <a:gd name="connsiteX6" fmla="*/ 179493 w 343525"/>
              <a:gd name="connsiteY6" fmla="*/ 2421 h 77033"/>
              <a:gd name="connsiteX7" fmla="*/ 106 w 343525"/>
              <a:gd name="connsiteY7" fmla="*/ 77033 h 7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25" h="77033">
                <a:moveTo>
                  <a:pt x="106" y="77033"/>
                </a:moveTo>
                <a:cubicBezTo>
                  <a:pt x="-4127" y="76768"/>
                  <a:pt x="118639" y="7712"/>
                  <a:pt x="154093" y="833"/>
                </a:cubicBezTo>
                <a:cubicBezTo>
                  <a:pt x="189547" y="-6046"/>
                  <a:pt x="181610" y="31789"/>
                  <a:pt x="212831" y="35758"/>
                </a:cubicBezTo>
                <a:cubicBezTo>
                  <a:pt x="244052" y="39727"/>
                  <a:pt x="328718" y="24646"/>
                  <a:pt x="341418" y="24646"/>
                </a:cubicBezTo>
                <a:cubicBezTo>
                  <a:pt x="354118" y="24646"/>
                  <a:pt x="305964" y="36023"/>
                  <a:pt x="289031" y="35758"/>
                </a:cubicBezTo>
                <a:cubicBezTo>
                  <a:pt x="272098" y="35493"/>
                  <a:pt x="258074" y="28614"/>
                  <a:pt x="239818" y="23058"/>
                </a:cubicBezTo>
                <a:cubicBezTo>
                  <a:pt x="221562" y="17502"/>
                  <a:pt x="216799" y="-4723"/>
                  <a:pt x="179493" y="2421"/>
                </a:cubicBezTo>
                <a:cubicBezTo>
                  <a:pt x="142187" y="9565"/>
                  <a:pt x="4339" y="77298"/>
                  <a:pt x="106" y="7703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F19E179D-BCE0-4FC5-A505-653054CB569C}"/>
              </a:ext>
            </a:extLst>
          </p:cNvPr>
          <p:cNvSpPr/>
          <p:nvPr/>
        </p:nvSpPr>
        <p:spPr>
          <a:xfrm>
            <a:off x="1804985" y="3780962"/>
            <a:ext cx="401718" cy="397589"/>
          </a:xfrm>
          <a:custGeom>
            <a:avLst/>
            <a:gdLst>
              <a:gd name="connsiteX0" fmla="*/ 401640 w 401718"/>
              <a:gd name="connsiteY0" fmla="*/ 463 h 397589"/>
              <a:gd name="connsiteX1" fmla="*/ 165103 w 401718"/>
              <a:gd name="connsiteY1" fmla="*/ 78251 h 397589"/>
              <a:gd name="connsiteX2" fmla="*/ 88903 w 401718"/>
              <a:gd name="connsiteY2" fmla="*/ 141751 h 397589"/>
              <a:gd name="connsiteX3" fmla="*/ 3 w 401718"/>
              <a:gd name="connsiteY3" fmla="*/ 397338 h 397589"/>
              <a:gd name="connsiteX4" fmla="*/ 85728 w 401718"/>
              <a:gd name="connsiteY4" fmla="*/ 187788 h 397589"/>
              <a:gd name="connsiteX5" fmla="*/ 138115 w 401718"/>
              <a:gd name="connsiteY5" fmla="*/ 116351 h 397589"/>
              <a:gd name="connsiteX6" fmla="*/ 401640 w 401718"/>
              <a:gd name="connsiteY6" fmla="*/ 463 h 39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718" h="397589">
                <a:moveTo>
                  <a:pt x="401640" y="463"/>
                </a:moveTo>
                <a:cubicBezTo>
                  <a:pt x="406138" y="-5887"/>
                  <a:pt x="217226" y="54703"/>
                  <a:pt x="165103" y="78251"/>
                </a:cubicBezTo>
                <a:cubicBezTo>
                  <a:pt x="112980" y="101799"/>
                  <a:pt x="116420" y="88570"/>
                  <a:pt x="88903" y="141751"/>
                </a:cubicBezTo>
                <a:cubicBezTo>
                  <a:pt x="61386" y="194932"/>
                  <a:pt x="532" y="389665"/>
                  <a:pt x="3" y="397338"/>
                </a:cubicBezTo>
                <a:cubicBezTo>
                  <a:pt x="-526" y="405011"/>
                  <a:pt x="62709" y="234619"/>
                  <a:pt x="85728" y="187788"/>
                </a:cubicBezTo>
                <a:cubicBezTo>
                  <a:pt x="108747" y="140957"/>
                  <a:pt x="87315" y="146778"/>
                  <a:pt x="138115" y="116351"/>
                </a:cubicBezTo>
                <a:cubicBezTo>
                  <a:pt x="188915" y="85924"/>
                  <a:pt x="397142" y="6813"/>
                  <a:pt x="401640" y="46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F2F3E516-055A-404A-8EEE-C179D72F1AEE}"/>
              </a:ext>
            </a:extLst>
          </p:cNvPr>
          <p:cNvSpPr/>
          <p:nvPr/>
        </p:nvSpPr>
        <p:spPr>
          <a:xfrm>
            <a:off x="2397534" y="3905246"/>
            <a:ext cx="95147" cy="624921"/>
          </a:xfrm>
          <a:custGeom>
            <a:avLst/>
            <a:gdLst>
              <a:gd name="connsiteX0" fmla="*/ 93783 w 95147"/>
              <a:gd name="connsiteY0" fmla="*/ 4 h 624921"/>
              <a:gd name="connsiteX1" fmla="*/ 87433 w 95147"/>
              <a:gd name="connsiteY1" fmla="*/ 135471 h 624921"/>
              <a:gd name="connsiteX2" fmla="*/ 51449 w 95147"/>
              <a:gd name="connsiteY2" fmla="*/ 268821 h 624921"/>
              <a:gd name="connsiteX3" fmla="*/ 28166 w 95147"/>
              <a:gd name="connsiteY3" fmla="*/ 351371 h 624921"/>
              <a:gd name="connsiteX4" fmla="*/ 40866 w 95147"/>
              <a:gd name="connsiteY4" fmla="*/ 618071 h 624921"/>
              <a:gd name="connsiteX5" fmla="*/ 34516 w 95147"/>
              <a:gd name="connsiteY5" fmla="*/ 529171 h 624921"/>
              <a:gd name="connsiteX6" fmla="*/ 649 w 95147"/>
              <a:gd name="connsiteY6" fmla="*/ 347137 h 624921"/>
              <a:gd name="connsiteX7" fmla="*/ 68383 w 95147"/>
              <a:gd name="connsiteY7" fmla="*/ 139704 h 624921"/>
              <a:gd name="connsiteX8" fmla="*/ 93783 w 95147"/>
              <a:gd name="connsiteY8" fmla="*/ 4 h 62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147" h="624921">
                <a:moveTo>
                  <a:pt x="93783" y="4"/>
                </a:moveTo>
                <a:cubicBezTo>
                  <a:pt x="96958" y="-701"/>
                  <a:pt x="94489" y="90668"/>
                  <a:pt x="87433" y="135471"/>
                </a:cubicBezTo>
                <a:cubicBezTo>
                  <a:pt x="80377" y="180274"/>
                  <a:pt x="61327" y="232838"/>
                  <a:pt x="51449" y="268821"/>
                </a:cubicBezTo>
                <a:cubicBezTo>
                  <a:pt x="41571" y="304804"/>
                  <a:pt x="29930" y="293163"/>
                  <a:pt x="28166" y="351371"/>
                </a:cubicBezTo>
                <a:cubicBezTo>
                  <a:pt x="26402" y="409579"/>
                  <a:pt x="39808" y="588438"/>
                  <a:pt x="40866" y="618071"/>
                </a:cubicBezTo>
                <a:cubicBezTo>
                  <a:pt x="41924" y="647704"/>
                  <a:pt x="41219" y="574327"/>
                  <a:pt x="34516" y="529171"/>
                </a:cubicBezTo>
                <a:cubicBezTo>
                  <a:pt x="27813" y="484015"/>
                  <a:pt x="-4996" y="412048"/>
                  <a:pt x="649" y="347137"/>
                </a:cubicBezTo>
                <a:cubicBezTo>
                  <a:pt x="6294" y="282226"/>
                  <a:pt x="56389" y="194032"/>
                  <a:pt x="68383" y="139704"/>
                </a:cubicBezTo>
                <a:cubicBezTo>
                  <a:pt x="80377" y="85376"/>
                  <a:pt x="90608" y="709"/>
                  <a:pt x="93783" y="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94323ABD-1D73-4095-AE02-68B97451ADC8}"/>
              </a:ext>
            </a:extLst>
          </p:cNvPr>
          <p:cNvSpPr/>
          <p:nvPr/>
        </p:nvSpPr>
        <p:spPr>
          <a:xfrm>
            <a:off x="1723402" y="4161352"/>
            <a:ext cx="94913" cy="406275"/>
          </a:xfrm>
          <a:custGeom>
            <a:avLst/>
            <a:gdLst>
              <a:gd name="connsiteX0" fmla="*/ 94815 w 94913"/>
              <a:gd name="connsiteY0" fmla="*/ 15 h 406275"/>
              <a:gd name="connsiteX1" fmla="*/ 77881 w 94913"/>
              <a:gd name="connsiteY1" fmla="*/ 131248 h 406275"/>
              <a:gd name="connsiteX2" fmla="*/ 22848 w 94913"/>
              <a:gd name="connsiteY2" fmla="*/ 241315 h 406275"/>
              <a:gd name="connsiteX3" fmla="*/ 1681 w 94913"/>
              <a:gd name="connsiteY3" fmla="*/ 404298 h 406275"/>
              <a:gd name="connsiteX4" fmla="*/ 8031 w 94913"/>
              <a:gd name="connsiteY4" fmla="*/ 323865 h 406275"/>
              <a:gd name="connsiteX5" fmla="*/ 60948 w 94913"/>
              <a:gd name="connsiteY5" fmla="*/ 207448 h 406275"/>
              <a:gd name="connsiteX6" fmla="*/ 84231 w 94913"/>
              <a:gd name="connsiteY6" fmla="*/ 139715 h 406275"/>
              <a:gd name="connsiteX7" fmla="*/ 94815 w 94913"/>
              <a:gd name="connsiteY7" fmla="*/ 15 h 40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13" h="406275">
                <a:moveTo>
                  <a:pt x="94815" y="15"/>
                </a:moveTo>
                <a:cubicBezTo>
                  <a:pt x="93757" y="-1396"/>
                  <a:pt x="89875" y="91031"/>
                  <a:pt x="77881" y="131248"/>
                </a:cubicBezTo>
                <a:cubicBezTo>
                  <a:pt x="65887" y="171465"/>
                  <a:pt x="35548" y="195807"/>
                  <a:pt x="22848" y="241315"/>
                </a:cubicBezTo>
                <a:cubicBezTo>
                  <a:pt x="10148" y="286823"/>
                  <a:pt x="4150" y="390540"/>
                  <a:pt x="1681" y="404298"/>
                </a:cubicBezTo>
                <a:cubicBezTo>
                  <a:pt x="-788" y="418056"/>
                  <a:pt x="-1847" y="356673"/>
                  <a:pt x="8031" y="323865"/>
                </a:cubicBezTo>
                <a:cubicBezTo>
                  <a:pt x="17909" y="291057"/>
                  <a:pt x="48248" y="238140"/>
                  <a:pt x="60948" y="207448"/>
                </a:cubicBezTo>
                <a:cubicBezTo>
                  <a:pt x="73648" y="176756"/>
                  <a:pt x="80351" y="170759"/>
                  <a:pt x="84231" y="139715"/>
                </a:cubicBezTo>
                <a:cubicBezTo>
                  <a:pt x="88111" y="108671"/>
                  <a:pt x="95873" y="1426"/>
                  <a:pt x="94815" y="1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240A82B5-4491-4556-ABF8-18E6B703D5D1}"/>
              </a:ext>
            </a:extLst>
          </p:cNvPr>
          <p:cNvSpPr/>
          <p:nvPr/>
        </p:nvSpPr>
        <p:spPr>
          <a:xfrm>
            <a:off x="2229370" y="4548380"/>
            <a:ext cx="141360" cy="573404"/>
          </a:xfrm>
          <a:custGeom>
            <a:avLst/>
            <a:gdLst>
              <a:gd name="connsiteX0" fmla="*/ 141297 w 141360"/>
              <a:gd name="connsiteY0" fmla="*/ 337 h 573404"/>
              <a:gd name="connsiteX1" fmla="*/ 50280 w 141360"/>
              <a:gd name="connsiteY1" fmla="*/ 190837 h 573404"/>
              <a:gd name="connsiteX2" fmla="*/ 1597 w 141360"/>
              <a:gd name="connsiteY2" fmla="*/ 561253 h 573404"/>
              <a:gd name="connsiteX3" fmla="*/ 12180 w 141360"/>
              <a:gd name="connsiteY3" fmla="*/ 461770 h 573404"/>
              <a:gd name="connsiteX4" fmla="*/ 16413 w 141360"/>
              <a:gd name="connsiteY4" fmla="*/ 241637 h 573404"/>
              <a:gd name="connsiteX5" fmla="*/ 35463 w 141360"/>
              <a:gd name="connsiteY5" fmla="*/ 146387 h 573404"/>
              <a:gd name="connsiteX6" fmla="*/ 141297 w 141360"/>
              <a:gd name="connsiteY6" fmla="*/ 337 h 57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360" h="573404">
                <a:moveTo>
                  <a:pt x="141297" y="337"/>
                </a:moveTo>
                <a:cubicBezTo>
                  <a:pt x="143766" y="7745"/>
                  <a:pt x="73563" y="97351"/>
                  <a:pt x="50280" y="190837"/>
                </a:cubicBezTo>
                <a:cubicBezTo>
                  <a:pt x="26997" y="284323"/>
                  <a:pt x="7947" y="516098"/>
                  <a:pt x="1597" y="561253"/>
                </a:cubicBezTo>
                <a:cubicBezTo>
                  <a:pt x="-4753" y="606408"/>
                  <a:pt x="9711" y="515039"/>
                  <a:pt x="12180" y="461770"/>
                </a:cubicBezTo>
                <a:cubicBezTo>
                  <a:pt x="14649" y="408501"/>
                  <a:pt x="12533" y="294201"/>
                  <a:pt x="16413" y="241637"/>
                </a:cubicBezTo>
                <a:cubicBezTo>
                  <a:pt x="20293" y="189073"/>
                  <a:pt x="19941" y="183076"/>
                  <a:pt x="35463" y="146387"/>
                </a:cubicBezTo>
                <a:cubicBezTo>
                  <a:pt x="50985" y="109698"/>
                  <a:pt x="138828" y="-7071"/>
                  <a:pt x="141297" y="33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4BCC4CF0-8262-4317-83AB-7396BCA614F1}"/>
              </a:ext>
            </a:extLst>
          </p:cNvPr>
          <p:cNvSpPr/>
          <p:nvPr/>
        </p:nvSpPr>
        <p:spPr>
          <a:xfrm>
            <a:off x="2234989" y="4651979"/>
            <a:ext cx="178011" cy="504989"/>
          </a:xfrm>
          <a:custGeom>
            <a:avLst/>
            <a:gdLst>
              <a:gd name="connsiteX0" fmla="*/ 178011 w 178011"/>
              <a:gd name="connsiteY0" fmla="*/ 454 h 504989"/>
              <a:gd name="connsiteX1" fmla="*/ 67944 w 178011"/>
              <a:gd name="connsiteY1" fmla="*/ 292554 h 504989"/>
              <a:gd name="connsiteX2" fmla="*/ 19261 w 178011"/>
              <a:gd name="connsiteY2" fmla="*/ 444954 h 504989"/>
              <a:gd name="connsiteX3" fmla="*/ 211 w 178011"/>
              <a:gd name="connsiteY3" fmla="*/ 504221 h 504989"/>
              <a:gd name="connsiteX4" fmla="*/ 29844 w 178011"/>
              <a:gd name="connsiteY4" fmla="*/ 408971 h 504989"/>
              <a:gd name="connsiteX5" fmla="*/ 67944 w 178011"/>
              <a:gd name="connsiteY5" fmla="*/ 229054 h 504989"/>
              <a:gd name="connsiteX6" fmla="*/ 178011 w 178011"/>
              <a:gd name="connsiteY6" fmla="*/ 454 h 50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011" h="504989">
                <a:moveTo>
                  <a:pt x="178011" y="454"/>
                </a:moveTo>
                <a:cubicBezTo>
                  <a:pt x="178011" y="11037"/>
                  <a:pt x="94402" y="218471"/>
                  <a:pt x="67944" y="292554"/>
                </a:cubicBezTo>
                <a:cubicBezTo>
                  <a:pt x="41486" y="366637"/>
                  <a:pt x="30550" y="409676"/>
                  <a:pt x="19261" y="444954"/>
                </a:cubicBezTo>
                <a:cubicBezTo>
                  <a:pt x="7972" y="480232"/>
                  <a:pt x="-1553" y="510218"/>
                  <a:pt x="211" y="504221"/>
                </a:cubicBezTo>
                <a:cubicBezTo>
                  <a:pt x="1975" y="498224"/>
                  <a:pt x="18555" y="454832"/>
                  <a:pt x="29844" y="408971"/>
                </a:cubicBezTo>
                <a:cubicBezTo>
                  <a:pt x="41133" y="363110"/>
                  <a:pt x="47483" y="291143"/>
                  <a:pt x="67944" y="229054"/>
                </a:cubicBezTo>
                <a:cubicBezTo>
                  <a:pt x="88405" y="166965"/>
                  <a:pt x="178011" y="-10129"/>
                  <a:pt x="178011" y="45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2A34C8AE-79BA-4A4E-8452-C7FAFD416015}"/>
              </a:ext>
            </a:extLst>
          </p:cNvPr>
          <p:cNvSpPr/>
          <p:nvPr/>
        </p:nvSpPr>
        <p:spPr>
          <a:xfrm>
            <a:off x="1676676" y="4548108"/>
            <a:ext cx="61637" cy="164292"/>
          </a:xfrm>
          <a:custGeom>
            <a:avLst/>
            <a:gdLst>
              <a:gd name="connsiteX0" fmla="*/ 61637 w 61637"/>
              <a:gd name="connsiteY0" fmla="*/ 80 h 164292"/>
              <a:gd name="connsiteX1" fmla="*/ 2899 w 61637"/>
              <a:gd name="connsiteY1" fmla="*/ 76280 h 164292"/>
              <a:gd name="connsiteX2" fmla="*/ 20362 w 61637"/>
              <a:gd name="connsiteY2" fmla="*/ 163592 h 164292"/>
              <a:gd name="connsiteX3" fmla="*/ 6074 w 61637"/>
              <a:gd name="connsiteY3" fmla="*/ 115967 h 164292"/>
              <a:gd name="connsiteX4" fmla="*/ 2899 w 61637"/>
              <a:gd name="connsiteY4" fmla="*/ 90567 h 164292"/>
              <a:gd name="connsiteX5" fmla="*/ 61637 w 61637"/>
              <a:gd name="connsiteY5" fmla="*/ 80 h 16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37" h="164292">
                <a:moveTo>
                  <a:pt x="61637" y="80"/>
                </a:moveTo>
                <a:cubicBezTo>
                  <a:pt x="61637" y="-2301"/>
                  <a:pt x="9778" y="49028"/>
                  <a:pt x="2899" y="76280"/>
                </a:cubicBezTo>
                <a:cubicBezTo>
                  <a:pt x="-3980" y="103532"/>
                  <a:pt x="19833" y="156978"/>
                  <a:pt x="20362" y="163592"/>
                </a:cubicBezTo>
                <a:cubicBezTo>
                  <a:pt x="20891" y="170206"/>
                  <a:pt x="8984" y="128138"/>
                  <a:pt x="6074" y="115967"/>
                </a:cubicBezTo>
                <a:cubicBezTo>
                  <a:pt x="3163" y="103796"/>
                  <a:pt x="-3980" y="103002"/>
                  <a:pt x="2899" y="90567"/>
                </a:cubicBezTo>
                <a:cubicBezTo>
                  <a:pt x="9778" y="78132"/>
                  <a:pt x="61637" y="2461"/>
                  <a:pt x="61637" y="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1B9096E7-DB6C-433B-8CB0-BA8B58AB0795}"/>
              </a:ext>
            </a:extLst>
          </p:cNvPr>
          <p:cNvSpPr/>
          <p:nvPr/>
        </p:nvSpPr>
        <p:spPr>
          <a:xfrm>
            <a:off x="1542499" y="4694607"/>
            <a:ext cx="156218" cy="476115"/>
          </a:xfrm>
          <a:custGeom>
            <a:avLst/>
            <a:gdLst>
              <a:gd name="connsiteX0" fmla="*/ 156126 w 156218"/>
              <a:gd name="connsiteY0" fmla="*/ 1218 h 476115"/>
              <a:gd name="connsiteX1" fmla="*/ 98976 w 156218"/>
              <a:gd name="connsiteY1" fmla="*/ 79006 h 476115"/>
              <a:gd name="connsiteX2" fmla="*/ 65639 w 156218"/>
              <a:gd name="connsiteY2" fmla="*/ 201243 h 476115"/>
              <a:gd name="connsiteX3" fmla="*/ 551 w 156218"/>
              <a:gd name="connsiteY3" fmla="*/ 469531 h 476115"/>
              <a:gd name="connsiteX4" fmla="*/ 37064 w 156218"/>
              <a:gd name="connsiteY4" fmla="*/ 372693 h 476115"/>
              <a:gd name="connsiteX5" fmla="*/ 84689 w 156218"/>
              <a:gd name="connsiteY5" fmla="*/ 139331 h 476115"/>
              <a:gd name="connsiteX6" fmla="*/ 156126 w 156218"/>
              <a:gd name="connsiteY6" fmla="*/ 1218 h 47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218" h="476115">
                <a:moveTo>
                  <a:pt x="156126" y="1218"/>
                </a:moveTo>
                <a:cubicBezTo>
                  <a:pt x="158507" y="-8836"/>
                  <a:pt x="114057" y="45669"/>
                  <a:pt x="98976" y="79006"/>
                </a:cubicBezTo>
                <a:cubicBezTo>
                  <a:pt x="83895" y="112343"/>
                  <a:pt x="82043" y="136156"/>
                  <a:pt x="65639" y="201243"/>
                </a:cubicBezTo>
                <a:cubicBezTo>
                  <a:pt x="49235" y="266330"/>
                  <a:pt x="5313" y="440956"/>
                  <a:pt x="551" y="469531"/>
                </a:cubicBezTo>
                <a:cubicBezTo>
                  <a:pt x="-4211" y="498106"/>
                  <a:pt x="23041" y="427726"/>
                  <a:pt x="37064" y="372693"/>
                </a:cubicBezTo>
                <a:cubicBezTo>
                  <a:pt x="51087" y="317660"/>
                  <a:pt x="66697" y="196481"/>
                  <a:pt x="84689" y="139331"/>
                </a:cubicBezTo>
                <a:cubicBezTo>
                  <a:pt x="102681" y="82181"/>
                  <a:pt x="153745" y="11272"/>
                  <a:pt x="156126" y="12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19D03C70-A1CB-4AC2-8610-D6B73D05C2BA}"/>
              </a:ext>
            </a:extLst>
          </p:cNvPr>
          <p:cNvSpPr/>
          <p:nvPr/>
        </p:nvSpPr>
        <p:spPr>
          <a:xfrm>
            <a:off x="1614349" y="4755689"/>
            <a:ext cx="61709" cy="367355"/>
          </a:xfrm>
          <a:custGeom>
            <a:avLst/>
            <a:gdLst>
              <a:gd name="connsiteX0" fmla="*/ 57289 w 61709"/>
              <a:gd name="connsiteY0" fmla="*/ 461 h 367355"/>
              <a:gd name="connsiteX1" fmla="*/ 57289 w 61709"/>
              <a:gd name="connsiteY1" fmla="*/ 78249 h 367355"/>
              <a:gd name="connsiteX2" fmla="*/ 30301 w 61709"/>
              <a:gd name="connsiteY2" fmla="*/ 108411 h 367355"/>
              <a:gd name="connsiteX3" fmla="*/ 31889 w 61709"/>
              <a:gd name="connsiteY3" fmla="*/ 195724 h 367355"/>
              <a:gd name="connsiteX4" fmla="*/ 17601 w 61709"/>
              <a:gd name="connsiteY4" fmla="*/ 238586 h 367355"/>
              <a:gd name="connsiteX5" fmla="*/ 30301 w 61709"/>
              <a:gd name="connsiteY5" fmla="*/ 365586 h 367355"/>
              <a:gd name="connsiteX6" fmla="*/ 17601 w 61709"/>
              <a:gd name="connsiteY6" fmla="*/ 306849 h 367355"/>
              <a:gd name="connsiteX7" fmla="*/ 139 w 61709"/>
              <a:gd name="connsiteY7" fmla="*/ 222711 h 367355"/>
              <a:gd name="connsiteX8" fmla="*/ 9664 w 61709"/>
              <a:gd name="connsiteY8" fmla="*/ 168736 h 367355"/>
              <a:gd name="connsiteX9" fmla="*/ 14426 w 61709"/>
              <a:gd name="connsiteY9" fmla="*/ 117936 h 367355"/>
              <a:gd name="connsiteX10" fmla="*/ 57289 w 61709"/>
              <a:gd name="connsiteY10" fmla="*/ 461 h 36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" h="367355">
                <a:moveTo>
                  <a:pt x="57289" y="461"/>
                </a:moveTo>
                <a:cubicBezTo>
                  <a:pt x="64433" y="-6153"/>
                  <a:pt x="61787" y="60257"/>
                  <a:pt x="57289" y="78249"/>
                </a:cubicBezTo>
                <a:cubicBezTo>
                  <a:pt x="52791" y="96241"/>
                  <a:pt x="34534" y="88832"/>
                  <a:pt x="30301" y="108411"/>
                </a:cubicBezTo>
                <a:cubicBezTo>
                  <a:pt x="26068" y="127990"/>
                  <a:pt x="34006" y="174028"/>
                  <a:pt x="31889" y="195724"/>
                </a:cubicBezTo>
                <a:cubicBezTo>
                  <a:pt x="29772" y="217420"/>
                  <a:pt x="17866" y="210276"/>
                  <a:pt x="17601" y="238586"/>
                </a:cubicBezTo>
                <a:cubicBezTo>
                  <a:pt x="17336" y="266896"/>
                  <a:pt x="30301" y="354209"/>
                  <a:pt x="30301" y="365586"/>
                </a:cubicBezTo>
                <a:cubicBezTo>
                  <a:pt x="30301" y="376963"/>
                  <a:pt x="22628" y="330661"/>
                  <a:pt x="17601" y="306849"/>
                </a:cubicBezTo>
                <a:cubicBezTo>
                  <a:pt x="12574" y="283037"/>
                  <a:pt x="1462" y="245730"/>
                  <a:pt x="139" y="222711"/>
                </a:cubicBezTo>
                <a:cubicBezTo>
                  <a:pt x="-1184" y="199692"/>
                  <a:pt x="7283" y="186198"/>
                  <a:pt x="9664" y="168736"/>
                </a:cubicBezTo>
                <a:cubicBezTo>
                  <a:pt x="12045" y="151274"/>
                  <a:pt x="8341" y="143071"/>
                  <a:pt x="14426" y="117936"/>
                </a:cubicBezTo>
                <a:cubicBezTo>
                  <a:pt x="20511" y="92801"/>
                  <a:pt x="50145" y="7075"/>
                  <a:pt x="57289" y="46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1A69CF64-3BF3-41ED-9B08-31666A31F114}"/>
              </a:ext>
            </a:extLst>
          </p:cNvPr>
          <p:cNvSpPr/>
          <p:nvPr/>
        </p:nvSpPr>
        <p:spPr>
          <a:xfrm>
            <a:off x="1495036" y="5165713"/>
            <a:ext cx="52886" cy="259772"/>
          </a:xfrm>
          <a:custGeom>
            <a:avLst/>
            <a:gdLst>
              <a:gd name="connsiteX0" fmla="*/ 52777 w 52886"/>
              <a:gd name="connsiteY0" fmla="*/ 12 h 259772"/>
              <a:gd name="connsiteX1" fmla="*/ 14677 w 52886"/>
              <a:gd name="connsiteY1" fmla="*/ 106375 h 259772"/>
              <a:gd name="connsiteX2" fmla="*/ 32139 w 52886"/>
              <a:gd name="connsiteY2" fmla="*/ 257187 h 259772"/>
              <a:gd name="connsiteX3" fmla="*/ 25789 w 52886"/>
              <a:gd name="connsiteY3" fmla="*/ 195275 h 259772"/>
              <a:gd name="connsiteX4" fmla="*/ 389 w 52886"/>
              <a:gd name="connsiteY4" fmla="*/ 112725 h 259772"/>
              <a:gd name="connsiteX5" fmla="*/ 52777 w 52886"/>
              <a:gd name="connsiteY5" fmla="*/ 12 h 25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86" h="259772">
                <a:moveTo>
                  <a:pt x="52777" y="12"/>
                </a:moveTo>
                <a:cubicBezTo>
                  <a:pt x="55158" y="-1046"/>
                  <a:pt x="18117" y="63513"/>
                  <a:pt x="14677" y="106375"/>
                </a:cubicBezTo>
                <a:cubicBezTo>
                  <a:pt x="11237" y="149237"/>
                  <a:pt x="30287" y="242370"/>
                  <a:pt x="32139" y="257187"/>
                </a:cubicBezTo>
                <a:cubicBezTo>
                  <a:pt x="33991" y="272004"/>
                  <a:pt x="31081" y="219352"/>
                  <a:pt x="25789" y="195275"/>
                </a:cubicBezTo>
                <a:cubicBezTo>
                  <a:pt x="20497" y="171198"/>
                  <a:pt x="-3315" y="145004"/>
                  <a:pt x="389" y="112725"/>
                </a:cubicBezTo>
                <a:cubicBezTo>
                  <a:pt x="4093" y="80446"/>
                  <a:pt x="50396" y="1070"/>
                  <a:pt x="52777" y="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3F96B99F-42E7-4BF2-BD75-B735813CBE32}"/>
              </a:ext>
            </a:extLst>
          </p:cNvPr>
          <p:cNvSpPr/>
          <p:nvPr/>
        </p:nvSpPr>
        <p:spPr>
          <a:xfrm>
            <a:off x="1477041" y="5378393"/>
            <a:ext cx="177282" cy="215247"/>
          </a:xfrm>
          <a:custGeom>
            <a:avLst/>
            <a:gdLst>
              <a:gd name="connsiteX0" fmla="*/ 31084 w 177282"/>
              <a:gd name="connsiteY0" fmla="*/ 57 h 215247"/>
              <a:gd name="connsiteX1" fmla="*/ 4097 w 177282"/>
              <a:gd name="connsiteY1" fmla="*/ 177857 h 215247"/>
              <a:gd name="connsiteX2" fmla="*/ 4097 w 177282"/>
              <a:gd name="connsiteY2" fmla="*/ 212782 h 215247"/>
              <a:gd name="connsiteX3" fmla="*/ 42197 w 177282"/>
              <a:gd name="connsiteY3" fmla="*/ 184207 h 215247"/>
              <a:gd name="connsiteX4" fmla="*/ 177134 w 177282"/>
              <a:gd name="connsiteY4" fmla="*/ 120707 h 215247"/>
              <a:gd name="connsiteX5" fmla="*/ 13622 w 177282"/>
              <a:gd name="connsiteY5" fmla="*/ 214370 h 215247"/>
              <a:gd name="connsiteX6" fmla="*/ 23147 w 177282"/>
              <a:gd name="connsiteY6" fmla="*/ 158807 h 215247"/>
              <a:gd name="connsiteX7" fmla="*/ 31084 w 177282"/>
              <a:gd name="connsiteY7" fmla="*/ 57 h 21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282" h="215247">
                <a:moveTo>
                  <a:pt x="31084" y="57"/>
                </a:moveTo>
                <a:cubicBezTo>
                  <a:pt x="27909" y="3232"/>
                  <a:pt x="8595" y="142403"/>
                  <a:pt x="4097" y="177857"/>
                </a:cubicBezTo>
                <a:cubicBezTo>
                  <a:pt x="-401" y="213311"/>
                  <a:pt x="-2253" y="211724"/>
                  <a:pt x="4097" y="212782"/>
                </a:cubicBezTo>
                <a:cubicBezTo>
                  <a:pt x="10447" y="213840"/>
                  <a:pt x="13358" y="199553"/>
                  <a:pt x="42197" y="184207"/>
                </a:cubicBezTo>
                <a:cubicBezTo>
                  <a:pt x="71036" y="168861"/>
                  <a:pt x="181896" y="115680"/>
                  <a:pt x="177134" y="120707"/>
                </a:cubicBezTo>
                <a:cubicBezTo>
                  <a:pt x="172372" y="125734"/>
                  <a:pt x="39286" y="208020"/>
                  <a:pt x="13622" y="214370"/>
                </a:cubicBezTo>
                <a:cubicBezTo>
                  <a:pt x="-12042" y="220720"/>
                  <a:pt x="19178" y="191615"/>
                  <a:pt x="23147" y="158807"/>
                </a:cubicBezTo>
                <a:cubicBezTo>
                  <a:pt x="27116" y="125999"/>
                  <a:pt x="34259" y="-3118"/>
                  <a:pt x="31084" y="5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C1BC2174-FC14-4073-9BAD-4B2B3185E6E0}"/>
              </a:ext>
            </a:extLst>
          </p:cNvPr>
          <p:cNvSpPr/>
          <p:nvPr/>
        </p:nvSpPr>
        <p:spPr>
          <a:xfrm>
            <a:off x="1464769" y="5347512"/>
            <a:ext cx="30715" cy="285810"/>
          </a:xfrm>
          <a:custGeom>
            <a:avLst/>
            <a:gdLst>
              <a:gd name="connsiteX0" fmla="*/ 30656 w 30715"/>
              <a:gd name="connsiteY0" fmla="*/ 776 h 285810"/>
              <a:gd name="connsiteX1" fmla="*/ 8431 w 30715"/>
              <a:gd name="connsiteY1" fmla="*/ 153176 h 285810"/>
              <a:gd name="connsiteX2" fmla="*/ 16369 w 30715"/>
              <a:gd name="connsiteY2" fmla="*/ 283351 h 285810"/>
              <a:gd name="connsiteX3" fmla="*/ 494 w 30715"/>
              <a:gd name="connsiteY3" fmla="*/ 221438 h 285810"/>
              <a:gd name="connsiteX4" fmla="*/ 30656 w 30715"/>
              <a:gd name="connsiteY4" fmla="*/ 776 h 28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15" h="285810">
                <a:moveTo>
                  <a:pt x="30656" y="776"/>
                </a:moveTo>
                <a:cubicBezTo>
                  <a:pt x="31979" y="-10601"/>
                  <a:pt x="10812" y="106080"/>
                  <a:pt x="8431" y="153176"/>
                </a:cubicBezTo>
                <a:cubicBezTo>
                  <a:pt x="6050" y="200272"/>
                  <a:pt x="17692" y="271974"/>
                  <a:pt x="16369" y="283351"/>
                </a:cubicBezTo>
                <a:cubicBezTo>
                  <a:pt x="15046" y="294728"/>
                  <a:pt x="-3210" y="265359"/>
                  <a:pt x="494" y="221438"/>
                </a:cubicBezTo>
                <a:cubicBezTo>
                  <a:pt x="4198" y="177517"/>
                  <a:pt x="29333" y="12153"/>
                  <a:pt x="30656" y="77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A9FA32CD-D5C3-4946-B2BF-FC26DB333FD8}"/>
              </a:ext>
            </a:extLst>
          </p:cNvPr>
          <p:cNvSpPr/>
          <p:nvPr/>
        </p:nvSpPr>
        <p:spPr>
          <a:xfrm>
            <a:off x="1452840" y="5740345"/>
            <a:ext cx="179936" cy="232923"/>
          </a:xfrm>
          <a:custGeom>
            <a:avLst/>
            <a:gdLst>
              <a:gd name="connsiteX0" fmla="*/ 2898 w 179936"/>
              <a:gd name="connsiteY0" fmla="*/ 55 h 232923"/>
              <a:gd name="connsiteX1" fmla="*/ 2898 w 179936"/>
              <a:gd name="connsiteY1" fmla="*/ 115943 h 232923"/>
              <a:gd name="connsiteX2" fmla="*/ 29885 w 179936"/>
              <a:gd name="connsiteY2" fmla="*/ 157218 h 232923"/>
              <a:gd name="connsiteX3" fmla="*/ 179110 w 179936"/>
              <a:gd name="connsiteY3" fmla="*/ 231830 h 232923"/>
              <a:gd name="connsiteX4" fmla="*/ 87035 w 179936"/>
              <a:gd name="connsiteY4" fmla="*/ 196905 h 232923"/>
              <a:gd name="connsiteX5" fmla="*/ 21948 w 179936"/>
              <a:gd name="connsiteY5" fmla="*/ 131818 h 232923"/>
              <a:gd name="connsiteX6" fmla="*/ 2898 w 179936"/>
              <a:gd name="connsiteY6" fmla="*/ 55 h 23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936" h="232923">
                <a:moveTo>
                  <a:pt x="2898" y="55"/>
                </a:moveTo>
                <a:cubicBezTo>
                  <a:pt x="-277" y="-2591"/>
                  <a:pt x="-1600" y="89749"/>
                  <a:pt x="2898" y="115943"/>
                </a:cubicBezTo>
                <a:cubicBezTo>
                  <a:pt x="7396" y="142137"/>
                  <a:pt x="516" y="137904"/>
                  <a:pt x="29885" y="157218"/>
                </a:cubicBezTo>
                <a:cubicBezTo>
                  <a:pt x="59254" y="176532"/>
                  <a:pt x="169585" y="225216"/>
                  <a:pt x="179110" y="231830"/>
                </a:cubicBezTo>
                <a:cubicBezTo>
                  <a:pt x="188635" y="238444"/>
                  <a:pt x="113229" y="213574"/>
                  <a:pt x="87035" y="196905"/>
                </a:cubicBezTo>
                <a:cubicBezTo>
                  <a:pt x="60841" y="180236"/>
                  <a:pt x="35971" y="161716"/>
                  <a:pt x="21948" y="131818"/>
                </a:cubicBezTo>
                <a:cubicBezTo>
                  <a:pt x="7925" y="101920"/>
                  <a:pt x="6073" y="2701"/>
                  <a:pt x="2898" y="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D5FE734B-C7DF-4D39-BF60-85905106920A}"/>
              </a:ext>
            </a:extLst>
          </p:cNvPr>
          <p:cNvSpPr/>
          <p:nvPr/>
        </p:nvSpPr>
        <p:spPr>
          <a:xfrm>
            <a:off x="1639132" y="5966242"/>
            <a:ext cx="580106" cy="63471"/>
          </a:xfrm>
          <a:custGeom>
            <a:avLst/>
            <a:gdLst>
              <a:gd name="connsiteX0" fmla="*/ 756 w 580106"/>
              <a:gd name="connsiteY0" fmla="*/ 13871 h 63471"/>
              <a:gd name="connsiteX1" fmla="*/ 259518 w 580106"/>
              <a:gd name="connsiteY1" fmla="*/ 15458 h 63471"/>
              <a:gd name="connsiteX2" fmla="*/ 572256 w 580106"/>
              <a:gd name="connsiteY2" fmla="*/ 63083 h 63471"/>
              <a:gd name="connsiteX3" fmla="*/ 492881 w 580106"/>
              <a:gd name="connsiteY3" fmla="*/ 39271 h 63471"/>
              <a:gd name="connsiteX4" fmla="*/ 342068 w 580106"/>
              <a:gd name="connsiteY4" fmla="*/ 1171 h 63471"/>
              <a:gd name="connsiteX5" fmla="*/ 756 w 580106"/>
              <a:gd name="connsiteY5" fmla="*/ 13871 h 6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106" h="63471">
                <a:moveTo>
                  <a:pt x="756" y="13871"/>
                </a:moveTo>
                <a:cubicBezTo>
                  <a:pt x="-13002" y="16252"/>
                  <a:pt x="164268" y="7256"/>
                  <a:pt x="259518" y="15458"/>
                </a:cubicBezTo>
                <a:cubicBezTo>
                  <a:pt x="354768" y="23660"/>
                  <a:pt x="533362" y="59114"/>
                  <a:pt x="572256" y="63083"/>
                </a:cubicBezTo>
                <a:cubicBezTo>
                  <a:pt x="611150" y="67052"/>
                  <a:pt x="492881" y="39271"/>
                  <a:pt x="492881" y="39271"/>
                </a:cubicBezTo>
                <a:cubicBezTo>
                  <a:pt x="454516" y="28952"/>
                  <a:pt x="419591" y="6727"/>
                  <a:pt x="342068" y="1171"/>
                </a:cubicBezTo>
                <a:cubicBezTo>
                  <a:pt x="264545" y="-4385"/>
                  <a:pt x="14514" y="11490"/>
                  <a:pt x="756" y="1387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9E02F799-6301-4810-B6BD-2238CE89637F}"/>
              </a:ext>
            </a:extLst>
          </p:cNvPr>
          <p:cNvSpPr/>
          <p:nvPr/>
        </p:nvSpPr>
        <p:spPr>
          <a:xfrm>
            <a:off x="2030298" y="5208573"/>
            <a:ext cx="189107" cy="318083"/>
          </a:xfrm>
          <a:custGeom>
            <a:avLst/>
            <a:gdLst>
              <a:gd name="connsiteX0" fmla="*/ 189027 w 189107"/>
              <a:gd name="connsiteY0" fmla="*/ 15 h 318083"/>
              <a:gd name="connsiteX1" fmla="*/ 155690 w 189107"/>
              <a:gd name="connsiteY1" fmla="*/ 160352 h 318083"/>
              <a:gd name="connsiteX2" fmla="*/ 114415 w 189107"/>
              <a:gd name="connsiteY2" fmla="*/ 234965 h 318083"/>
              <a:gd name="connsiteX3" fmla="*/ 115 w 189107"/>
              <a:gd name="connsiteY3" fmla="*/ 317515 h 318083"/>
              <a:gd name="connsiteX4" fmla="*/ 93777 w 189107"/>
              <a:gd name="connsiteY4" fmla="*/ 269890 h 318083"/>
              <a:gd name="connsiteX5" fmla="*/ 135052 w 189107"/>
              <a:gd name="connsiteY5" fmla="*/ 239727 h 318083"/>
              <a:gd name="connsiteX6" fmla="*/ 163627 w 189107"/>
              <a:gd name="connsiteY6" fmla="*/ 169877 h 318083"/>
              <a:gd name="connsiteX7" fmla="*/ 189027 w 189107"/>
              <a:gd name="connsiteY7" fmla="*/ 15 h 31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107" h="318083">
                <a:moveTo>
                  <a:pt x="189027" y="15"/>
                </a:moveTo>
                <a:cubicBezTo>
                  <a:pt x="187704" y="-1572"/>
                  <a:pt x="168125" y="121194"/>
                  <a:pt x="155690" y="160352"/>
                </a:cubicBezTo>
                <a:cubicBezTo>
                  <a:pt x="143255" y="199510"/>
                  <a:pt x="140344" y="208771"/>
                  <a:pt x="114415" y="234965"/>
                </a:cubicBezTo>
                <a:cubicBezTo>
                  <a:pt x="88486" y="261159"/>
                  <a:pt x="3555" y="311694"/>
                  <a:pt x="115" y="317515"/>
                </a:cubicBezTo>
                <a:cubicBezTo>
                  <a:pt x="-3325" y="323336"/>
                  <a:pt x="71288" y="282855"/>
                  <a:pt x="93777" y="269890"/>
                </a:cubicBezTo>
                <a:cubicBezTo>
                  <a:pt x="116266" y="256925"/>
                  <a:pt x="123410" y="256396"/>
                  <a:pt x="135052" y="239727"/>
                </a:cubicBezTo>
                <a:cubicBezTo>
                  <a:pt x="146694" y="223058"/>
                  <a:pt x="152250" y="206654"/>
                  <a:pt x="163627" y="169877"/>
                </a:cubicBezTo>
                <a:cubicBezTo>
                  <a:pt x="175004" y="133100"/>
                  <a:pt x="190350" y="1602"/>
                  <a:pt x="189027" y="1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01031DBF-F521-4329-B394-B3995866F7DB}"/>
              </a:ext>
            </a:extLst>
          </p:cNvPr>
          <p:cNvSpPr/>
          <p:nvPr/>
        </p:nvSpPr>
        <p:spPr>
          <a:xfrm>
            <a:off x="2119233" y="5513316"/>
            <a:ext cx="284724" cy="78779"/>
          </a:xfrm>
          <a:custGeom>
            <a:avLst/>
            <a:gdLst>
              <a:gd name="connsiteX0" fmla="*/ 80 w 284724"/>
              <a:gd name="connsiteY0" fmla="*/ 14359 h 78779"/>
              <a:gd name="connsiteX1" fmla="*/ 135017 w 284724"/>
              <a:gd name="connsiteY1" fmla="*/ 3247 h 78779"/>
              <a:gd name="connsiteX2" fmla="*/ 281067 w 284724"/>
              <a:gd name="connsiteY2" fmla="*/ 76272 h 78779"/>
              <a:gd name="connsiteX3" fmla="*/ 233442 w 284724"/>
              <a:gd name="connsiteY3" fmla="*/ 58809 h 78779"/>
              <a:gd name="connsiteX4" fmla="*/ 154067 w 284724"/>
              <a:gd name="connsiteY4" fmla="*/ 28647 h 78779"/>
              <a:gd name="connsiteX5" fmla="*/ 80 w 284724"/>
              <a:gd name="connsiteY5" fmla="*/ 14359 h 7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24" h="78779">
                <a:moveTo>
                  <a:pt x="80" y="14359"/>
                </a:moveTo>
                <a:cubicBezTo>
                  <a:pt x="-3095" y="10126"/>
                  <a:pt x="88186" y="-7072"/>
                  <a:pt x="135017" y="3247"/>
                </a:cubicBezTo>
                <a:cubicBezTo>
                  <a:pt x="181848" y="13566"/>
                  <a:pt x="264663" y="67012"/>
                  <a:pt x="281067" y="76272"/>
                </a:cubicBezTo>
                <a:cubicBezTo>
                  <a:pt x="297471" y="85532"/>
                  <a:pt x="254609" y="66747"/>
                  <a:pt x="233442" y="58809"/>
                </a:cubicBezTo>
                <a:cubicBezTo>
                  <a:pt x="212275" y="50872"/>
                  <a:pt x="191373" y="36055"/>
                  <a:pt x="154067" y="28647"/>
                </a:cubicBezTo>
                <a:cubicBezTo>
                  <a:pt x="116761" y="21239"/>
                  <a:pt x="3255" y="18592"/>
                  <a:pt x="80" y="1435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FF293495-1D42-4D47-BB00-B72A45CF2016}"/>
              </a:ext>
            </a:extLst>
          </p:cNvPr>
          <p:cNvSpPr/>
          <p:nvPr/>
        </p:nvSpPr>
        <p:spPr>
          <a:xfrm>
            <a:off x="2347051" y="5540993"/>
            <a:ext cx="326279" cy="83725"/>
          </a:xfrm>
          <a:custGeom>
            <a:avLst/>
            <a:gdLst>
              <a:gd name="connsiteX0" fmla="*/ 862 w 326279"/>
              <a:gd name="connsiteY0" fmla="*/ 20020 h 83725"/>
              <a:gd name="connsiteX1" fmla="*/ 119924 w 326279"/>
              <a:gd name="connsiteY1" fmla="*/ 2557 h 83725"/>
              <a:gd name="connsiteX2" fmla="*/ 319949 w 326279"/>
              <a:gd name="connsiteY2" fmla="*/ 80345 h 83725"/>
              <a:gd name="connsiteX3" fmla="*/ 267562 w 326279"/>
              <a:gd name="connsiteY3" fmla="*/ 66057 h 83725"/>
              <a:gd name="connsiteX4" fmla="*/ 178662 w 326279"/>
              <a:gd name="connsiteY4" fmla="*/ 32720 h 83725"/>
              <a:gd name="connsiteX5" fmla="*/ 862 w 326279"/>
              <a:gd name="connsiteY5" fmla="*/ 20020 h 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279" h="83725">
                <a:moveTo>
                  <a:pt x="862" y="20020"/>
                </a:moveTo>
                <a:cubicBezTo>
                  <a:pt x="-8928" y="14993"/>
                  <a:pt x="66743" y="-7497"/>
                  <a:pt x="119924" y="2557"/>
                </a:cubicBezTo>
                <a:cubicBezTo>
                  <a:pt x="173105" y="12611"/>
                  <a:pt x="295343" y="69762"/>
                  <a:pt x="319949" y="80345"/>
                </a:cubicBezTo>
                <a:cubicBezTo>
                  <a:pt x="344555" y="90928"/>
                  <a:pt x="291110" y="73994"/>
                  <a:pt x="267562" y="66057"/>
                </a:cubicBezTo>
                <a:cubicBezTo>
                  <a:pt x="244014" y="58120"/>
                  <a:pt x="218879" y="39070"/>
                  <a:pt x="178662" y="32720"/>
                </a:cubicBezTo>
                <a:cubicBezTo>
                  <a:pt x="138445" y="26370"/>
                  <a:pt x="10652" y="25047"/>
                  <a:pt x="862" y="200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BA26B3D6-C65B-4683-BB14-8B653CB94332}"/>
              </a:ext>
            </a:extLst>
          </p:cNvPr>
          <p:cNvSpPr/>
          <p:nvPr/>
        </p:nvSpPr>
        <p:spPr>
          <a:xfrm>
            <a:off x="2265363" y="6026439"/>
            <a:ext cx="715088" cy="68243"/>
          </a:xfrm>
          <a:custGeom>
            <a:avLst/>
            <a:gdLst>
              <a:gd name="connsiteX0" fmla="*/ 0 w 715088"/>
              <a:gd name="connsiteY0" fmla="*/ 20349 h 68243"/>
              <a:gd name="connsiteX1" fmla="*/ 333375 w 715088"/>
              <a:gd name="connsiteY1" fmla="*/ 67974 h 68243"/>
              <a:gd name="connsiteX2" fmla="*/ 706437 w 715088"/>
              <a:gd name="connsiteY2" fmla="*/ 1299 h 68243"/>
              <a:gd name="connsiteX3" fmla="*/ 582612 w 715088"/>
              <a:gd name="connsiteY3" fmla="*/ 25111 h 68243"/>
              <a:gd name="connsiteX4" fmla="*/ 428625 w 715088"/>
              <a:gd name="connsiteY4" fmla="*/ 40986 h 68243"/>
              <a:gd name="connsiteX5" fmla="*/ 334962 w 715088"/>
              <a:gd name="connsiteY5" fmla="*/ 36224 h 68243"/>
              <a:gd name="connsiteX6" fmla="*/ 0 w 715088"/>
              <a:gd name="connsiteY6" fmla="*/ 20349 h 6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088" h="68243">
                <a:moveTo>
                  <a:pt x="0" y="20349"/>
                </a:moveTo>
                <a:cubicBezTo>
                  <a:pt x="107818" y="45749"/>
                  <a:pt x="215636" y="71149"/>
                  <a:pt x="333375" y="67974"/>
                </a:cubicBezTo>
                <a:cubicBezTo>
                  <a:pt x="451115" y="64799"/>
                  <a:pt x="706437" y="1299"/>
                  <a:pt x="706437" y="1299"/>
                </a:cubicBezTo>
                <a:cubicBezTo>
                  <a:pt x="747976" y="-5845"/>
                  <a:pt x="628914" y="18496"/>
                  <a:pt x="582612" y="25111"/>
                </a:cubicBezTo>
                <a:cubicBezTo>
                  <a:pt x="536310" y="31726"/>
                  <a:pt x="469900" y="39134"/>
                  <a:pt x="428625" y="40986"/>
                </a:cubicBezTo>
                <a:lnTo>
                  <a:pt x="334962" y="36224"/>
                </a:lnTo>
                <a:lnTo>
                  <a:pt x="0" y="20349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D46F3669-5849-438E-976A-96ADBC4B9BF8}"/>
              </a:ext>
            </a:extLst>
          </p:cNvPr>
          <p:cNvSpPr/>
          <p:nvPr/>
        </p:nvSpPr>
        <p:spPr>
          <a:xfrm>
            <a:off x="2635205" y="5543327"/>
            <a:ext cx="351566" cy="120904"/>
          </a:xfrm>
          <a:custGeom>
            <a:avLst/>
            <a:gdLst>
              <a:gd name="connsiteX0" fmla="*/ 45 w 351566"/>
              <a:gd name="connsiteY0" fmla="*/ 79598 h 120904"/>
              <a:gd name="connsiteX1" fmla="*/ 152445 w 351566"/>
              <a:gd name="connsiteY1" fmla="*/ 17686 h 120904"/>
              <a:gd name="connsiteX2" fmla="*/ 244520 w 351566"/>
              <a:gd name="connsiteY2" fmla="*/ 57373 h 120904"/>
              <a:gd name="connsiteX3" fmla="*/ 350883 w 351566"/>
              <a:gd name="connsiteY3" fmla="*/ 119286 h 120904"/>
              <a:gd name="connsiteX4" fmla="*/ 284208 w 351566"/>
              <a:gd name="connsiteY4" fmla="*/ 93886 h 120904"/>
              <a:gd name="connsiteX5" fmla="*/ 168320 w 351566"/>
              <a:gd name="connsiteY5" fmla="*/ 223 h 120904"/>
              <a:gd name="connsiteX6" fmla="*/ 45 w 351566"/>
              <a:gd name="connsiteY6" fmla="*/ 79598 h 12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566" h="120904">
                <a:moveTo>
                  <a:pt x="45" y="79598"/>
                </a:moveTo>
                <a:cubicBezTo>
                  <a:pt x="-2601" y="82508"/>
                  <a:pt x="111699" y="21390"/>
                  <a:pt x="152445" y="17686"/>
                </a:cubicBezTo>
                <a:cubicBezTo>
                  <a:pt x="193191" y="13982"/>
                  <a:pt x="211447" y="40440"/>
                  <a:pt x="244520" y="57373"/>
                </a:cubicBezTo>
                <a:cubicBezTo>
                  <a:pt x="277593" y="74306"/>
                  <a:pt x="344268" y="113201"/>
                  <a:pt x="350883" y="119286"/>
                </a:cubicBezTo>
                <a:cubicBezTo>
                  <a:pt x="357498" y="125371"/>
                  <a:pt x="314635" y="113730"/>
                  <a:pt x="284208" y="93886"/>
                </a:cubicBezTo>
                <a:cubicBezTo>
                  <a:pt x="253781" y="74042"/>
                  <a:pt x="211447" y="5250"/>
                  <a:pt x="168320" y="223"/>
                </a:cubicBezTo>
                <a:cubicBezTo>
                  <a:pt x="125193" y="-4804"/>
                  <a:pt x="2691" y="76688"/>
                  <a:pt x="45" y="7959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06460133-2D61-4492-AE75-E1162A47D5F7}"/>
              </a:ext>
            </a:extLst>
          </p:cNvPr>
          <p:cNvSpPr/>
          <p:nvPr/>
        </p:nvSpPr>
        <p:spPr>
          <a:xfrm>
            <a:off x="2952680" y="5565366"/>
            <a:ext cx="331286" cy="73502"/>
          </a:xfrm>
          <a:custGeom>
            <a:avLst/>
            <a:gdLst>
              <a:gd name="connsiteX0" fmla="*/ 70 w 331286"/>
              <a:gd name="connsiteY0" fmla="*/ 73434 h 73502"/>
              <a:gd name="connsiteX1" fmla="*/ 147708 w 331286"/>
              <a:gd name="connsiteY1" fmla="*/ 8347 h 73502"/>
              <a:gd name="connsiteX2" fmla="*/ 225495 w 331286"/>
              <a:gd name="connsiteY2" fmla="*/ 5172 h 73502"/>
              <a:gd name="connsiteX3" fmla="*/ 330270 w 331286"/>
              <a:gd name="connsiteY3" fmla="*/ 48034 h 73502"/>
              <a:gd name="connsiteX4" fmla="*/ 269945 w 331286"/>
              <a:gd name="connsiteY4" fmla="*/ 27397 h 73502"/>
              <a:gd name="connsiteX5" fmla="*/ 130245 w 331286"/>
              <a:gd name="connsiteY5" fmla="*/ 21047 h 73502"/>
              <a:gd name="connsiteX6" fmla="*/ 70 w 331286"/>
              <a:gd name="connsiteY6" fmla="*/ 73434 h 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286" h="73502">
                <a:moveTo>
                  <a:pt x="70" y="73434"/>
                </a:moveTo>
                <a:cubicBezTo>
                  <a:pt x="2980" y="71317"/>
                  <a:pt x="110137" y="19724"/>
                  <a:pt x="147708" y="8347"/>
                </a:cubicBezTo>
                <a:cubicBezTo>
                  <a:pt x="185279" y="-3030"/>
                  <a:pt x="195068" y="-1443"/>
                  <a:pt x="225495" y="5172"/>
                </a:cubicBezTo>
                <a:cubicBezTo>
                  <a:pt x="255922" y="11787"/>
                  <a:pt x="322862" y="44330"/>
                  <a:pt x="330270" y="48034"/>
                </a:cubicBezTo>
                <a:cubicBezTo>
                  <a:pt x="337678" y="51738"/>
                  <a:pt x="303283" y="31895"/>
                  <a:pt x="269945" y="27397"/>
                </a:cubicBezTo>
                <a:cubicBezTo>
                  <a:pt x="236608" y="22899"/>
                  <a:pt x="174960" y="14168"/>
                  <a:pt x="130245" y="21047"/>
                </a:cubicBezTo>
                <a:cubicBezTo>
                  <a:pt x="85531" y="27926"/>
                  <a:pt x="-2840" y="75551"/>
                  <a:pt x="70" y="734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3705485C-F49D-44E5-BC0A-E612365BC39F}"/>
              </a:ext>
            </a:extLst>
          </p:cNvPr>
          <p:cNvSpPr/>
          <p:nvPr/>
        </p:nvSpPr>
        <p:spPr>
          <a:xfrm>
            <a:off x="3393942" y="5580063"/>
            <a:ext cx="49232" cy="451552"/>
          </a:xfrm>
          <a:custGeom>
            <a:avLst/>
            <a:gdLst>
              <a:gd name="connsiteX0" fmla="*/ 133 w 49232"/>
              <a:gd name="connsiteY0" fmla="*/ 0 h 451552"/>
              <a:gd name="connsiteX1" fmla="*/ 47758 w 49232"/>
              <a:gd name="connsiteY1" fmla="*/ 142875 h 451552"/>
              <a:gd name="connsiteX2" fmla="*/ 36646 w 49232"/>
              <a:gd name="connsiteY2" fmla="*/ 438150 h 451552"/>
              <a:gd name="connsiteX3" fmla="*/ 31883 w 49232"/>
              <a:gd name="connsiteY3" fmla="*/ 387350 h 451552"/>
              <a:gd name="connsiteX4" fmla="*/ 35058 w 49232"/>
              <a:gd name="connsiteY4" fmla="*/ 263525 h 451552"/>
              <a:gd name="connsiteX5" fmla="*/ 33471 w 49232"/>
              <a:gd name="connsiteY5" fmla="*/ 142875 h 451552"/>
              <a:gd name="connsiteX6" fmla="*/ 133 w 49232"/>
              <a:gd name="connsiteY6" fmla="*/ 0 h 45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32" h="451552">
                <a:moveTo>
                  <a:pt x="133" y="0"/>
                </a:moveTo>
                <a:cubicBezTo>
                  <a:pt x="2514" y="0"/>
                  <a:pt x="41673" y="69850"/>
                  <a:pt x="47758" y="142875"/>
                </a:cubicBezTo>
                <a:cubicBezTo>
                  <a:pt x="53843" y="215900"/>
                  <a:pt x="39292" y="397404"/>
                  <a:pt x="36646" y="438150"/>
                </a:cubicBezTo>
                <a:cubicBezTo>
                  <a:pt x="34000" y="478896"/>
                  <a:pt x="32148" y="416454"/>
                  <a:pt x="31883" y="387350"/>
                </a:cubicBezTo>
                <a:cubicBezTo>
                  <a:pt x="31618" y="358246"/>
                  <a:pt x="34793" y="304271"/>
                  <a:pt x="35058" y="263525"/>
                </a:cubicBezTo>
                <a:cubicBezTo>
                  <a:pt x="35323" y="222779"/>
                  <a:pt x="39027" y="182033"/>
                  <a:pt x="33471" y="142875"/>
                </a:cubicBezTo>
                <a:cubicBezTo>
                  <a:pt x="27915" y="103717"/>
                  <a:pt x="-2248" y="0"/>
                  <a:pt x="133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C1D4D509-4C40-4E82-AA97-F21434DCA57B}"/>
              </a:ext>
            </a:extLst>
          </p:cNvPr>
          <p:cNvSpPr/>
          <p:nvPr/>
        </p:nvSpPr>
        <p:spPr>
          <a:xfrm>
            <a:off x="3241645" y="5581475"/>
            <a:ext cx="163584" cy="43568"/>
          </a:xfrm>
          <a:custGeom>
            <a:avLst/>
            <a:gdLst>
              <a:gd name="connsiteX0" fmla="*/ 30 w 163584"/>
              <a:gd name="connsiteY0" fmla="*/ 9700 h 43568"/>
              <a:gd name="connsiteX1" fmla="*/ 87343 w 163584"/>
              <a:gd name="connsiteY1" fmla="*/ 27163 h 43568"/>
              <a:gd name="connsiteX2" fmla="*/ 163543 w 163584"/>
              <a:gd name="connsiteY2" fmla="*/ 175 h 43568"/>
              <a:gd name="connsiteX3" fmla="*/ 96868 w 163584"/>
              <a:gd name="connsiteY3" fmla="*/ 43038 h 43568"/>
              <a:gd name="connsiteX4" fmla="*/ 30 w 163584"/>
              <a:gd name="connsiteY4" fmla="*/ 9700 h 4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84" h="43568">
                <a:moveTo>
                  <a:pt x="30" y="9700"/>
                </a:moveTo>
                <a:cubicBezTo>
                  <a:pt x="-1558" y="7054"/>
                  <a:pt x="60091" y="28750"/>
                  <a:pt x="87343" y="27163"/>
                </a:cubicBezTo>
                <a:cubicBezTo>
                  <a:pt x="114595" y="25576"/>
                  <a:pt x="161956" y="-2471"/>
                  <a:pt x="163543" y="175"/>
                </a:cubicBezTo>
                <a:cubicBezTo>
                  <a:pt x="165131" y="2821"/>
                  <a:pt x="120681" y="37746"/>
                  <a:pt x="96868" y="43038"/>
                </a:cubicBezTo>
                <a:cubicBezTo>
                  <a:pt x="73055" y="48330"/>
                  <a:pt x="1618" y="12346"/>
                  <a:pt x="30" y="97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FF4E3191-9EA2-41B4-B5FE-2A8C9F74C6E4}"/>
              </a:ext>
            </a:extLst>
          </p:cNvPr>
          <p:cNvSpPr/>
          <p:nvPr/>
        </p:nvSpPr>
        <p:spPr>
          <a:xfrm>
            <a:off x="2938423" y="6014955"/>
            <a:ext cx="495749" cy="71586"/>
          </a:xfrm>
          <a:custGeom>
            <a:avLst/>
            <a:gdLst>
              <a:gd name="connsiteX0" fmla="*/ 40 w 495749"/>
              <a:gd name="connsiteY0" fmla="*/ 39770 h 71586"/>
              <a:gd name="connsiteX1" fmla="*/ 250865 w 495749"/>
              <a:gd name="connsiteY1" fmla="*/ 19133 h 71586"/>
              <a:gd name="connsiteX2" fmla="*/ 409615 w 495749"/>
              <a:gd name="connsiteY2" fmla="*/ 71520 h 71586"/>
              <a:gd name="connsiteX3" fmla="*/ 495340 w 495749"/>
              <a:gd name="connsiteY3" fmla="*/ 6433 h 71586"/>
              <a:gd name="connsiteX4" fmla="*/ 439777 w 495749"/>
              <a:gd name="connsiteY4" fmla="*/ 52470 h 71586"/>
              <a:gd name="connsiteX5" fmla="*/ 387390 w 495749"/>
              <a:gd name="connsiteY5" fmla="*/ 44533 h 71586"/>
              <a:gd name="connsiteX6" fmla="*/ 269915 w 495749"/>
              <a:gd name="connsiteY6" fmla="*/ 83 h 71586"/>
              <a:gd name="connsiteX7" fmla="*/ 40 w 495749"/>
              <a:gd name="connsiteY7" fmla="*/ 39770 h 7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49" h="71586">
                <a:moveTo>
                  <a:pt x="40" y="39770"/>
                </a:moveTo>
                <a:cubicBezTo>
                  <a:pt x="-3135" y="42945"/>
                  <a:pt x="182602" y="13841"/>
                  <a:pt x="250865" y="19133"/>
                </a:cubicBezTo>
                <a:cubicBezTo>
                  <a:pt x="319128" y="24425"/>
                  <a:pt x="368869" y="73637"/>
                  <a:pt x="409615" y="71520"/>
                </a:cubicBezTo>
                <a:cubicBezTo>
                  <a:pt x="450361" y="69403"/>
                  <a:pt x="490313" y="9608"/>
                  <a:pt x="495340" y="6433"/>
                </a:cubicBezTo>
                <a:cubicBezTo>
                  <a:pt x="500367" y="3258"/>
                  <a:pt x="457769" y="46120"/>
                  <a:pt x="439777" y="52470"/>
                </a:cubicBezTo>
                <a:cubicBezTo>
                  <a:pt x="421785" y="58820"/>
                  <a:pt x="415700" y="53264"/>
                  <a:pt x="387390" y="44533"/>
                </a:cubicBezTo>
                <a:cubicBezTo>
                  <a:pt x="359080" y="35802"/>
                  <a:pt x="331827" y="2200"/>
                  <a:pt x="269915" y="83"/>
                </a:cubicBezTo>
                <a:cubicBezTo>
                  <a:pt x="208003" y="-2034"/>
                  <a:pt x="3215" y="36595"/>
                  <a:pt x="40" y="397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F8F150B8-9183-44C7-9AF9-1FCAA1DBC50C}"/>
              </a:ext>
            </a:extLst>
          </p:cNvPr>
          <p:cNvSpPr/>
          <p:nvPr/>
        </p:nvSpPr>
        <p:spPr>
          <a:xfrm>
            <a:off x="3867124" y="4747633"/>
            <a:ext cx="324425" cy="441317"/>
          </a:xfrm>
          <a:custGeom>
            <a:avLst/>
            <a:gdLst>
              <a:gd name="connsiteX0" fmla="*/ 26 w 324425"/>
              <a:gd name="connsiteY0" fmla="*/ 50 h 441317"/>
              <a:gd name="connsiteX1" fmla="*/ 107976 w 324425"/>
              <a:gd name="connsiteY1" fmla="*/ 118584 h 441317"/>
              <a:gd name="connsiteX2" fmla="*/ 110093 w 324425"/>
              <a:gd name="connsiteY2" fmla="*/ 194784 h 441317"/>
              <a:gd name="connsiteX3" fmla="*/ 141843 w 324425"/>
              <a:gd name="connsiteY3" fmla="*/ 258284 h 441317"/>
              <a:gd name="connsiteX4" fmla="*/ 239209 w 324425"/>
              <a:gd name="connsiteY4" fmla="*/ 323900 h 441317"/>
              <a:gd name="connsiteX5" fmla="*/ 287893 w 324425"/>
              <a:gd name="connsiteY5" fmla="*/ 387400 h 441317"/>
              <a:gd name="connsiteX6" fmla="*/ 323876 w 324425"/>
              <a:gd name="connsiteY6" fmla="*/ 440317 h 441317"/>
              <a:gd name="connsiteX7" fmla="*/ 302709 w 324425"/>
              <a:gd name="connsiteY7" fmla="*/ 414917 h 441317"/>
              <a:gd name="connsiteX8" fmla="*/ 215926 w 324425"/>
              <a:gd name="connsiteY8" fmla="*/ 330250 h 441317"/>
              <a:gd name="connsiteX9" fmla="*/ 95276 w 324425"/>
              <a:gd name="connsiteY9" fmla="*/ 203250 h 441317"/>
              <a:gd name="connsiteX10" fmla="*/ 97393 w 324425"/>
              <a:gd name="connsiteY10" fmla="*/ 133400 h 441317"/>
              <a:gd name="connsiteX11" fmla="*/ 26 w 324425"/>
              <a:gd name="connsiteY11" fmla="*/ 50 h 4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425" h="441317">
                <a:moveTo>
                  <a:pt x="26" y="50"/>
                </a:moveTo>
                <a:cubicBezTo>
                  <a:pt x="1790" y="-2419"/>
                  <a:pt x="89632" y="86128"/>
                  <a:pt x="107976" y="118584"/>
                </a:cubicBezTo>
                <a:cubicBezTo>
                  <a:pt x="126320" y="151040"/>
                  <a:pt x="104449" y="171501"/>
                  <a:pt x="110093" y="194784"/>
                </a:cubicBezTo>
                <a:cubicBezTo>
                  <a:pt x="115737" y="218067"/>
                  <a:pt x="120324" y="236765"/>
                  <a:pt x="141843" y="258284"/>
                </a:cubicBezTo>
                <a:cubicBezTo>
                  <a:pt x="163362" y="279803"/>
                  <a:pt x="214867" y="302381"/>
                  <a:pt x="239209" y="323900"/>
                </a:cubicBezTo>
                <a:cubicBezTo>
                  <a:pt x="263551" y="345419"/>
                  <a:pt x="273782" y="367997"/>
                  <a:pt x="287893" y="387400"/>
                </a:cubicBezTo>
                <a:cubicBezTo>
                  <a:pt x="302004" y="406803"/>
                  <a:pt x="321407" y="435731"/>
                  <a:pt x="323876" y="440317"/>
                </a:cubicBezTo>
                <a:cubicBezTo>
                  <a:pt x="326345" y="444903"/>
                  <a:pt x="320701" y="433261"/>
                  <a:pt x="302709" y="414917"/>
                </a:cubicBezTo>
                <a:cubicBezTo>
                  <a:pt x="284717" y="396573"/>
                  <a:pt x="215926" y="330250"/>
                  <a:pt x="215926" y="330250"/>
                </a:cubicBezTo>
                <a:cubicBezTo>
                  <a:pt x="181354" y="294972"/>
                  <a:pt x="115031" y="236058"/>
                  <a:pt x="95276" y="203250"/>
                </a:cubicBezTo>
                <a:cubicBezTo>
                  <a:pt x="75521" y="170442"/>
                  <a:pt x="110446" y="162681"/>
                  <a:pt x="97393" y="133400"/>
                </a:cubicBezTo>
                <a:cubicBezTo>
                  <a:pt x="84340" y="104120"/>
                  <a:pt x="-1738" y="2519"/>
                  <a:pt x="26" y="5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2BE909D8-E28C-4E4F-9361-BEE7DD6D410C}"/>
              </a:ext>
            </a:extLst>
          </p:cNvPr>
          <p:cNvSpPr/>
          <p:nvPr/>
        </p:nvSpPr>
        <p:spPr>
          <a:xfrm>
            <a:off x="4210403" y="5262553"/>
            <a:ext cx="73414" cy="180685"/>
          </a:xfrm>
          <a:custGeom>
            <a:avLst/>
            <a:gdLst>
              <a:gd name="connsiteX0" fmla="*/ 15522 w 73414"/>
              <a:gd name="connsiteY0" fmla="*/ 10 h 180685"/>
              <a:gd name="connsiteX1" fmla="*/ 13935 w 73414"/>
              <a:gd name="connsiteY1" fmla="*/ 73035 h 180685"/>
              <a:gd name="connsiteX2" fmla="*/ 72672 w 73414"/>
              <a:gd name="connsiteY2" fmla="*/ 179397 h 180685"/>
              <a:gd name="connsiteX3" fmla="*/ 44097 w 73414"/>
              <a:gd name="connsiteY3" fmla="*/ 128597 h 180685"/>
              <a:gd name="connsiteX4" fmla="*/ 1235 w 73414"/>
              <a:gd name="connsiteY4" fmla="*/ 77797 h 180685"/>
              <a:gd name="connsiteX5" fmla="*/ 15522 w 73414"/>
              <a:gd name="connsiteY5" fmla="*/ 10 h 18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14" h="180685">
                <a:moveTo>
                  <a:pt x="15522" y="10"/>
                </a:moveTo>
                <a:cubicBezTo>
                  <a:pt x="17639" y="-784"/>
                  <a:pt x="4410" y="43137"/>
                  <a:pt x="13935" y="73035"/>
                </a:cubicBezTo>
                <a:cubicBezTo>
                  <a:pt x="23460" y="102933"/>
                  <a:pt x="67645" y="170137"/>
                  <a:pt x="72672" y="179397"/>
                </a:cubicBezTo>
                <a:cubicBezTo>
                  <a:pt x="77699" y="188657"/>
                  <a:pt x="56003" y="145530"/>
                  <a:pt x="44097" y="128597"/>
                </a:cubicBezTo>
                <a:cubicBezTo>
                  <a:pt x="32191" y="111664"/>
                  <a:pt x="7320" y="97905"/>
                  <a:pt x="1235" y="77797"/>
                </a:cubicBezTo>
                <a:cubicBezTo>
                  <a:pt x="-4850" y="57689"/>
                  <a:pt x="13405" y="804"/>
                  <a:pt x="15522" y="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82307E64-4459-4C19-BD12-3AFB5B7E8046}"/>
              </a:ext>
            </a:extLst>
          </p:cNvPr>
          <p:cNvSpPr/>
          <p:nvPr/>
        </p:nvSpPr>
        <p:spPr>
          <a:xfrm>
            <a:off x="4278254" y="5435567"/>
            <a:ext cx="78014" cy="190560"/>
          </a:xfrm>
          <a:custGeom>
            <a:avLst/>
            <a:gdLst>
              <a:gd name="connsiteX0" fmla="*/ 59 w 78014"/>
              <a:gd name="connsiteY0" fmla="*/ 33 h 190560"/>
              <a:gd name="connsiteX1" fmla="*/ 63559 w 78014"/>
              <a:gd name="connsiteY1" fmla="*/ 93696 h 190560"/>
              <a:gd name="connsiteX2" fmla="*/ 61971 w 78014"/>
              <a:gd name="connsiteY2" fmla="*/ 190533 h 190560"/>
              <a:gd name="connsiteX3" fmla="*/ 76259 w 78014"/>
              <a:gd name="connsiteY3" fmla="*/ 84171 h 190560"/>
              <a:gd name="connsiteX4" fmla="*/ 59 w 78014"/>
              <a:gd name="connsiteY4" fmla="*/ 33 h 19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4" h="190560">
                <a:moveTo>
                  <a:pt x="59" y="33"/>
                </a:moveTo>
                <a:cubicBezTo>
                  <a:pt x="-2058" y="1621"/>
                  <a:pt x="53240" y="61946"/>
                  <a:pt x="63559" y="93696"/>
                </a:cubicBezTo>
                <a:cubicBezTo>
                  <a:pt x="73878" y="125446"/>
                  <a:pt x="59854" y="192121"/>
                  <a:pt x="61971" y="190533"/>
                </a:cubicBezTo>
                <a:cubicBezTo>
                  <a:pt x="64088" y="188945"/>
                  <a:pt x="83932" y="114069"/>
                  <a:pt x="76259" y="84171"/>
                </a:cubicBezTo>
                <a:cubicBezTo>
                  <a:pt x="68586" y="54273"/>
                  <a:pt x="2176" y="-1555"/>
                  <a:pt x="59" y="3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54B11832-C0FD-4E64-B5CD-21D3AF4F5B34}"/>
              </a:ext>
            </a:extLst>
          </p:cNvPr>
          <p:cNvSpPr/>
          <p:nvPr/>
        </p:nvSpPr>
        <p:spPr>
          <a:xfrm>
            <a:off x="4338462" y="5646520"/>
            <a:ext cx="28801" cy="324377"/>
          </a:xfrm>
          <a:custGeom>
            <a:avLst/>
            <a:gdLst>
              <a:gd name="connsiteX0" fmla="*/ 14463 w 28801"/>
              <a:gd name="connsiteY0" fmla="*/ 218 h 324377"/>
              <a:gd name="connsiteX1" fmla="*/ 17638 w 28801"/>
              <a:gd name="connsiteY1" fmla="*/ 208180 h 324377"/>
              <a:gd name="connsiteX2" fmla="*/ 28751 w 28801"/>
              <a:gd name="connsiteY2" fmla="*/ 322480 h 324377"/>
              <a:gd name="connsiteX3" fmla="*/ 20813 w 28801"/>
              <a:gd name="connsiteY3" fmla="*/ 271680 h 324377"/>
              <a:gd name="connsiteX4" fmla="*/ 176 w 28801"/>
              <a:gd name="connsiteY4" fmla="*/ 170080 h 324377"/>
              <a:gd name="connsiteX5" fmla="*/ 14463 w 28801"/>
              <a:gd name="connsiteY5" fmla="*/ 218 h 32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1" h="324377">
                <a:moveTo>
                  <a:pt x="14463" y="218"/>
                </a:moveTo>
                <a:cubicBezTo>
                  <a:pt x="17373" y="6568"/>
                  <a:pt x="15257" y="154470"/>
                  <a:pt x="17638" y="208180"/>
                </a:cubicBezTo>
                <a:cubicBezTo>
                  <a:pt x="20019" y="261890"/>
                  <a:pt x="28222" y="311897"/>
                  <a:pt x="28751" y="322480"/>
                </a:cubicBezTo>
                <a:cubicBezTo>
                  <a:pt x="29280" y="333063"/>
                  <a:pt x="25575" y="297080"/>
                  <a:pt x="20813" y="271680"/>
                </a:cubicBezTo>
                <a:cubicBezTo>
                  <a:pt x="16051" y="246280"/>
                  <a:pt x="2028" y="212678"/>
                  <a:pt x="176" y="170080"/>
                </a:cubicBezTo>
                <a:cubicBezTo>
                  <a:pt x="-1676" y="127482"/>
                  <a:pt x="11553" y="-6132"/>
                  <a:pt x="14463" y="2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8EE510C9-81DC-4CC4-9A60-AE11A9621AF3}"/>
              </a:ext>
            </a:extLst>
          </p:cNvPr>
          <p:cNvSpPr/>
          <p:nvPr/>
        </p:nvSpPr>
        <p:spPr>
          <a:xfrm>
            <a:off x="3885641" y="5772840"/>
            <a:ext cx="456159" cy="209668"/>
          </a:xfrm>
          <a:custGeom>
            <a:avLst/>
            <a:gdLst>
              <a:gd name="connsiteX0" fmla="*/ 559 w 456159"/>
              <a:gd name="connsiteY0" fmla="*/ 189810 h 209668"/>
              <a:gd name="connsiteX1" fmla="*/ 122797 w 456159"/>
              <a:gd name="connsiteY1" fmla="*/ 58048 h 209668"/>
              <a:gd name="connsiteX2" fmla="*/ 343459 w 456159"/>
              <a:gd name="connsiteY2" fmla="*/ 32648 h 209668"/>
              <a:gd name="connsiteX3" fmla="*/ 386322 w 456159"/>
              <a:gd name="connsiteY3" fmla="*/ 53285 h 209668"/>
              <a:gd name="connsiteX4" fmla="*/ 452997 w 456159"/>
              <a:gd name="connsiteY4" fmla="*/ 205685 h 209668"/>
              <a:gd name="connsiteX5" fmla="*/ 438709 w 456159"/>
              <a:gd name="connsiteY5" fmla="*/ 153298 h 209668"/>
              <a:gd name="connsiteX6" fmla="*/ 379972 w 456159"/>
              <a:gd name="connsiteY6" fmla="*/ 26298 h 209668"/>
              <a:gd name="connsiteX7" fmla="*/ 329172 w 456159"/>
              <a:gd name="connsiteY7" fmla="*/ 2485 h 209668"/>
              <a:gd name="connsiteX8" fmla="*/ 168834 w 456159"/>
              <a:gd name="connsiteY8" fmla="*/ 19948 h 209668"/>
              <a:gd name="connsiteX9" fmla="*/ 559 w 456159"/>
              <a:gd name="connsiteY9" fmla="*/ 189810 h 20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159" h="209668">
                <a:moveTo>
                  <a:pt x="559" y="189810"/>
                </a:moveTo>
                <a:cubicBezTo>
                  <a:pt x="-7114" y="196160"/>
                  <a:pt x="65647" y="84242"/>
                  <a:pt x="122797" y="58048"/>
                </a:cubicBezTo>
                <a:cubicBezTo>
                  <a:pt x="179947" y="31854"/>
                  <a:pt x="299538" y="33442"/>
                  <a:pt x="343459" y="32648"/>
                </a:cubicBezTo>
                <a:cubicBezTo>
                  <a:pt x="387380" y="31854"/>
                  <a:pt x="368066" y="24445"/>
                  <a:pt x="386322" y="53285"/>
                </a:cubicBezTo>
                <a:cubicBezTo>
                  <a:pt x="404578" y="82124"/>
                  <a:pt x="444266" y="189016"/>
                  <a:pt x="452997" y="205685"/>
                </a:cubicBezTo>
                <a:cubicBezTo>
                  <a:pt x="461728" y="222354"/>
                  <a:pt x="450880" y="183196"/>
                  <a:pt x="438709" y="153298"/>
                </a:cubicBezTo>
                <a:cubicBezTo>
                  <a:pt x="426538" y="123400"/>
                  <a:pt x="398228" y="51433"/>
                  <a:pt x="379972" y="26298"/>
                </a:cubicBezTo>
                <a:cubicBezTo>
                  <a:pt x="361716" y="1163"/>
                  <a:pt x="364362" y="3543"/>
                  <a:pt x="329172" y="2485"/>
                </a:cubicBezTo>
                <a:cubicBezTo>
                  <a:pt x="293982" y="1427"/>
                  <a:pt x="222544" y="-8362"/>
                  <a:pt x="168834" y="19948"/>
                </a:cubicBezTo>
                <a:cubicBezTo>
                  <a:pt x="115124" y="48258"/>
                  <a:pt x="8232" y="183460"/>
                  <a:pt x="559" y="1898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1A8834F6-5DD4-4274-873E-1A60EF2489BF}"/>
              </a:ext>
            </a:extLst>
          </p:cNvPr>
          <p:cNvSpPr/>
          <p:nvPr/>
        </p:nvSpPr>
        <p:spPr>
          <a:xfrm>
            <a:off x="4362628" y="5774914"/>
            <a:ext cx="415862" cy="38550"/>
          </a:xfrm>
          <a:custGeom>
            <a:avLst/>
            <a:gdLst>
              <a:gd name="connsiteX0" fmla="*/ 1410 w 415862"/>
              <a:gd name="connsiteY0" fmla="*/ 38511 h 38550"/>
              <a:gd name="connsiteX1" fmla="*/ 325260 w 415862"/>
              <a:gd name="connsiteY1" fmla="*/ 13111 h 38550"/>
              <a:gd name="connsiteX2" fmla="*/ 415747 w 415862"/>
              <a:gd name="connsiteY2" fmla="*/ 1999 h 38550"/>
              <a:gd name="connsiteX3" fmla="*/ 341135 w 415862"/>
              <a:gd name="connsiteY3" fmla="*/ 411 h 38550"/>
              <a:gd name="connsiteX4" fmla="*/ 212547 w 415862"/>
              <a:gd name="connsiteY4" fmla="*/ 6761 h 38550"/>
              <a:gd name="connsiteX5" fmla="*/ 1410 w 415862"/>
              <a:gd name="connsiteY5" fmla="*/ 38511 h 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862" h="38550">
                <a:moveTo>
                  <a:pt x="1410" y="38511"/>
                </a:moveTo>
                <a:cubicBezTo>
                  <a:pt x="20195" y="39569"/>
                  <a:pt x="256204" y="19196"/>
                  <a:pt x="325260" y="13111"/>
                </a:cubicBezTo>
                <a:cubicBezTo>
                  <a:pt x="394316" y="7026"/>
                  <a:pt x="413101" y="4116"/>
                  <a:pt x="415747" y="1999"/>
                </a:cubicBezTo>
                <a:cubicBezTo>
                  <a:pt x="418393" y="-118"/>
                  <a:pt x="375002" y="-383"/>
                  <a:pt x="341135" y="411"/>
                </a:cubicBezTo>
                <a:cubicBezTo>
                  <a:pt x="307268" y="1205"/>
                  <a:pt x="268374" y="1999"/>
                  <a:pt x="212547" y="6761"/>
                </a:cubicBezTo>
                <a:cubicBezTo>
                  <a:pt x="156720" y="11523"/>
                  <a:pt x="-17375" y="37453"/>
                  <a:pt x="1410" y="385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65B2430F-777E-4B2D-8390-976B2E2D5CCC}"/>
              </a:ext>
            </a:extLst>
          </p:cNvPr>
          <p:cNvSpPr/>
          <p:nvPr/>
        </p:nvSpPr>
        <p:spPr>
          <a:xfrm>
            <a:off x="4656535" y="5762327"/>
            <a:ext cx="126747" cy="570394"/>
          </a:xfrm>
          <a:custGeom>
            <a:avLst/>
            <a:gdLst>
              <a:gd name="connsiteX0" fmla="*/ 126603 w 126747"/>
              <a:gd name="connsiteY0" fmla="*/ 298 h 570394"/>
              <a:gd name="connsiteX1" fmla="*/ 66278 w 126747"/>
              <a:gd name="connsiteY1" fmla="*/ 60623 h 570394"/>
              <a:gd name="connsiteX2" fmla="*/ 45640 w 126747"/>
              <a:gd name="connsiteY2" fmla="*/ 270173 h 570394"/>
              <a:gd name="connsiteX3" fmla="*/ 20240 w 126747"/>
              <a:gd name="connsiteY3" fmla="*/ 363836 h 570394"/>
              <a:gd name="connsiteX4" fmla="*/ 1190 w 126747"/>
              <a:gd name="connsiteY4" fmla="*/ 562273 h 570394"/>
              <a:gd name="connsiteX5" fmla="*/ 2778 w 126747"/>
              <a:gd name="connsiteY5" fmla="*/ 514648 h 570394"/>
              <a:gd name="connsiteX6" fmla="*/ 9128 w 126747"/>
              <a:gd name="connsiteY6" fmla="*/ 354311 h 570394"/>
              <a:gd name="connsiteX7" fmla="*/ 34528 w 126747"/>
              <a:gd name="connsiteY7" fmla="*/ 198736 h 570394"/>
              <a:gd name="connsiteX8" fmla="*/ 47228 w 126747"/>
              <a:gd name="connsiteY8" fmla="*/ 78086 h 570394"/>
              <a:gd name="connsiteX9" fmla="*/ 126603 w 126747"/>
              <a:gd name="connsiteY9" fmla="*/ 298 h 57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747" h="570394">
                <a:moveTo>
                  <a:pt x="126603" y="298"/>
                </a:moveTo>
                <a:cubicBezTo>
                  <a:pt x="129778" y="-2613"/>
                  <a:pt x="79772" y="15644"/>
                  <a:pt x="66278" y="60623"/>
                </a:cubicBezTo>
                <a:cubicBezTo>
                  <a:pt x="52784" y="105602"/>
                  <a:pt x="53313" y="219638"/>
                  <a:pt x="45640" y="270173"/>
                </a:cubicBezTo>
                <a:cubicBezTo>
                  <a:pt x="37967" y="320708"/>
                  <a:pt x="27648" y="315153"/>
                  <a:pt x="20240" y="363836"/>
                </a:cubicBezTo>
                <a:cubicBezTo>
                  <a:pt x="12832" y="412519"/>
                  <a:pt x="4100" y="537138"/>
                  <a:pt x="1190" y="562273"/>
                </a:cubicBezTo>
                <a:cubicBezTo>
                  <a:pt x="-1720" y="587408"/>
                  <a:pt x="1455" y="549308"/>
                  <a:pt x="2778" y="514648"/>
                </a:cubicBezTo>
                <a:cubicBezTo>
                  <a:pt x="4101" y="479988"/>
                  <a:pt x="3836" y="406963"/>
                  <a:pt x="9128" y="354311"/>
                </a:cubicBezTo>
                <a:cubicBezTo>
                  <a:pt x="14420" y="301659"/>
                  <a:pt x="28178" y="244774"/>
                  <a:pt x="34528" y="198736"/>
                </a:cubicBezTo>
                <a:cubicBezTo>
                  <a:pt x="40878" y="152698"/>
                  <a:pt x="32147" y="111688"/>
                  <a:pt x="47228" y="78086"/>
                </a:cubicBezTo>
                <a:cubicBezTo>
                  <a:pt x="62309" y="44484"/>
                  <a:pt x="123428" y="3209"/>
                  <a:pt x="126603" y="29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CD31166E-FB81-4CBD-BEA7-7645559B71D4}"/>
              </a:ext>
            </a:extLst>
          </p:cNvPr>
          <p:cNvSpPr/>
          <p:nvPr/>
        </p:nvSpPr>
        <p:spPr>
          <a:xfrm>
            <a:off x="4521188" y="6346827"/>
            <a:ext cx="130287" cy="417600"/>
          </a:xfrm>
          <a:custGeom>
            <a:avLst/>
            <a:gdLst>
              <a:gd name="connsiteX0" fmla="*/ 127012 w 130287"/>
              <a:gd name="connsiteY0" fmla="*/ 1586 h 417600"/>
              <a:gd name="connsiteX1" fmla="*/ 58750 w 130287"/>
              <a:gd name="connsiteY1" fmla="*/ 277811 h 417600"/>
              <a:gd name="connsiteX2" fmla="*/ 12 w 130287"/>
              <a:gd name="connsiteY2" fmla="*/ 417511 h 417600"/>
              <a:gd name="connsiteX3" fmla="*/ 63512 w 130287"/>
              <a:gd name="connsiteY3" fmla="*/ 296861 h 417600"/>
              <a:gd name="connsiteX4" fmla="*/ 112725 w 130287"/>
              <a:gd name="connsiteY4" fmla="*/ 169861 h 417600"/>
              <a:gd name="connsiteX5" fmla="*/ 127012 w 130287"/>
              <a:gd name="connsiteY5" fmla="*/ 1586 h 4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287" h="417600">
                <a:moveTo>
                  <a:pt x="127012" y="1586"/>
                </a:moveTo>
                <a:cubicBezTo>
                  <a:pt x="118016" y="19578"/>
                  <a:pt x="79917" y="208490"/>
                  <a:pt x="58750" y="277811"/>
                </a:cubicBezTo>
                <a:cubicBezTo>
                  <a:pt x="37583" y="347132"/>
                  <a:pt x="-782" y="414336"/>
                  <a:pt x="12" y="417511"/>
                </a:cubicBezTo>
                <a:cubicBezTo>
                  <a:pt x="806" y="420686"/>
                  <a:pt x="44726" y="338136"/>
                  <a:pt x="63512" y="296861"/>
                </a:cubicBezTo>
                <a:cubicBezTo>
                  <a:pt x="82297" y="255586"/>
                  <a:pt x="100554" y="216163"/>
                  <a:pt x="112725" y="169861"/>
                </a:cubicBezTo>
                <a:cubicBezTo>
                  <a:pt x="124896" y="123559"/>
                  <a:pt x="136008" y="-16406"/>
                  <a:pt x="127012" y="158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C7EDB5CA-7943-48A5-B304-D6CB500A77E0}"/>
              </a:ext>
            </a:extLst>
          </p:cNvPr>
          <p:cNvSpPr/>
          <p:nvPr/>
        </p:nvSpPr>
        <p:spPr>
          <a:xfrm>
            <a:off x="4282362" y="6324606"/>
            <a:ext cx="338268" cy="744843"/>
          </a:xfrm>
          <a:custGeom>
            <a:avLst/>
            <a:gdLst>
              <a:gd name="connsiteX0" fmla="*/ 335676 w 338268"/>
              <a:gd name="connsiteY0" fmla="*/ 3169 h 744843"/>
              <a:gd name="connsiteX1" fmla="*/ 216613 w 338268"/>
              <a:gd name="connsiteY1" fmla="*/ 434969 h 744843"/>
              <a:gd name="connsiteX2" fmla="*/ 127713 w 338268"/>
              <a:gd name="connsiteY2" fmla="*/ 595307 h 744843"/>
              <a:gd name="connsiteX3" fmla="*/ 713 w 338268"/>
              <a:gd name="connsiteY3" fmla="*/ 742944 h 744843"/>
              <a:gd name="connsiteX4" fmla="*/ 83263 w 338268"/>
              <a:gd name="connsiteY4" fmla="*/ 666744 h 744843"/>
              <a:gd name="connsiteX5" fmla="*/ 229313 w 338268"/>
              <a:gd name="connsiteY5" fmla="*/ 492119 h 744843"/>
              <a:gd name="connsiteX6" fmla="*/ 311863 w 338268"/>
              <a:gd name="connsiteY6" fmla="*/ 214307 h 744843"/>
              <a:gd name="connsiteX7" fmla="*/ 300751 w 338268"/>
              <a:gd name="connsiteY7" fmla="*/ 236532 h 744843"/>
              <a:gd name="connsiteX8" fmla="*/ 335676 w 338268"/>
              <a:gd name="connsiteY8" fmla="*/ 3169 h 74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268" h="744843">
                <a:moveTo>
                  <a:pt x="335676" y="3169"/>
                </a:moveTo>
                <a:cubicBezTo>
                  <a:pt x="321653" y="36242"/>
                  <a:pt x="251273" y="336279"/>
                  <a:pt x="216613" y="434969"/>
                </a:cubicBezTo>
                <a:cubicBezTo>
                  <a:pt x="181953" y="533659"/>
                  <a:pt x="163696" y="543978"/>
                  <a:pt x="127713" y="595307"/>
                </a:cubicBezTo>
                <a:cubicBezTo>
                  <a:pt x="91730" y="646636"/>
                  <a:pt x="8121" y="731038"/>
                  <a:pt x="713" y="742944"/>
                </a:cubicBezTo>
                <a:cubicBezTo>
                  <a:pt x="-6695" y="754850"/>
                  <a:pt x="45163" y="708548"/>
                  <a:pt x="83263" y="666744"/>
                </a:cubicBezTo>
                <a:cubicBezTo>
                  <a:pt x="121363" y="624940"/>
                  <a:pt x="191213" y="567525"/>
                  <a:pt x="229313" y="492119"/>
                </a:cubicBezTo>
                <a:cubicBezTo>
                  <a:pt x="267413" y="416713"/>
                  <a:pt x="299957" y="256905"/>
                  <a:pt x="311863" y="214307"/>
                </a:cubicBezTo>
                <a:cubicBezTo>
                  <a:pt x="323769" y="171709"/>
                  <a:pt x="299164" y="266959"/>
                  <a:pt x="300751" y="236532"/>
                </a:cubicBezTo>
                <a:cubicBezTo>
                  <a:pt x="302338" y="206105"/>
                  <a:pt x="349699" y="-29904"/>
                  <a:pt x="335676" y="316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A687484C-4CF2-4928-BAFF-77154852A08D}"/>
              </a:ext>
            </a:extLst>
          </p:cNvPr>
          <p:cNvSpPr/>
          <p:nvPr/>
        </p:nvSpPr>
        <p:spPr>
          <a:xfrm>
            <a:off x="3314700" y="7043738"/>
            <a:ext cx="981075" cy="39687"/>
          </a:xfrm>
          <a:custGeom>
            <a:avLst/>
            <a:gdLst>
              <a:gd name="connsiteX0" fmla="*/ 0 w 981075"/>
              <a:gd name="connsiteY0" fmla="*/ 0 h 39687"/>
              <a:gd name="connsiteX1" fmla="*/ 420688 w 981075"/>
              <a:gd name="connsiteY1" fmla="*/ 39687 h 39687"/>
              <a:gd name="connsiteX2" fmla="*/ 981075 w 981075"/>
              <a:gd name="connsiteY2" fmla="*/ 25400 h 39687"/>
              <a:gd name="connsiteX3" fmla="*/ 868363 w 981075"/>
              <a:gd name="connsiteY3" fmla="*/ 20637 h 39687"/>
              <a:gd name="connsiteX4" fmla="*/ 782638 w 981075"/>
              <a:gd name="connsiteY4" fmla="*/ 15875 h 39687"/>
              <a:gd name="connsiteX5" fmla="*/ 434975 w 981075"/>
              <a:gd name="connsiteY5" fmla="*/ 9525 h 39687"/>
              <a:gd name="connsiteX6" fmla="*/ 0 w 981075"/>
              <a:gd name="connsiteY6" fmla="*/ 0 h 3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1075" h="39687">
                <a:moveTo>
                  <a:pt x="0" y="0"/>
                </a:moveTo>
                <a:cubicBezTo>
                  <a:pt x="128588" y="17727"/>
                  <a:pt x="257176" y="35454"/>
                  <a:pt x="420688" y="39687"/>
                </a:cubicBezTo>
                <a:lnTo>
                  <a:pt x="981075" y="25400"/>
                </a:lnTo>
                <a:lnTo>
                  <a:pt x="868363" y="20637"/>
                </a:lnTo>
                <a:lnTo>
                  <a:pt x="782638" y="15875"/>
                </a:lnTo>
                <a:lnTo>
                  <a:pt x="434975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A9FD2954-1AE3-470F-B88D-84CD3C6F8F1C}"/>
              </a:ext>
            </a:extLst>
          </p:cNvPr>
          <p:cNvSpPr/>
          <p:nvPr/>
        </p:nvSpPr>
        <p:spPr>
          <a:xfrm>
            <a:off x="1753696" y="4403926"/>
            <a:ext cx="343017" cy="128417"/>
          </a:xfrm>
          <a:custGeom>
            <a:avLst/>
            <a:gdLst>
              <a:gd name="connsiteX0" fmla="*/ 492 w 343017"/>
              <a:gd name="connsiteY0" fmla="*/ 74412 h 128417"/>
              <a:gd name="connsiteX1" fmla="*/ 171942 w 343017"/>
              <a:gd name="connsiteY1" fmla="*/ 2974 h 128417"/>
              <a:gd name="connsiteX2" fmla="*/ 341804 w 343017"/>
              <a:gd name="connsiteY2" fmla="*/ 12499 h 128417"/>
              <a:gd name="connsiteX3" fmla="*/ 243379 w 343017"/>
              <a:gd name="connsiteY3" fmla="*/ 2974 h 128417"/>
              <a:gd name="connsiteX4" fmla="*/ 152892 w 343017"/>
              <a:gd name="connsiteY4" fmla="*/ 26787 h 128417"/>
              <a:gd name="connsiteX5" fmla="*/ 52879 w 343017"/>
              <a:gd name="connsiteY5" fmla="*/ 128387 h 128417"/>
              <a:gd name="connsiteX6" fmla="*/ 117967 w 343017"/>
              <a:gd name="connsiteY6" fmla="*/ 37899 h 128417"/>
              <a:gd name="connsiteX7" fmla="*/ 492 w 343017"/>
              <a:gd name="connsiteY7" fmla="*/ 74412 h 12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017" h="128417">
                <a:moveTo>
                  <a:pt x="492" y="74412"/>
                </a:moveTo>
                <a:cubicBezTo>
                  <a:pt x="9488" y="68591"/>
                  <a:pt x="115057" y="13293"/>
                  <a:pt x="171942" y="2974"/>
                </a:cubicBezTo>
                <a:cubicBezTo>
                  <a:pt x="228827" y="-7345"/>
                  <a:pt x="329898" y="12499"/>
                  <a:pt x="341804" y="12499"/>
                </a:cubicBezTo>
                <a:cubicBezTo>
                  <a:pt x="353710" y="12499"/>
                  <a:pt x="274864" y="593"/>
                  <a:pt x="243379" y="2974"/>
                </a:cubicBezTo>
                <a:cubicBezTo>
                  <a:pt x="211894" y="5355"/>
                  <a:pt x="184642" y="5885"/>
                  <a:pt x="152892" y="26787"/>
                </a:cubicBezTo>
                <a:cubicBezTo>
                  <a:pt x="121142" y="47689"/>
                  <a:pt x="58700" y="126535"/>
                  <a:pt x="52879" y="128387"/>
                </a:cubicBezTo>
                <a:cubicBezTo>
                  <a:pt x="47058" y="130239"/>
                  <a:pt x="127227" y="46101"/>
                  <a:pt x="117967" y="37899"/>
                </a:cubicBezTo>
                <a:cubicBezTo>
                  <a:pt x="108707" y="29697"/>
                  <a:pt x="-8504" y="80233"/>
                  <a:pt x="492" y="744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A0CD915C-1030-4199-B973-13B9D4129B1E}"/>
              </a:ext>
            </a:extLst>
          </p:cNvPr>
          <p:cNvSpPr/>
          <p:nvPr/>
        </p:nvSpPr>
        <p:spPr>
          <a:xfrm>
            <a:off x="1728947" y="4477290"/>
            <a:ext cx="577700" cy="193214"/>
          </a:xfrm>
          <a:custGeom>
            <a:avLst/>
            <a:gdLst>
              <a:gd name="connsiteX0" fmla="*/ 60166 w 577700"/>
              <a:gd name="connsiteY0" fmla="*/ 83598 h 193214"/>
              <a:gd name="connsiteX1" fmla="*/ 174466 w 577700"/>
              <a:gd name="connsiteY1" fmla="*/ 34385 h 193214"/>
              <a:gd name="connsiteX2" fmla="*/ 355441 w 577700"/>
              <a:gd name="connsiteY2" fmla="*/ 2635 h 193214"/>
              <a:gd name="connsiteX3" fmla="*/ 164941 w 577700"/>
              <a:gd name="connsiteY3" fmla="*/ 104235 h 193214"/>
              <a:gd name="connsiteX4" fmla="*/ 284003 w 577700"/>
              <a:gd name="connsiteY4" fmla="*/ 91535 h 193214"/>
              <a:gd name="connsiteX5" fmla="*/ 577691 w 577700"/>
              <a:gd name="connsiteY5" fmla="*/ 13748 h 193214"/>
              <a:gd name="connsiteX6" fmla="*/ 293528 w 577700"/>
              <a:gd name="connsiteY6" fmla="*/ 88360 h 193214"/>
              <a:gd name="connsiteX7" fmla="*/ 98266 w 577700"/>
              <a:gd name="connsiteY7" fmla="*/ 126460 h 193214"/>
              <a:gd name="connsiteX8" fmla="*/ 4603 w 577700"/>
              <a:gd name="connsiteY8" fmla="*/ 193135 h 193214"/>
              <a:gd name="connsiteX9" fmla="*/ 17303 w 577700"/>
              <a:gd name="connsiteY9" fmla="*/ 112173 h 193214"/>
              <a:gd name="connsiteX10" fmla="*/ 42703 w 577700"/>
              <a:gd name="connsiteY10" fmla="*/ 142335 h 193214"/>
              <a:gd name="connsiteX11" fmla="*/ 284003 w 577700"/>
              <a:gd name="connsiteY11" fmla="*/ 23273 h 193214"/>
              <a:gd name="connsiteX12" fmla="*/ 60166 w 577700"/>
              <a:gd name="connsiteY12" fmla="*/ 83598 h 19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7700" h="193214">
                <a:moveTo>
                  <a:pt x="60166" y="83598"/>
                </a:moveTo>
                <a:cubicBezTo>
                  <a:pt x="41910" y="85450"/>
                  <a:pt x="125254" y="47879"/>
                  <a:pt x="174466" y="34385"/>
                </a:cubicBezTo>
                <a:cubicBezTo>
                  <a:pt x="223679" y="20891"/>
                  <a:pt x="357028" y="-9007"/>
                  <a:pt x="355441" y="2635"/>
                </a:cubicBezTo>
                <a:cubicBezTo>
                  <a:pt x="353854" y="14277"/>
                  <a:pt x="176847" y="89418"/>
                  <a:pt x="164941" y="104235"/>
                </a:cubicBezTo>
                <a:cubicBezTo>
                  <a:pt x="153035" y="119052"/>
                  <a:pt x="215211" y="106616"/>
                  <a:pt x="284003" y="91535"/>
                </a:cubicBezTo>
                <a:cubicBezTo>
                  <a:pt x="352795" y="76454"/>
                  <a:pt x="576104" y="14277"/>
                  <a:pt x="577691" y="13748"/>
                </a:cubicBezTo>
                <a:cubicBezTo>
                  <a:pt x="579278" y="13219"/>
                  <a:pt x="373432" y="69575"/>
                  <a:pt x="293528" y="88360"/>
                </a:cubicBezTo>
                <a:cubicBezTo>
                  <a:pt x="213624" y="107145"/>
                  <a:pt x="146420" y="108998"/>
                  <a:pt x="98266" y="126460"/>
                </a:cubicBezTo>
                <a:cubicBezTo>
                  <a:pt x="50112" y="143922"/>
                  <a:pt x="18097" y="195516"/>
                  <a:pt x="4603" y="193135"/>
                </a:cubicBezTo>
                <a:cubicBezTo>
                  <a:pt x="-8891" y="190754"/>
                  <a:pt x="10953" y="120640"/>
                  <a:pt x="17303" y="112173"/>
                </a:cubicBezTo>
                <a:cubicBezTo>
                  <a:pt x="23653" y="103706"/>
                  <a:pt x="-1747" y="157152"/>
                  <a:pt x="42703" y="142335"/>
                </a:cubicBezTo>
                <a:cubicBezTo>
                  <a:pt x="87153" y="127518"/>
                  <a:pt x="279505" y="34915"/>
                  <a:pt x="284003" y="23273"/>
                </a:cubicBezTo>
                <a:cubicBezTo>
                  <a:pt x="288501" y="11631"/>
                  <a:pt x="78422" y="81746"/>
                  <a:pt x="60166" y="8359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093BF8B6-C862-46C9-9287-CA8C272387B2}"/>
              </a:ext>
            </a:extLst>
          </p:cNvPr>
          <p:cNvSpPr/>
          <p:nvPr/>
        </p:nvSpPr>
        <p:spPr>
          <a:xfrm>
            <a:off x="1727611" y="4590864"/>
            <a:ext cx="466401" cy="139307"/>
          </a:xfrm>
          <a:custGeom>
            <a:avLst/>
            <a:gdLst>
              <a:gd name="connsiteX0" fmla="*/ 1177 w 466401"/>
              <a:gd name="connsiteY0" fmla="*/ 138299 h 139307"/>
              <a:gd name="connsiteX1" fmla="*/ 115477 w 466401"/>
              <a:gd name="connsiteY1" fmla="*/ 79561 h 139307"/>
              <a:gd name="connsiteX2" fmla="*/ 466314 w 466401"/>
              <a:gd name="connsiteY2" fmla="*/ 186 h 139307"/>
              <a:gd name="connsiteX3" fmla="*/ 151989 w 466401"/>
              <a:gd name="connsiteY3" fmla="*/ 103374 h 139307"/>
              <a:gd name="connsiteX4" fmla="*/ 432977 w 466401"/>
              <a:gd name="connsiteY4" fmla="*/ 122424 h 139307"/>
              <a:gd name="connsiteX5" fmla="*/ 171039 w 466401"/>
              <a:gd name="connsiteY5" fmla="*/ 117661 h 139307"/>
              <a:gd name="connsiteX6" fmla="*/ 1177 w 466401"/>
              <a:gd name="connsiteY6" fmla="*/ 138299 h 13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401" h="139307">
                <a:moveTo>
                  <a:pt x="1177" y="138299"/>
                </a:moveTo>
                <a:cubicBezTo>
                  <a:pt x="-8083" y="131949"/>
                  <a:pt x="37954" y="102580"/>
                  <a:pt x="115477" y="79561"/>
                </a:cubicBezTo>
                <a:cubicBezTo>
                  <a:pt x="193000" y="56542"/>
                  <a:pt x="460229" y="-3783"/>
                  <a:pt x="466314" y="186"/>
                </a:cubicBezTo>
                <a:cubicBezTo>
                  <a:pt x="472399" y="4155"/>
                  <a:pt x="157545" y="83001"/>
                  <a:pt x="151989" y="103374"/>
                </a:cubicBezTo>
                <a:cubicBezTo>
                  <a:pt x="146433" y="123747"/>
                  <a:pt x="429802" y="120043"/>
                  <a:pt x="432977" y="122424"/>
                </a:cubicBezTo>
                <a:cubicBezTo>
                  <a:pt x="436152" y="124805"/>
                  <a:pt x="238772" y="116338"/>
                  <a:pt x="171039" y="117661"/>
                </a:cubicBezTo>
                <a:cubicBezTo>
                  <a:pt x="103306" y="118984"/>
                  <a:pt x="10437" y="144649"/>
                  <a:pt x="1177" y="13829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2C223BFA-D035-466A-9B06-FF731CB9DFC9}"/>
              </a:ext>
            </a:extLst>
          </p:cNvPr>
          <p:cNvSpPr/>
          <p:nvPr/>
        </p:nvSpPr>
        <p:spPr>
          <a:xfrm>
            <a:off x="1627454" y="4918803"/>
            <a:ext cx="557294" cy="205655"/>
          </a:xfrm>
          <a:custGeom>
            <a:avLst/>
            <a:gdLst>
              <a:gd name="connsiteX0" fmla="*/ 1321 w 557294"/>
              <a:gd name="connsiteY0" fmla="*/ 205647 h 205655"/>
              <a:gd name="connsiteX1" fmla="*/ 226746 w 557294"/>
              <a:gd name="connsiteY1" fmla="*/ 118335 h 205655"/>
              <a:gd name="connsiteX2" fmla="*/ 556946 w 557294"/>
              <a:gd name="connsiteY2" fmla="*/ 860 h 205655"/>
              <a:gd name="connsiteX3" fmla="*/ 287071 w 557294"/>
              <a:gd name="connsiteY3" fmla="*/ 67535 h 205655"/>
              <a:gd name="connsiteX4" fmla="*/ 139434 w 557294"/>
              <a:gd name="connsiteY4" fmla="*/ 113572 h 205655"/>
              <a:gd name="connsiteX5" fmla="*/ 1321 w 557294"/>
              <a:gd name="connsiteY5" fmla="*/ 205647 h 20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294" h="205655">
                <a:moveTo>
                  <a:pt x="1321" y="205647"/>
                </a:moveTo>
                <a:cubicBezTo>
                  <a:pt x="15873" y="206441"/>
                  <a:pt x="134142" y="152466"/>
                  <a:pt x="226746" y="118335"/>
                </a:cubicBezTo>
                <a:cubicBezTo>
                  <a:pt x="319350" y="84204"/>
                  <a:pt x="546892" y="9327"/>
                  <a:pt x="556946" y="860"/>
                </a:cubicBezTo>
                <a:cubicBezTo>
                  <a:pt x="567000" y="-7607"/>
                  <a:pt x="356656" y="48750"/>
                  <a:pt x="287071" y="67535"/>
                </a:cubicBezTo>
                <a:cubicBezTo>
                  <a:pt x="217486" y="86320"/>
                  <a:pt x="182561" y="93728"/>
                  <a:pt x="139434" y="113572"/>
                </a:cubicBezTo>
                <a:cubicBezTo>
                  <a:pt x="96307" y="133416"/>
                  <a:pt x="-13231" y="204853"/>
                  <a:pt x="1321" y="20564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F6F39E43-78EE-4607-B6E1-CA5341C693B0}"/>
              </a:ext>
            </a:extLst>
          </p:cNvPr>
          <p:cNvSpPr/>
          <p:nvPr/>
        </p:nvSpPr>
        <p:spPr>
          <a:xfrm>
            <a:off x="1561343" y="5113298"/>
            <a:ext cx="482019" cy="160443"/>
          </a:xfrm>
          <a:custGeom>
            <a:avLst/>
            <a:gdLst>
              <a:gd name="connsiteX0" fmla="*/ 2345 w 482019"/>
              <a:gd name="connsiteY0" fmla="*/ 160377 h 160443"/>
              <a:gd name="connsiteX1" fmla="*/ 145220 w 482019"/>
              <a:gd name="connsiteY1" fmla="*/ 98465 h 160443"/>
              <a:gd name="connsiteX2" fmla="*/ 481770 w 482019"/>
              <a:gd name="connsiteY2" fmla="*/ 40 h 160443"/>
              <a:gd name="connsiteX3" fmla="*/ 88070 w 482019"/>
              <a:gd name="connsiteY3" fmla="*/ 87352 h 160443"/>
              <a:gd name="connsiteX4" fmla="*/ 2345 w 482019"/>
              <a:gd name="connsiteY4" fmla="*/ 160377 h 16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019" h="160443">
                <a:moveTo>
                  <a:pt x="2345" y="160377"/>
                </a:moveTo>
                <a:cubicBezTo>
                  <a:pt x="11870" y="162229"/>
                  <a:pt x="65316" y="125188"/>
                  <a:pt x="145220" y="98465"/>
                </a:cubicBezTo>
                <a:cubicBezTo>
                  <a:pt x="225124" y="71742"/>
                  <a:pt x="491295" y="1892"/>
                  <a:pt x="481770" y="40"/>
                </a:cubicBezTo>
                <a:cubicBezTo>
                  <a:pt x="472245" y="-1812"/>
                  <a:pt x="165593" y="60894"/>
                  <a:pt x="88070" y="87352"/>
                </a:cubicBezTo>
                <a:cubicBezTo>
                  <a:pt x="10547" y="113810"/>
                  <a:pt x="-7180" y="158525"/>
                  <a:pt x="2345" y="16037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9D367B13-0499-4008-A22B-F81E9E24E36D}"/>
              </a:ext>
            </a:extLst>
          </p:cNvPr>
          <p:cNvSpPr/>
          <p:nvPr/>
        </p:nvSpPr>
        <p:spPr>
          <a:xfrm>
            <a:off x="1539728" y="5012553"/>
            <a:ext cx="632791" cy="242221"/>
          </a:xfrm>
          <a:custGeom>
            <a:avLst/>
            <a:gdLst>
              <a:gd name="connsiteX0" fmla="*/ 147 w 632791"/>
              <a:gd name="connsiteY0" fmla="*/ 242072 h 242221"/>
              <a:gd name="connsiteX1" fmla="*/ 104922 w 632791"/>
              <a:gd name="connsiteY1" fmla="*/ 140472 h 242221"/>
              <a:gd name="connsiteX2" fmla="*/ 624035 w 632791"/>
              <a:gd name="connsiteY2" fmla="*/ 2360 h 242221"/>
              <a:gd name="connsiteX3" fmla="*/ 408135 w 632791"/>
              <a:gd name="connsiteY3" fmla="*/ 61097 h 242221"/>
              <a:gd name="connsiteX4" fmla="*/ 111272 w 632791"/>
              <a:gd name="connsiteY4" fmla="*/ 161110 h 242221"/>
              <a:gd name="connsiteX5" fmla="*/ 147 w 632791"/>
              <a:gd name="connsiteY5" fmla="*/ 242072 h 24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791" h="242221">
                <a:moveTo>
                  <a:pt x="147" y="242072"/>
                </a:moveTo>
                <a:cubicBezTo>
                  <a:pt x="-911" y="238633"/>
                  <a:pt x="941" y="180424"/>
                  <a:pt x="104922" y="140472"/>
                </a:cubicBezTo>
                <a:cubicBezTo>
                  <a:pt x="208903" y="100520"/>
                  <a:pt x="573500" y="15589"/>
                  <a:pt x="624035" y="2360"/>
                </a:cubicBezTo>
                <a:cubicBezTo>
                  <a:pt x="674570" y="-10869"/>
                  <a:pt x="493595" y="34639"/>
                  <a:pt x="408135" y="61097"/>
                </a:cubicBezTo>
                <a:cubicBezTo>
                  <a:pt x="322675" y="87555"/>
                  <a:pt x="177682" y="133329"/>
                  <a:pt x="111272" y="161110"/>
                </a:cubicBezTo>
                <a:cubicBezTo>
                  <a:pt x="44862" y="188891"/>
                  <a:pt x="1205" y="245511"/>
                  <a:pt x="147" y="2420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BED0D0EF-8311-4119-BFB8-4F414A39EE56}"/>
              </a:ext>
            </a:extLst>
          </p:cNvPr>
          <p:cNvSpPr/>
          <p:nvPr/>
        </p:nvSpPr>
        <p:spPr>
          <a:xfrm>
            <a:off x="1545564" y="5225223"/>
            <a:ext cx="452855" cy="129845"/>
          </a:xfrm>
          <a:custGeom>
            <a:avLst/>
            <a:gdLst>
              <a:gd name="connsiteX0" fmla="*/ 661 w 452855"/>
              <a:gd name="connsiteY0" fmla="*/ 129415 h 129845"/>
              <a:gd name="connsiteX1" fmla="*/ 259424 w 452855"/>
              <a:gd name="connsiteY1" fmla="*/ 27815 h 129845"/>
              <a:gd name="connsiteX2" fmla="*/ 451511 w 452855"/>
              <a:gd name="connsiteY2" fmla="*/ 5590 h 129845"/>
              <a:gd name="connsiteX3" fmla="*/ 162586 w 452855"/>
              <a:gd name="connsiteY3" fmla="*/ 115127 h 129845"/>
              <a:gd name="connsiteX4" fmla="*/ 438811 w 452855"/>
              <a:gd name="connsiteY4" fmla="*/ 57977 h 129845"/>
              <a:gd name="connsiteX5" fmla="*/ 192749 w 452855"/>
              <a:gd name="connsiteY5" fmla="*/ 64327 h 129845"/>
              <a:gd name="connsiteX6" fmla="*/ 661 w 452855"/>
              <a:gd name="connsiteY6" fmla="*/ 129415 h 12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855" h="129845">
                <a:moveTo>
                  <a:pt x="661" y="129415"/>
                </a:moveTo>
                <a:cubicBezTo>
                  <a:pt x="11774" y="123330"/>
                  <a:pt x="184282" y="48452"/>
                  <a:pt x="259424" y="27815"/>
                </a:cubicBezTo>
                <a:cubicBezTo>
                  <a:pt x="334566" y="7177"/>
                  <a:pt x="467651" y="-8962"/>
                  <a:pt x="451511" y="5590"/>
                </a:cubicBezTo>
                <a:cubicBezTo>
                  <a:pt x="435371" y="20142"/>
                  <a:pt x="164703" y="106396"/>
                  <a:pt x="162586" y="115127"/>
                </a:cubicBezTo>
                <a:cubicBezTo>
                  <a:pt x="160469" y="123858"/>
                  <a:pt x="433784" y="66444"/>
                  <a:pt x="438811" y="57977"/>
                </a:cubicBezTo>
                <a:cubicBezTo>
                  <a:pt x="443838" y="49510"/>
                  <a:pt x="264451" y="53479"/>
                  <a:pt x="192749" y="64327"/>
                </a:cubicBezTo>
                <a:cubicBezTo>
                  <a:pt x="121047" y="75175"/>
                  <a:pt x="-10452" y="135500"/>
                  <a:pt x="661" y="12941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A1366527-E05B-431E-8C99-744A5DB17005}"/>
              </a:ext>
            </a:extLst>
          </p:cNvPr>
          <p:cNvSpPr/>
          <p:nvPr/>
        </p:nvSpPr>
        <p:spPr>
          <a:xfrm>
            <a:off x="1697485" y="5303813"/>
            <a:ext cx="463916" cy="136556"/>
          </a:xfrm>
          <a:custGeom>
            <a:avLst/>
            <a:gdLst>
              <a:gd name="connsiteX0" fmla="*/ 1140 w 463916"/>
              <a:gd name="connsiteY0" fmla="*/ 136550 h 136556"/>
              <a:gd name="connsiteX1" fmla="*/ 374203 w 463916"/>
              <a:gd name="connsiteY1" fmla="*/ 39712 h 136556"/>
              <a:gd name="connsiteX2" fmla="*/ 458340 w 463916"/>
              <a:gd name="connsiteY2" fmla="*/ 25 h 136556"/>
              <a:gd name="connsiteX3" fmla="*/ 264665 w 463916"/>
              <a:gd name="connsiteY3" fmla="*/ 44475 h 136556"/>
              <a:gd name="connsiteX4" fmla="*/ 1140 w 463916"/>
              <a:gd name="connsiteY4" fmla="*/ 136550 h 13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916" h="136556">
                <a:moveTo>
                  <a:pt x="1140" y="136550"/>
                </a:moveTo>
                <a:cubicBezTo>
                  <a:pt x="19396" y="135756"/>
                  <a:pt x="298003" y="62466"/>
                  <a:pt x="374203" y="39712"/>
                </a:cubicBezTo>
                <a:cubicBezTo>
                  <a:pt x="450403" y="16958"/>
                  <a:pt x="476596" y="-769"/>
                  <a:pt x="458340" y="25"/>
                </a:cubicBezTo>
                <a:cubicBezTo>
                  <a:pt x="440084" y="819"/>
                  <a:pt x="340600" y="23573"/>
                  <a:pt x="264665" y="44475"/>
                </a:cubicBezTo>
                <a:cubicBezTo>
                  <a:pt x="188730" y="65377"/>
                  <a:pt x="-17116" y="137344"/>
                  <a:pt x="1140" y="13655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46436C16-4D21-449C-9D9B-6AED2F7A25D9}"/>
              </a:ext>
            </a:extLst>
          </p:cNvPr>
          <p:cNvSpPr/>
          <p:nvPr/>
        </p:nvSpPr>
        <p:spPr>
          <a:xfrm>
            <a:off x="1433991" y="5464413"/>
            <a:ext cx="551853" cy="266268"/>
          </a:xfrm>
          <a:custGeom>
            <a:avLst/>
            <a:gdLst>
              <a:gd name="connsiteX0" fmla="*/ 20159 w 551853"/>
              <a:gd name="connsiteY0" fmla="*/ 264875 h 266268"/>
              <a:gd name="connsiteX1" fmla="*/ 61434 w 551853"/>
              <a:gd name="connsiteY1" fmla="*/ 163275 h 266268"/>
              <a:gd name="connsiteX2" fmla="*/ 545622 w 551853"/>
              <a:gd name="connsiteY2" fmla="*/ 4525 h 266268"/>
              <a:gd name="connsiteX3" fmla="*/ 326547 w 551853"/>
              <a:gd name="connsiteY3" fmla="*/ 47387 h 266268"/>
              <a:gd name="connsiteX4" fmla="*/ 185259 w 551853"/>
              <a:gd name="connsiteY4" fmla="*/ 90250 h 266268"/>
              <a:gd name="connsiteX5" fmla="*/ 20159 w 551853"/>
              <a:gd name="connsiteY5" fmla="*/ 264875 h 26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853" h="266268">
                <a:moveTo>
                  <a:pt x="20159" y="264875"/>
                </a:moveTo>
                <a:cubicBezTo>
                  <a:pt x="-478" y="277046"/>
                  <a:pt x="-26143" y="206667"/>
                  <a:pt x="61434" y="163275"/>
                </a:cubicBezTo>
                <a:cubicBezTo>
                  <a:pt x="149011" y="119883"/>
                  <a:pt x="501437" y="23840"/>
                  <a:pt x="545622" y="4525"/>
                </a:cubicBezTo>
                <a:cubicBezTo>
                  <a:pt x="589807" y="-14790"/>
                  <a:pt x="386608" y="33099"/>
                  <a:pt x="326547" y="47387"/>
                </a:cubicBezTo>
                <a:cubicBezTo>
                  <a:pt x="266486" y="61675"/>
                  <a:pt x="235794" y="54531"/>
                  <a:pt x="185259" y="90250"/>
                </a:cubicBezTo>
                <a:cubicBezTo>
                  <a:pt x="134724" y="125969"/>
                  <a:pt x="40796" y="252704"/>
                  <a:pt x="20159" y="26487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4F6ED212-BD78-45B3-A570-6D0E9F2847B5}"/>
              </a:ext>
            </a:extLst>
          </p:cNvPr>
          <p:cNvSpPr/>
          <p:nvPr/>
        </p:nvSpPr>
        <p:spPr>
          <a:xfrm>
            <a:off x="1557952" y="5576289"/>
            <a:ext cx="136602" cy="163867"/>
          </a:xfrm>
          <a:custGeom>
            <a:avLst/>
            <a:gdLst>
              <a:gd name="connsiteX0" fmla="*/ 135911 w 136602"/>
              <a:gd name="connsiteY0" fmla="*/ 2186 h 163867"/>
              <a:gd name="connsiteX1" fmla="*/ 2561 w 136602"/>
              <a:gd name="connsiteY1" fmla="*/ 162524 h 163867"/>
              <a:gd name="connsiteX2" fmla="*/ 53361 w 136602"/>
              <a:gd name="connsiteY2" fmla="*/ 75211 h 163867"/>
              <a:gd name="connsiteX3" fmla="*/ 135911 w 136602"/>
              <a:gd name="connsiteY3" fmla="*/ 2186 h 16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02" h="163867">
                <a:moveTo>
                  <a:pt x="135911" y="2186"/>
                </a:moveTo>
                <a:cubicBezTo>
                  <a:pt x="127444" y="16738"/>
                  <a:pt x="16319" y="150353"/>
                  <a:pt x="2561" y="162524"/>
                </a:cubicBezTo>
                <a:cubicBezTo>
                  <a:pt x="-11197" y="174695"/>
                  <a:pt x="34047" y="100876"/>
                  <a:pt x="53361" y="75211"/>
                </a:cubicBezTo>
                <a:cubicBezTo>
                  <a:pt x="72675" y="49546"/>
                  <a:pt x="144378" y="-12366"/>
                  <a:pt x="135911" y="218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CE6D82EE-8A9B-4C8A-ACDD-B36E9B3991F3}"/>
              </a:ext>
            </a:extLst>
          </p:cNvPr>
          <p:cNvSpPr/>
          <p:nvPr/>
        </p:nvSpPr>
        <p:spPr>
          <a:xfrm>
            <a:off x="1579547" y="5638800"/>
            <a:ext cx="111141" cy="154218"/>
          </a:xfrm>
          <a:custGeom>
            <a:avLst/>
            <a:gdLst>
              <a:gd name="connsiteX0" fmla="*/ 111141 w 111141"/>
              <a:gd name="connsiteY0" fmla="*/ 0 h 154218"/>
              <a:gd name="connsiteX1" fmla="*/ 16 w 111141"/>
              <a:gd name="connsiteY1" fmla="*/ 153988 h 154218"/>
              <a:gd name="connsiteX2" fmla="*/ 111141 w 111141"/>
              <a:gd name="connsiteY2" fmla="*/ 0 h 15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141" h="154218">
                <a:moveTo>
                  <a:pt x="111141" y="0"/>
                </a:moveTo>
                <a:cubicBezTo>
                  <a:pt x="111141" y="0"/>
                  <a:pt x="-1572" y="146844"/>
                  <a:pt x="16" y="153988"/>
                </a:cubicBezTo>
                <a:cubicBezTo>
                  <a:pt x="1603" y="161132"/>
                  <a:pt x="111141" y="0"/>
                  <a:pt x="111141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EC29FAB0-A216-473E-A687-73DA38A84846}"/>
              </a:ext>
            </a:extLst>
          </p:cNvPr>
          <p:cNvSpPr/>
          <p:nvPr/>
        </p:nvSpPr>
        <p:spPr>
          <a:xfrm>
            <a:off x="1574777" y="5568842"/>
            <a:ext cx="281550" cy="300598"/>
          </a:xfrm>
          <a:custGeom>
            <a:avLst/>
            <a:gdLst>
              <a:gd name="connsiteX0" fmla="*/ 281011 w 281550"/>
              <a:gd name="connsiteY0" fmla="*/ 108 h 300598"/>
              <a:gd name="connsiteX1" fmla="*/ 130198 w 281550"/>
              <a:gd name="connsiteY1" fmla="*/ 214421 h 300598"/>
              <a:gd name="connsiteX2" fmla="*/ 63523 w 281550"/>
              <a:gd name="connsiteY2" fmla="*/ 281096 h 300598"/>
              <a:gd name="connsiteX3" fmla="*/ 1611 w 281550"/>
              <a:gd name="connsiteY3" fmla="*/ 289033 h 300598"/>
              <a:gd name="connsiteX4" fmla="*/ 131786 w 281550"/>
              <a:gd name="connsiteY4" fmla="*/ 254108 h 300598"/>
              <a:gd name="connsiteX5" fmla="*/ 133373 w 281550"/>
              <a:gd name="connsiteY5" fmla="*/ 295383 h 300598"/>
              <a:gd name="connsiteX6" fmla="*/ 241323 w 281550"/>
              <a:gd name="connsiteY6" fmla="*/ 112821 h 300598"/>
              <a:gd name="connsiteX7" fmla="*/ 182586 w 281550"/>
              <a:gd name="connsiteY7" fmla="*/ 184258 h 300598"/>
              <a:gd name="connsiteX8" fmla="*/ 281011 w 281550"/>
              <a:gd name="connsiteY8" fmla="*/ 108 h 30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50" h="300598">
                <a:moveTo>
                  <a:pt x="281011" y="108"/>
                </a:moveTo>
                <a:cubicBezTo>
                  <a:pt x="272280" y="5135"/>
                  <a:pt x="166446" y="167590"/>
                  <a:pt x="130198" y="214421"/>
                </a:cubicBezTo>
                <a:cubicBezTo>
                  <a:pt x="93950" y="261252"/>
                  <a:pt x="84954" y="268661"/>
                  <a:pt x="63523" y="281096"/>
                </a:cubicBezTo>
                <a:cubicBezTo>
                  <a:pt x="42092" y="293531"/>
                  <a:pt x="-9766" y="293531"/>
                  <a:pt x="1611" y="289033"/>
                </a:cubicBezTo>
                <a:cubicBezTo>
                  <a:pt x="12988" y="284535"/>
                  <a:pt x="109826" y="253050"/>
                  <a:pt x="131786" y="254108"/>
                </a:cubicBezTo>
                <a:cubicBezTo>
                  <a:pt x="153746" y="255166"/>
                  <a:pt x="115117" y="318931"/>
                  <a:pt x="133373" y="295383"/>
                </a:cubicBezTo>
                <a:cubicBezTo>
                  <a:pt x="151629" y="271835"/>
                  <a:pt x="233121" y="131342"/>
                  <a:pt x="241323" y="112821"/>
                </a:cubicBezTo>
                <a:cubicBezTo>
                  <a:pt x="249525" y="94300"/>
                  <a:pt x="175442" y="202779"/>
                  <a:pt x="182586" y="184258"/>
                </a:cubicBezTo>
                <a:cubicBezTo>
                  <a:pt x="189730" y="165737"/>
                  <a:pt x="289742" y="-4919"/>
                  <a:pt x="281011" y="10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BBD70A86-C86C-48D3-BD38-0660EA867834}"/>
              </a:ext>
            </a:extLst>
          </p:cNvPr>
          <p:cNvSpPr/>
          <p:nvPr/>
        </p:nvSpPr>
        <p:spPr>
          <a:xfrm>
            <a:off x="1939493" y="5452902"/>
            <a:ext cx="149662" cy="210534"/>
          </a:xfrm>
          <a:custGeom>
            <a:avLst/>
            <a:gdLst>
              <a:gd name="connsiteX0" fmla="*/ 149657 w 149662"/>
              <a:gd name="connsiteY0" fmla="*/ 161 h 210534"/>
              <a:gd name="connsiteX1" fmla="*/ 41707 w 149662"/>
              <a:gd name="connsiteY1" fmla="*/ 112873 h 210534"/>
              <a:gd name="connsiteX2" fmla="*/ 432 w 149662"/>
              <a:gd name="connsiteY2" fmla="*/ 209711 h 210534"/>
              <a:gd name="connsiteX3" fmla="*/ 21070 w 149662"/>
              <a:gd name="connsiteY3" fmla="*/ 57311 h 210534"/>
              <a:gd name="connsiteX4" fmla="*/ 36945 w 149662"/>
              <a:gd name="connsiteY4" fmla="*/ 87473 h 210534"/>
              <a:gd name="connsiteX5" fmla="*/ 149657 w 149662"/>
              <a:gd name="connsiteY5" fmla="*/ 161 h 21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62" h="210534">
                <a:moveTo>
                  <a:pt x="149657" y="161"/>
                </a:moveTo>
                <a:cubicBezTo>
                  <a:pt x="150451" y="4394"/>
                  <a:pt x="66578" y="77948"/>
                  <a:pt x="41707" y="112873"/>
                </a:cubicBezTo>
                <a:cubicBezTo>
                  <a:pt x="16836" y="147798"/>
                  <a:pt x="3871" y="218971"/>
                  <a:pt x="432" y="209711"/>
                </a:cubicBezTo>
                <a:cubicBezTo>
                  <a:pt x="-3007" y="200451"/>
                  <a:pt x="14985" y="77684"/>
                  <a:pt x="21070" y="57311"/>
                </a:cubicBezTo>
                <a:cubicBezTo>
                  <a:pt x="27155" y="36938"/>
                  <a:pt x="14985" y="98850"/>
                  <a:pt x="36945" y="87473"/>
                </a:cubicBezTo>
                <a:cubicBezTo>
                  <a:pt x="58905" y="76096"/>
                  <a:pt x="148863" y="-4072"/>
                  <a:pt x="149657" y="16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C74EC8D5-908E-4782-A996-BD7CCA0536B5}"/>
              </a:ext>
            </a:extLst>
          </p:cNvPr>
          <p:cNvSpPr/>
          <p:nvPr/>
        </p:nvSpPr>
        <p:spPr>
          <a:xfrm>
            <a:off x="1655329" y="5543342"/>
            <a:ext cx="601461" cy="387771"/>
          </a:xfrm>
          <a:custGeom>
            <a:avLst/>
            <a:gdLst>
              <a:gd name="connsiteX0" fmla="*/ 465571 w 601461"/>
              <a:gd name="connsiteY0" fmla="*/ 208 h 387771"/>
              <a:gd name="connsiteX1" fmla="*/ 322696 w 601461"/>
              <a:gd name="connsiteY1" fmla="*/ 184358 h 387771"/>
              <a:gd name="connsiteX2" fmla="*/ 227446 w 601461"/>
              <a:gd name="connsiteY2" fmla="*/ 262146 h 387771"/>
              <a:gd name="connsiteX3" fmla="*/ 2021 w 601461"/>
              <a:gd name="connsiteY3" fmla="*/ 385971 h 387771"/>
              <a:gd name="connsiteX4" fmla="*/ 144896 w 601461"/>
              <a:gd name="connsiteY4" fmla="*/ 312946 h 387771"/>
              <a:gd name="connsiteX5" fmla="*/ 597334 w 601461"/>
              <a:gd name="connsiteY5" fmla="*/ 22433 h 387771"/>
              <a:gd name="connsiteX6" fmla="*/ 373496 w 601461"/>
              <a:gd name="connsiteY6" fmla="*/ 144671 h 387771"/>
              <a:gd name="connsiteX7" fmla="*/ 465571 w 601461"/>
              <a:gd name="connsiteY7" fmla="*/ 208 h 3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461" h="387771">
                <a:moveTo>
                  <a:pt x="465571" y="208"/>
                </a:moveTo>
                <a:cubicBezTo>
                  <a:pt x="457104" y="6823"/>
                  <a:pt x="362384" y="140702"/>
                  <a:pt x="322696" y="184358"/>
                </a:cubicBezTo>
                <a:cubicBezTo>
                  <a:pt x="283008" y="228014"/>
                  <a:pt x="280892" y="228544"/>
                  <a:pt x="227446" y="262146"/>
                </a:cubicBezTo>
                <a:cubicBezTo>
                  <a:pt x="174000" y="295748"/>
                  <a:pt x="15779" y="377504"/>
                  <a:pt x="2021" y="385971"/>
                </a:cubicBezTo>
                <a:cubicBezTo>
                  <a:pt x="-11737" y="394438"/>
                  <a:pt x="45677" y="373536"/>
                  <a:pt x="144896" y="312946"/>
                </a:cubicBezTo>
                <a:cubicBezTo>
                  <a:pt x="244115" y="252356"/>
                  <a:pt x="559234" y="50479"/>
                  <a:pt x="597334" y="22433"/>
                </a:cubicBezTo>
                <a:cubicBezTo>
                  <a:pt x="635434" y="-5613"/>
                  <a:pt x="397838" y="143084"/>
                  <a:pt x="373496" y="144671"/>
                </a:cubicBezTo>
                <a:cubicBezTo>
                  <a:pt x="349154" y="146259"/>
                  <a:pt x="474038" y="-6407"/>
                  <a:pt x="465571" y="20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DDA41DF7-7C58-46CA-964A-3A6CE57DFB9D}"/>
              </a:ext>
            </a:extLst>
          </p:cNvPr>
          <p:cNvSpPr/>
          <p:nvPr/>
        </p:nvSpPr>
        <p:spPr>
          <a:xfrm>
            <a:off x="2005991" y="5580031"/>
            <a:ext cx="338049" cy="300800"/>
          </a:xfrm>
          <a:custGeom>
            <a:avLst/>
            <a:gdLst>
              <a:gd name="connsiteX0" fmla="*/ 318109 w 338049"/>
              <a:gd name="connsiteY0" fmla="*/ 32 h 300800"/>
              <a:gd name="connsiteX1" fmla="*/ 162534 w 338049"/>
              <a:gd name="connsiteY1" fmla="*/ 87344 h 300800"/>
              <a:gd name="connsiteX2" fmla="*/ 2197 w 338049"/>
              <a:gd name="connsiteY2" fmla="*/ 295307 h 300800"/>
              <a:gd name="connsiteX3" fmla="*/ 84747 w 338049"/>
              <a:gd name="connsiteY3" fmla="*/ 230219 h 300800"/>
              <a:gd name="connsiteX4" fmla="*/ 295884 w 338049"/>
              <a:gd name="connsiteY4" fmla="*/ 119094 h 300800"/>
              <a:gd name="connsiteX5" fmla="*/ 327634 w 338049"/>
              <a:gd name="connsiteY5" fmla="*/ 73057 h 300800"/>
              <a:gd name="connsiteX6" fmla="*/ 165709 w 338049"/>
              <a:gd name="connsiteY6" fmla="*/ 163544 h 300800"/>
              <a:gd name="connsiteX7" fmla="*/ 105384 w 338049"/>
              <a:gd name="connsiteY7" fmla="*/ 188944 h 300800"/>
              <a:gd name="connsiteX8" fmla="*/ 191109 w 338049"/>
              <a:gd name="connsiteY8" fmla="*/ 95282 h 300800"/>
              <a:gd name="connsiteX9" fmla="*/ 318109 w 338049"/>
              <a:gd name="connsiteY9" fmla="*/ 32 h 3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049" h="300800">
                <a:moveTo>
                  <a:pt x="318109" y="32"/>
                </a:moveTo>
                <a:cubicBezTo>
                  <a:pt x="313347" y="-1291"/>
                  <a:pt x="215186" y="38132"/>
                  <a:pt x="162534" y="87344"/>
                </a:cubicBezTo>
                <a:cubicBezTo>
                  <a:pt x="109882" y="136556"/>
                  <a:pt x="15161" y="271495"/>
                  <a:pt x="2197" y="295307"/>
                </a:cubicBezTo>
                <a:cubicBezTo>
                  <a:pt x="-10767" y="319119"/>
                  <a:pt x="35799" y="259588"/>
                  <a:pt x="84747" y="230219"/>
                </a:cubicBezTo>
                <a:cubicBezTo>
                  <a:pt x="133695" y="200850"/>
                  <a:pt x="255403" y="145288"/>
                  <a:pt x="295884" y="119094"/>
                </a:cubicBezTo>
                <a:cubicBezTo>
                  <a:pt x="336365" y="92900"/>
                  <a:pt x="349330" y="65649"/>
                  <a:pt x="327634" y="73057"/>
                </a:cubicBezTo>
                <a:cubicBezTo>
                  <a:pt x="305938" y="80465"/>
                  <a:pt x="202751" y="144230"/>
                  <a:pt x="165709" y="163544"/>
                </a:cubicBezTo>
                <a:cubicBezTo>
                  <a:pt x="128667" y="182858"/>
                  <a:pt x="101151" y="200321"/>
                  <a:pt x="105384" y="188944"/>
                </a:cubicBezTo>
                <a:cubicBezTo>
                  <a:pt x="109617" y="177567"/>
                  <a:pt x="154332" y="123063"/>
                  <a:pt x="191109" y="95282"/>
                </a:cubicBezTo>
                <a:cubicBezTo>
                  <a:pt x="227886" y="67501"/>
                  <a:pt x="322871" y="1355"/>
                  <a:pt x="318109" y="3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192DE172-FEA7-4777-89D1-1DAEBD93403E}"/>
              </a:ext>
            </a:extLst>
          </p:cNvPr>
          <p:cNvSpPr/>
          <p:nvPr/>
        </p:nvSpPr>
        <p:spPr>
          <a:xfrm>
            <a:off x="2225666" y="5582542"/>
            <a:ext cx="247729" cy="212187"/>
          </a:xfrm>
          <a:custGeom>
            <a:avLst/>
            <a:gdLst>
              <a:gd name="connsiteX0" fmla="*/ 247659 w 247729"/>
              <a:gd name="connsiteY0" fmla="*/ 696 h 212187"/>
              <a:gd name="connsiteX1" fmla="*/ 190509 w 247729"/>
              <a:gd name="connsiteY1" fmla="*/ 102296 h 212187"/>
              <a:gd name="connsiteX2" fmla="*/ 9 w 247729"/>
              <a:gd name="connsiteY2" fmla="*/ 211833 h 212187"/>
              <a:gd name="connsiteX3" fmla="*/ 182572 w 247729"/>
              <a:gd name="connsiteY3" fmla="*/ 64196 h 212187"/>
              <a:gd name="connsiteX4" fmla="*/ 247659 w 247729"/>
              <a:gd name="connsiteY4" fmla="*/ 696 h 21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29" h="212187">
                <a:moveTo>
                  <a:pt x="247659" y="696"/>
                </a:moveTo>
                <a:cubicBezTo>
                  <a:pt x="248982" y="7046"/>
                  <a:pt x="231784" y="67106"/>
                  <a:pt x="190509" y="102296"/>
                </a:cubicBezTo>
                <a:cubicBezTo>
                  <a:pt x="149234" y="137486"/>
                  <a:pt x="1332" y="218183"/>
                  <a:pt x="9" y="211833"/>
                </a:cubicBezTo>
                <a:cubicBezTo>
                  <a:pt x="-1314" y="205483"/>
                  <a:pt x="142885" y="95681"/>
                  <a:pt x="182572" y="64196"/>
                </a:cubicBezTo>
                <a:cubicBezTo>
                  <a:pt x="222259" y="32711"/>
                  <a:pt x="246336" y="-5654"/>
                  <a:pt x="247659" y="69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0663D102-34E0-428C-B1E4-BB20423EB748}"/>
              </a:ext>
            </a:extLst>
          </p:cNvPr>
          <p:cNvSpPr/>
          <p:nvPr/>
        </p:nvSpPr>
        <p:spPr>
          <a:xfrm>
            <a:off x="2198185" y="5597512"/>
            <a:ext cx="496664" cy="336577"/>
          </a:xfrm>
          <a:custGeom>
            <a:avLst/>
            <a:gdLst>
              <a:gd name="connsiteX0" fmla="*/ 327528 w 496664"/>
              <a:gd name="connsiteY0" fmla="*/ 6363 h 336577"/>
              <a:gd name="connsiteX1" fmla="*/ 121153 w 496664"/>
              <a:gd name="connsiteY1" fmla="*/ 227026 h 336577"/>
              <a:gd name="connsiteX2" fmla="*/ 503 w 496664"/>
              <a:gd name="connsiteY2" fmla="*/ 333388 h 336577"/>
              <a:gd name="connsiteX3" fmla="*/ 81465 w 496664"/>
              <a:gd name="connsiteY3" fmla="*/ 307988 h 336577"/>
              <a:gd name="connsiteX4" fmla="*/ 164015 w 496664"/>
              <a:gd name="connsiteY4" fmla="*/ 300051 h 336577"/>
              <a:gd name="connsiteX5" fmla="*/ 235453 w 496664"/>
              <a:gd name="connsiteY5" fmla="*/ 246076 h 336577"/>
              <a:gd name="connsiteX6" fmla="*/ 495803 w 496664"/>
              <a:gd name="connsiteY6" fmla="*/ 1601 h 336577"/>
              <a:gd name="connsiteX7" fmla="*/ 313240 w 496664"/>
              <a:gd name="connsiteY7" fmla="*/ 146063 h 336577"/>
              <a:gd name="connsiteX8" fmla="*/ 143378 w 496664"/>
              <a:gd name="connsiteY8" fmla="*/ 260363 h 336577"/>
              <a:gd name="connsiteX9" fmla="*/ 92578 w 496664"/>
              <a:gd name="connsiteY9" fmla="*/ 279413 h 336577"/>
              <a:gd name="connsiteX10" fmla="*/ 214815 w 496664"/>
              <a:gd name="connsiteY10" fmla="*/ 177813 h 336577"/>
              <a:gd name="connsiteX11" fmla="*/ 327528 w 496664"/>
              <a:gd name="connsiteY11" fmla="*/ 6363 h 33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6664" h="336577">
                <a:moveTo>
                  <a:pt x="327528" y="6363"/>
                </a:moveTo>
                <a:cubicBezTo>
                  <a:pt x="311918" y="14565"/>
                  <a:pt x="175657" y="172522"/>
                  <a:pt x="121153" y="227026"/>
                </a:cubicBezTo>
                <a:cubicBezTo>
                  <a:pt x="66649" y="281530"/>
                  <a:pt x="7118" y="319894"/>
                  <a:pt x="503" y="333388"/>
                </a:cubicBezTo>
                <a:cubicBezTo>
                  <a:pt x="-6112" y="346882"/>
                  <a:pt x="54213" y="313544"/>
                  <a:pt x="81465" y="307988"/>
                </a:cubicBezTo>
                <a:cubicBezTo>
                  <a:pt x="108717" y="302432"/>
                  <a:pt x="138350" y="310370"/>
                  <a:pt x="164015" y="300051"/>
                </a:cubicBezTo>
                <a:cubicBezTo>
                  <a:pt x="189680" y="289732"/>
                  <a:pt x="180155" y="295818"/>
                  <a:pt x="235453" y="246076"/>
                </a:cubicBezTo>
                <a:cubicBezTo>
                  <a:pt x="290751" y="196334"/>
                  <a:pt x="482839" y="18270"/>
                  <a:pt x="495803" y="1601"/>
                </a:cubicBezTo>
                <a:cubicBezTo>
                  <a:pt x="508767" y="-15068"/>
                  <a:pt x="371977" y="102936"/>
                  <a:pt x="313240" y="146063"/>
                </a:cubicBezTo>
                <a:cubicBezTo>
                  <a:pt x="254503" y="189190"/>
                  <a:pt x="180155" y="238138"/>
                  <a:pt x="143378" y="260363"/>
                </a:cubicBezTo>
                <a:cubicBezTo>
                  <a:pt x="106601" y="282588"/>
                  <a:pt x="80672" y="293171"/>
                  <a:pt x="92578" y="279413"/>
                </a:cubicBezTo>
                <a:cubicBezTo>
                  <a:pt x="104484" y="265655"/>
                  <a:pt x="177773" y="221469"/>
                  <a:pt x="214815" y="177813"/>
                </a:cubicBezTo>
                <a:cubicBezTo>
                  <a:pt x="251857" y="134157"/>
                  <a:pt x="343138" y="-1839"/>
                  <a:pt x="327528" y="636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DB267E04-B150-44EF-B556-1284425A8042}"/>
              </a:ext>
            </a:extLst>
          </p:cNvPr>
          <p:cNvSpPr/>
          <p:nvPr/>
        </p:nvSpPr>
        <p:spPr>
          <a:xfrm>
            <a:off x="2361999" y="5585937"/>
            <a:ext cx="506722" cy="373666"/>
          </a:xfrm>
          <a:custGeom>
            <a:avLst/>
            <a:gdLst>
              <a:gd name="connsiteX0" fmla="*/ 390726 w 506722"/>
              <a:gd name="connsiteY0" fmla="*/ 476 h 373666"/>
              <a:gd name="connsiteX1" fmla="*/ 235151 w 506722"/>
              <a:gd name="connsiteY1" fmla="*/ 175101 h 373666"/>
              <a:gd name="connsiteX2" fmla="*/ 55764 w 506722"/>
              <a:gd name="connsiteY2" fmla="*/ 335438 h 373666"/>
              <a:gd name="connsiteX3" fmla="*/ 201 w 506722"/>
              <a:gd name="connsiteY3" fmla="*/ 373538 h 373666"/>
              <a:gd name="connsiteX4" fmla="*/ 70051 w 506722"/>
              <a:gd name="connsiteY4" fmla="*/ 348138 h 373666"/>
              <a:gd name="connsiteX5" fmla="*/ 178001 w 506722"/>
              <a:gd name="connsiteY5" fmla="*/ 356076 h 373666"/>
              <a:gd name="connsiteX6" fmla="*/ 309764 w 506722"/>
              <a:gd name="connsiteY6" fmla="*/ 241776 h 373666"/>
              <a:gd name="connsiteX7" fmla="*/ 506614 w 506722"/>
              <a:gd name="connsiteY7" fmla="*/ 84613 h 373666"/>
              <a:gd name="connsiteX8" fmla="*/ 339926 w 506722"/>
              <a:gd name="connsiteY8" fmla="*/ 241776 h 373666"/>
              <a:gd name="connsiteX9" fmla="*/ 212926 w 506722"/>
              <a:gd name="connsiteY9" fmla="*/ 359251 h 373666"/>
              <a:gd name="connsiteX10" fmla="*/ 119264 w 506722"/>
              <a:gd name="connsiteY10" fmla="*/ 327501 h 373666"/>
              <a:gd name="connsiteX11" fmla="*/ 262139 w 506722"/>
              <a:gd name="connsiteY11" fmla="*/ 230663 h 373666"/>
              <a:gd name="connsiteX12" fmla="*/ 390726 w 506722"/>
              <a:gd name="connsiteY12" fmla="*/ 476 h 37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6722" h="373666">
                <a:moveTo>
                  <a:pt x="390726" y="476"/>
                </a:moveTo>
                <a:cubicBezTo>
                  <a:pt x="386228" y="-8784"/>
                  <a:pt x="290978" y="119274"/>
                  <a:pt x="235151" y="175101"/>
                </a:cubicBezTo>
                <a:cubicBezTo>
                  <a:pt x="179324" y="230928"/>
                  <a:pt x="94922" y="302365"/>
                  <a:pt x="55764" y="335438"/>
                </a:cubicBezTo>
                <a:cubicBezTo>
                  <a:pt x="16606" y="368511"/>
                  <a:pt x="-2180" y="371421"/>
                  <a:pt x="201" y="373538"/>
                </a:cubicBezTo>
                <a:cubicBezTo>
                  <a:pt x="2582" y="375655"/>
                  <a:pt x="40418" y="351048"/>
                  <a:pt x="70051" y="348138"/>
                </a:cubicBezTo>
                <a:cubicBezTo>
                  <a:pt x="99684" y="345228"/>
                  <a:pt x="138049" y="373803"/>
                  <a:pt x="178001" y="356076"/>
                </a:cubicBezTo>
                <a:cubicBezTo>
                  <a:pt x="217953" y="338349"/>
                  <a:pt x="254995" y="287020"/>
                  <a:pt x="309764" y="241776"/>
                </a:cubicBezTo>
                <a:cubicBezTo>
                  <a:pt x="364533" y="196532"/>
                  <a:pt x="501587" y="84613"/>
                  <a:pt x="506614" y="84613"/>
                </a:cubicBezTo>
                <a:cubicBezTo>
                  <a:pt x="511641" y="84613"/>
                  <a:pt x="339926" y="241776"/>
                  <a:pt x="339926" y="241776"/>
                </a:cubicBezTo>
                <a:cubicBezTo>
                  <a:pt x="290978" y="287549"/>
                  <a:pt x="249703" y="344964"/>
                  <a:pt x="212926" y="359251"/>
                </a:cubicBezTo>
                <a:cubicBezTo>
                  <a:pt x="176149" y="373538"/>
                  <a:pt x="111062" y="348932"/>
                  <a:pt x="119264" y="327501"/>
                </a:cubicBezTo>
                <a:cubicBezTo>
                  <a:pt x="127466" y="306070"/>
                  <a:pt x="212662" y="282521"/>
                  <a:pt x="262139" y="230663"/>
                </a:cubicBezTo>
                <a:cubicBezTo>
                  <a:pt x="311616" y="178805"/>
                  <a:pt x="395224" y="9736"/>
                  <a:pt x="390726" y="47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DB41CE3F-7499-4A70-A7E9-D9F6F9987A66}"/>
              </a:ext>
            </a:extLst>
          </p:cNvPr>
          <p:cNvSpPr/>
          <p:nvPr/>
        </p:nvSpPr>
        <p:spPr>
          <a:xfrm>
            <a:off x="2655919" y="5625705"/>
            <a:ext cx="571551" cy="351722"/>
          </a:xfrm>
          <a:custGeom>
            <a:avLst/>
            <a:gdLst>
              <a:gd name="connsiteX0" fmla="*/ 571469 w 571551"/>
              <a:gd name="connsiteY0" fmla="*/ 395 h 351722"/>
              <a:gd name="connsiteX1" fmla="*/ 342869 w 571551"/>
              <a:gd name="connsiteY1" fmla="*/ 240108 h 351722"/>
              <a:gd name="connsiteX2" fmla="*/ 206344 w 571551"/>
              <a:gd name="connsiteY2" fmla="*/ 290908 h 351722"/>
              <a:gd name="connsiteX3" fmla="*/ 1556 w 571551"/>
              <a:gd name="connsiteY3" fmla="*/ 351233 h 351722"/>
              <a:gd name="connsiteX4" fmla="*/ 115856 w 571551"/>
              <a:gd name="connsiteY4" fmla="*/ 255983 h 351722"/>
              <a:gd name="connsiteX5" fmla="*/ 185706 w 571551"/>
              <a:gd name="connsiteY5" fmla="*/ 182958 h 351722"/>
              <a:gd name="connsiteX6" fmla="*/ 219044 w 571551"/>
              <a:gd name="connsiteY6" fmla="*/ 206770 h 351722"/>
              <a:gd name="connsiteX7" fmla="*/ 155544 w 571551"/>
              <a:gd name="connsiteY7" fmla="*/ 243283 h 351722"/>
              <a:gd name="connsiteX8" fmla="*/ 330169 w 571551"/>
              <a:gd name="connsiteY8" fmla="*/ 62308 h 351722"/>
              <a:gd name="connsiteX9" fmla="*/ 442881 w 571551"/>
              <a:gd name="connsiteY9" fmla="*/ 9920 h 351722"/>
              <a:gd name="connsiteX10" fmla="*/ 217456 w 571551"/>
              <a:gd name="connsiteY10" fmla="*/ 181370 h 351722"/>
              <a:gd name="connsiteX11" fmla="*/ 101569 w 571551"/>
              <a:gd name="connsiteY11" fmla="*/ 290908 h 351722"/>
              <a:gd name="connsiteX12" fmla="*/ 276194 w 571551"/>
              <a:gd name="connsiteY12" fmla="*/ 230583 h 351722"/>
              <a:gd name="connsiteX13" fmla="*/ 368269 w 571551"/>
              <a:gd name="connsiteY13" fmla="*/ 184545 h 351722"/>
              <a:gd name="connsiteX14" fmla="*/ 571469 w 571551"/>
              <a:gd name="connsiteY14" fmla="*/ 395 h 35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1551" h="351722">
                <a:moveTo>
                  <a:pt x="571469" y="395"/>
                </a:moveTo>
                <a:cubicBezTo>
                  <a:pt x="567236" y="9655"/>
                  <a:pt x="403723" y="191689"/>
                  <a:pt x="342869" y="240108"/>
                </a:cubicBezTo>
                <a:cubicBezTo>
                  <a:pt x="282015" y="288527"/>
                  <a:pt x="263229" y="272387"/>
                  <a:pt x="206344" y="290908"/>
                </a:cubicBezTo>
                <a:cubicBezTo>
                  <a:pt x="149459" y="309429"/>
                  <a:pt x="16637" y="357054"/>
                  <a:pt x="1556" y="351233"/>
                </a:cubicBezTo>
                <a:cubicBezTo>
                  <a:pt x="-13525" y="345412"/>
                  <a:pt x="85164" y="284029"/>
                  <a:pt x="115856" y="255983"/>
                </a:cubicBezTo>
                <a:cubicBezTo>
                  <a:pt x="146548" y="227937"/>
                  <a:pt x="168508" y="191160"/>
                  <a:pt x="185706" y="182958"/>
                </a:cubicBezTo>
                <a:cubicBezTo>
                  <a:pt x="202904" y="174756"/>
                  <a:pt x="224071" y="196716"/>
                  <a:pt x="219044" y="206770"/>
                </a:cubicBezTo>
                <a:cubicBezTo>
                  <a:pt x="214017" y="216824"/>
                  <a:pt x="137023" y="267360"/>
                  <a:pt x="155544" y="243283"/>
                </a:cubicBezTo>
                <a:cubicBezTo>
                  <a:pt x="174065" y="219206"/>
                  <a:pt x="282279" y="101202"/>
                  <a:pt x="330169" y="62308"/>
                </a:cubicBezTo>
                <a:cubicBezTo>
                  <a:pt x="378059" y="23414"/>
                  <a:pt x="461666" y="-9924"/>
                  <a:pt x="442881" y="9920"/>
                </a:cubicBezTo>
                <a:cubicBezTo>
                  <a:pt x="424096" y="29764"/>
                  <a:pt x="274341" y="134539"/>
                  <a:pt x="217456" y="181370"/>
                </a:cubicBezTo>
                <a:cubicBezTo>
                  <a:pt x="160571" y="228201"/>
                  <a:pt x="91779" y="282706"/>
                  <a:pt x="101569" y="290908"/>
                </a:cubicBezTo>
                <a:cubicBezTo>
                  <a:pt x="111359" y="299110"/>
                  <a:pt x="231744" y="248310"/>
                  <a:pt x="276194" y="230583"/>
                </a:cubicBezTo>
                <a:cubicBezTo>
                  <a:pt x="320644" y="212856"/>
                  <a:pt x="320115" y="221851"/>
                  <a:pt x="368269" y="184545"/>
                </a:cubicBezTo>
                <a:cubicBezTo>
                  <a:pt x="416423" y="147239"/>
                  <a:pt x="575702" y="-8865"/>
                  <a:pt x="571469" y="39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DF048386-7AE2-45CF-B9DB-7DE1DC2EA755}"/>
              </a:ext>
            </a:extLst>
          </p:cNvPr>
          <p:cNvSpPr/>
          <p:nvPr/>
        </p:nvSpPr>
        <p:spPr>
          <a:xfrm>
            <a:off x="2341267" y="5867829"/>
            <a:ext cx="807355" cy="151971"/>
          </a:xfrm>
          <a:custGeom>
            <a:avLst/>
            <a:gdLst>
              <a:gd name="connsiteX0" fmla="*/ 296 w 807355"/>
              <a:gd name="connsiteY0" fmla="*/ 115459 h 151971"/>
              <a:gd name="connsiteX1" fmla="*/ 411458 w 807355"/>
              <a:gd name="connsiteY1" fmla="*/ 147209 h 151971"/>
              <a:gd name="connsiteX2" fmla="*/ 795633 w 807355"/>
              <a:gd name="connsiteY2" fmla="*/ 2746 h 151971"/>
              <a:gd name="connsiteX3" fmla="*/ 687683 w 807355"/>
              <a:gd name="connsiteY3" fmla="*/ 59896 h 151971"/>
              <a:gd name="connsiteX4" fmla="*/ 476546 w 807355"/>
              <a:gd name="connsiteY4" fmla="*/ 151971 h 151971"/>
              <a:gd name="connsiteX5" fmla="*/ 296 w 807355"/>
              <a:gd name="connsiteY5" fmla="*/ 115459 h 15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355" h="151971">
                <a:moveTo>
                  <a:pt x="296" y="115459"/>
                </a:moveTo>
                <a:cubicBezTo>
                  <a:pt x="-10552" y="114665"/>
                  <a:pt x="278902" y="165994"/>
                  <a:pt x="411458" y="147209"/>
                </a:cubicBezTo>
                <a:cubicBezTo>
                  <a:pt x="544014" y="128424"/>
                  <a:pt x="749596" y="17298"/>
                  <a:pt x="795633" y="2746"/>
                </a:cubicBezTo>
                <a:cubicBezTo>
                  <a:pt x="841670" y="-11806"/>
                  <a:pt x="740864" y="35025"/>
                  <a:pt x="687683" y="59896"/>
                </a:cubicBezTo>
                <a:cubicBezTo>
                  <a:pt x="634502" y="84767"/>
                  <a:pt x="589523" y="142181"/>
                  <a:pt x="476546" y="151971"/>
                </a:cubicBezTo>
                <a:lnTo>
                  <a:pt x="296" y="115459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EB982055-AEB9-40C6-962C-CBBD4E64BD2C}"/>
              </a:ext>
            </a:extLst>
          </p:cNvPr>
          <p:cNvSpPr/>
          <p:nvPr/>
        </p:nvSpPr>
        <p:spPr>
          <a:xfrm>
            <a:off x="3249544" y="5641550"/>
            <a:ext cx="117683" cy="254479"/>
          </a:xfrm>
          <a:custGeom>
            <a:avLst/>
            <a:gdLst>
              <a:gd name="connsiteX0" fmla="*/ 111194 w 117683"/>
              <a:gd name="connsiteY0" fmla="*/ 425 h 254479"/>
              <a:gd name="connsiteX1" fmla="*/ 111194 w 117683"/>
              <a:gd name="connsiteY1" fmla="*/ 89325 h 254479"/>
              <a:gd name="connsiteX2" fmla="*/ 34994 w 117683"/>
              <a:gd name="connsiteY2" fmla="*/ 168700 h 254479"/>
              <a:gd name="connsiteX3" fmla="*/ 69 w 117683"/>
              <a:gd name="connsiteY3" fmla="*/ 254425 h 254479"/>
              <a:gd name="connsiteX4" fmla="*/ 42931 w 117683"/>
              <a:gd name="connsiteY4" fmla="*/ 156000 h 254479"/>
              <a:gd name="connsiteX5" fmla="*/ 90556 w 117683"/>
              <a:gd name="connsiteY5" fmla="*/ 59163 h 254479"/>
              <a:gd name="connsiteX6" fmla="*/ 111194 w 117683"/>
              <a:gd name="connsiteY6" fmla="*/ 425 h 25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83" h="254479">
                <a:moveTo>
                  <a:pt x="111194" y="425"/>
                </a:moveTo>
                <a:cubicBezTo>
                  <a:pt x="114634" y="5452"/>
                  <a:pt x="123894" y="61279"/>
                  <a:pt x="111194" y="89325"/>
                </a:cubicBezTo>
                <a:cubicBezTo>
                  <a:pt x="98494" y="117371"/>
                  <a:pt x="53515" y="141183"/>
                  <a:pt x="34994" y="168700"/>
                </a:cubicBezTo>
                <a:cubicBezTo>
                  <a:pt x="16473" y="196217"/>
                  <a:pt x="-1254" y="256542"/>
                  <a:pt x="69" y="254425"/>
                </a:cubicBezTo>
                <a:cubicBezTo>
                  <a:pt x="1392" y="252308"/>
                  <a:pt x="27850" y="188544"/>
                  <a:pt x="42931" y="156000"/>
                </a:cubicBezTo>
                <a:cubicBezTo>
                  <a:pt x="58012" y="123456"/>
                  <a:pt x="78650" y="82182"/>
                  <a:pt x="90556" y="59163"/>
                </a:cubicBezTo>
                <a:cubicBezTo>
                  <a:pt x="102462" y="36144"/>
                  <a:pt x="107754" y="-4602"/>
                  <a:pt x="111194" y="4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: 図形 332">
            <a:extLst>
              <a:ext uri="{FF2B5EF4-FFF2-40B4-BE49-F238E27FC236}">
                <a16:creationId xmlns:a16="http://schemas.microsoft.com/office/drawing/2014/main" id="{D8B22C50-CF2F-4560-8017-8F6619F8BC08}"/>
              </a:ext>
            </a:extLst>
          </p:cNvPr>
          <p:cNvSpPr/>
          <p:nvPr/>
        </p:nvSpPr>
        <p:spPr>
          <a:xfrm>
            <a:off x="1963694" y="3608054"/>
            <a:ext cx="582371" cy="236946"/>
          </a:xfrm>
          <a:custGeom>
            <a:avLst/>
            <a:gdLst>
              <a:gd name="connsiteX0" fmla="*/ 44 w 582371"/>
              <a:gd name="connsiteY0" fmla="*/ 67009 h 236946"/>
              <a:gd name="connsiteX1" fmla="*/ 204831 w 582371"/>
              <a:gd name="connsiteY1" fmla="*/ 3509 h 236946"/>
              <a:gd name="connsiteX2" fmla="*/ 541381 w 582371"/>
              <a:gd name="connsiteY2" fmla="*/ 181309 h 236946"/>
              <a:gd name="connsiteX3" fmla="*/ 576306 w 582371"/>
              <a:gd name="connsiteY3" fmla="*/ 236871 h 236946"/>
              <a:gd name="connsiteX4" fmla="*/ 538206 w 582371"/>
              <a:gd name="connsiteY4" fmla="*/ 190834 h 236946"/>
              <a:gd name="connsiteX5" fmla="*/ 420731 w 582371"/>
              <a:gd name="connsiteY5" fmla="*/ 92409 h 236946"/>
              <a:gd name="connsiteX6" fmla="*/ 220706 w 582371"/>
              <a:gd name="connsiteY6" fmla="*/ 334 h 236946"/>
              <a:gd name="connsiteX7" fmla="*/ 44 w 582371"/>
              <a:gd name="connsiteY7" fmla="*/ 67009 h 23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2371" h="236946">
                <a:moveTo>
                  <a:pt x="44" y="67009"/>
                </a:moveTo>
                <a:cubicBezTo>
                  <a:pt x="-2602" y="67538"/>
                  <a:pt x="114608" y="-15541"/>
                  <a:pt x="204831" y="3509"/>
                </a:cubicBezTo>
                <a:cubicBezTo>
                  <a:pt x="295054" y="22559"/>
                  <a:pt x="479469" y="142415"/>
                  <a:pt x="541381" y="181309"/>
                </a:cubicBezTo>
                <a:cubicBezTo>
                  <a:pt x="603294" y="220203"/>
                  <a:pt x="576835" y="235284"/>
                  <a:pt x="576306" y="236871"/>
                </a:cubicBezTo>
                <a:cubicBezTo>
                  <a:pt x="575777" y="238458"/>
                  <a:pt x="564135" y="214911"/>
                  <a:pt x="538206" y="190834"/>
                </a:cubicBezTo>
                <a:cubicBezTo>
                  <a:pt x="512277" y="166757"/>
                  <a:pt x="473648" y="124159"/>
                  <a:pt x="420731" y="92409"/>
                </a:cubicBezTo>
                <a:cubicBezTo>
                  <a:pt x="367814" y="60659"/>
                  <a:pt x="287646" y="6155"/>
                  <a:pt x="220706" y="334"/>
                </a:cubicBezTo>
                <a:cubicBezTo>
                  <a:pt x="153766" y="-5487"/>
                  <a:pt x="2690" y="66480"/>
                  <a:pt x="44" y="670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EDF5B352-1A45-464F-94F4-1755639AD033}"/>
              </a:ext>
            </a:extLst>
          </p:cNvPr>
          <p:cNvSpPr/>
          <p:nvPr/>
        </p:nvSpPr>
        <p:spPr>
          <a:xfrm>
            <a:off x="2121986" y="3593891"/>
            <a:ext cx="736167" cy="623369"/>
          </a:xfrm>
          <a:custGeom>
            <a:avLst/>
            <a:gdLst>
              <a:gd name="connsiteX0" fmla="*/ 2089 w 736167"/>
              <a:gd name="connsiteY0" fmla="*/ 3384 h 623369"/>
              <a:gd name="connsiteX1" fmla="*/ 222752 w 736167"/>
              <a:gd name="connsiteY1" fmla="*/ 46247 h 623369"/>
              <a:gd name="connsiteX2" fmla="*/ 400552 w 736167"/>
              <a:gd name="connsiteY2" fmla="*/ 149434 h 623369"/>
              <a:gd name="connsiteX3" fmla="*/ 556127 w 736167"/>
              <a:gd name="connsiteY3" fmla="*/ 357397 h 623369"/>
              <a:gd name="connsiteX4" fmla="*/ 727577 w 736167"/>
              <a:gd name="connsiteY4" fmla="*/ 608222 h 623369"/>
              <a:gd name="connsiteX5" fmla="*/ 692652 w 736167"/>
              <a:gd name="connsiteY5" fmla="*/ 568534 h 623369"/>
              <a:gd name="connsiteX6" fmla="*/ 538664 w 736167"/>
              <a:gd name="connsiteY6" fmla="*/ 347872 h 623369"/>
              <a:gd name="connsiteX7" fmla="*/ 362452 w 736167"/>
              <a:gd name="connsiteY7" fmla="*/ 130384 h 623369"/>
              <a:gd name="connsiteX8" fmla="*/ 2089 w 736167"/>
              <a:gd name="connsiteY8" fmla="*/ 3384 h 6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167" h="623369">
                <a:moveTo>
                  <a:pt x="2089" y="3384"/>
                </a:moveTo>
                <a:cubicBezTo>
                  <a:pt x="-21194" y="-10639"/>
                  <a:pt x="156342" y="21905"/>
                  <a:pt x="222752" y="46247"/>
                </a:cubicBezTo>
                <a:cubicBezTo>
                  <a:pt x="289162" y="70589"/>
                  <a:pt x="344990" y="97576"/>
                  <a:pt x="400552" y="149434"/>
                </a:cubicBezTo>
                <a:cubicBezTo>
                  <a:pt x="456114" y="201292"/>
                  <a:pt x="501623" y="280932"/>
                  <a:pt x="556127" y="357397"/>
                </a:cubicBezTo>
                <a:cubicBezTo>
                  <a:pt x="610631" y="433862"/>
                  <a:pt x="704823" y="573033"/>
                  <a:pt x="727577" y="608222"/>
                </a:cubicBezTo>
                <a:cubicBezTo>
                  <a:pt x="750331" y="643412"/>
                  <a:pt x="724137" y="611926"/>
                  <a:pt x="692652" y="568534"/>
                </a:cubicBezTo>
                <a:cubicBezTo>
                  <a:pt x="661167" y="525142"/>
                  <a:pt x="593697" y="420897"/>
                  <a:pt x="538664" y="347872"/>
                </a:cubicBezTo>
                <a:cubicBezTo>
                  <a:pt x="483631" y="274847"/>
                  <a:pt x="450029" y="188063"/>
                  <a:pt x="362452" y="130384"/>
                </a:cubicBezTo>
                <a:cubicBezTo>
                  <a:pt x="274875" y="72705"/>
                  <a:pt x="25372" y="17407"/>
                  <a:pt x="2089" y="338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D657F2B6-1018-49B0-A3EB-BB2E8EA9918A}"/>
              </a:ext>
            </a:extLst>
          </p:cNvPr>
          <p:cNvSpPr/>
          <p:nvPr/>
        </p:nvSpPr>
        <p:spPr>
          <a:xfrm>
            <a:off x="2569307" y="3857227"/>
            <a:ext cx="270040" cy="370075"/>
          </a:xfrm>
          <a:custGeom>
            <a:avLst/>
            <a:gdLst>
              <a:gd name="connsiteX0" fmla="*/ 2443 w 270040"/>
              <a:gd name="connsiteY0" fmla="*/ 1986 h 370075"/>
              <a:gd name="connsiteX1" fmla="*/ 256443 w 270040"/>
              <a:gd name="connsiteY1" fmla="*/ 351236 h 370075"/>
              <a:gd name="connsiteX2" fmla="*/ 224693 w 270040"/>
              <a:gd name="connsiteY2" fmla="*/ 311548 h 370075"/>
              <a:gd name="connsiteX3" fmla="*/ 132618 w 270040"/>
              <a:gd name="connsiteY3" fmla="*/ 213123 h 370075"/>
              <a:gd name="connsiteX4" fmla="*/ 2443 w 270040"/>
              <a:gd name="connsiteY4" fmla="*/ 1986 h 37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040" h="370075">
                <a:moveTo>
                  <a:pt x="2443" y="1986"/>
                </a:moveTo>
                <a:cubicBezTo>
                  <a:pt x="23080" y="25005"/>
                  <a:pt x="219401" y="299642"/>
                  <a:pt x="256443" y="351236"/>
                </a:cubicBezTo>
                <a:cubicBezTo>
                  <a:pt x="293485" y="402830"/>
                  <a:pt x="245330" y="334567"/>
                  <a:pt x="224693" y="311548"/>
                </a:cubicBezTo>
                <a:cubicBezTo>
                  <a:pt x="204056" y="288529"/>
                  <a:pt x="167543" y="263658"/>
                  <a:pt x="132618" y="213123"/>
                </a:cubicBezTo>
                <a:cubicBezTo>
                  <a:pt x="97693" y="162588"/>
                  <a:pt x="-18194" y="-21033"/>
                  <a:pt x="2443" y="198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B190BC38-724F-4386-8A5D-CC9C5546B435}"/>
              </a:ext>
            </a:extLst>
          </p:cNvPr>
          <p:cNvSpPr/>
          <p:nvPr/>
        </p:nvSpPr>
        <p:spPr>
          <a:xfrm>
            <a:off x="2859064" y="4202107"/>
            <a:ext cx="66153" cy="160358"/>
          </a:xfrm>
          <a:custGeom>
            <a:avLst/>
            <a:gdLst>
              <a:gd name="connsiteX0" fmla="*/ 24 w 66153"/>
              <a:gd name="connsiteY0" fmla="*/ 6 h 160358"/>
              <a:gd name="connsiteX1" fmla="*/ 65111 w 66153"/>
              <a:gd name="connsiteY1" fmla="*/ 104781 h 160358"/>
              <a:gd name="connsiteX2" fmla="*/ 41299 w 66153"/>
              <a:gd name="connsiteY2" fmla="*/ 160343 h 160358"/>
              <a:gd name="connsiteX3" fmla="*/ 57174 w 66153"/>
              <a:gd name="connsiteY3" fmla="*/ 100018 h 160358"/>
              <a:gd name="connsiteX4" fmla="*/ 24 w 66153"/>
              <a:gd name="connsiteY4" fmla="*/ 6 h 1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53" h="160358">
                <a:moveTo>
                  <a:pt x="24" y="6"/>
                </a:moveTo>
                <a:cubicBezTo>
                  <a:pt x="1347" y="800"/>
                  <a:pt x="58232" y="78058"/>
                  <a:pt x="65111" y="104781"/>
                </a:cubicBezTo>
                <a:cubicBezTo>
                  <a:pt x="71990" y="131504"/>
                  <a:pt x="42622" y="161137"/>
                  <a:pt x="41299" y="160343"/>
                </a:cubicBezTo>
                <a:cubicBezTo>
                  <a:pt x="39976" y="159549"/>
                  <a:pt x="62995" y="123566"/>
                  <a:pt x="57174" y="100018"/>
                </a:cubicBezTo>
                <a:cubicBezTo>
                  <a:pt x="51353" y="76470"/>
                  <a:pt x="-1299" y="-788"/>
                  <a:pt x="24" y="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: 図形 336">
            <a:extLst>
              <a:ext uri="{FF2B5EF4-FFF2-40B4-BE49-F238E27FC236}">
                <a16:creationId xmlns:a16="http://schemas.microsoft.com/office/drawing/2014/main" id="{935E3F86-8EEA-47EF-9675-8FA43EDA1B91}"/>
              </a:ext>
            </a:extLst>
          </p:cNvPr>
          <p:cNvSpPr/>
          <p:nvPr/>
        </p:nvSpPr>
        <p:spPr>
          <a:xfrm>
            <a:off x="2798687" y="4206873"/>
            <a:ext cx="119324" cy="136657"/>
          </a:xfrm>
          <a:custGeom>
            <a:avLst/>
            <a:gdLst>
              <a:gd name="connsiteX0" fmla="*/ 76 w 119324"/>
              <a:gd name="connsiteY0" fmla="*/ 2 h 136657"/>
              <a:gd name="connsiteX1" fmla="*/ 71513 w 119324"/>
              <a:gd name="connsiteY1" fmla="*/ 114302 h 136657"/>
              <a:gd name="connsiteX2" fmla="*/ 119138 w 119324"/>
              <a:gd name="connsiteY2" fmla="*/ 136527 h 136657"/>
              <a:gd name="connsiteX3" fmla="*/ 85801 w 119324"/>
              <a:gd name="connsiteY3" fmla="*/ 111127 h 136657"/>
              <a:gd name="connsiteX4" fmla="*/ 76 w 119324"/>
              <a:gd name="connsiteY4" fmla="*/ 2 h 13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24" h="136657">
                <a:moveTo>
                  <a:pt x="76" y="2"/>
                </a:moveTo>
                <a:cubicBezTo>
                  <a:pt x="-2305" y="531"/>
                  <a:pt x="51669" y="91548"/>
                  <a:pt x="71513" y="114302"/>
                </a:cubicBezTo>
                <a:cubicBezTo>
                  <a:pt x="91357" y="137056"/>
                  <a:pt x="116757" y="137056"/>
                  <a:pt x="119138" y="136527"/>
                </a:cubicBezTo>
                <a:cubicBezTo>
                  <a:pt x="121519" y="135998"/>
                  <a:pt x="100618" y="131235"/>
                  <a:pt x="85801" y="111127"/>
                </a:cubicBezTo>
                <a:cubicBezTo>
                  <a:pt x="70984" y="91019"/>
                  <a:pt x="2457" y="-527"/>
                  <a:pt x="76" y="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: 図形 337">
            <a:extLst>
              <a:ext uri="{FF2B5EF4-FFF2-40B4-BE49-F238E27FC236}">
                <a16:creationId xmlns:a16="http://schemas.microsoft.com/office/drawing/2014/main" id="{CDAEFF03-95C5-471F-876C-CDEE6DBD5F48}"/>
              </a:ext>
            </a:extLst>
          </p:cNvPr>
          <p:cNvSpPr/>
          <p:nvPr/>
        </p:nvSpPr>
        <p:spPr>
          <a:xfrm>
            <a:off x="2905125" y="4337050"/>
            <a:ext cx="44478" cy="97018"/>
          </a:xfrm>
          <a:custGeom>
            <a:avLst/>
            <a:gdLst>
              <a:gd name="connsiteX0" fmla="*/ 0 w 44478"/>
              <a:gd name="connsiteY0" fmla="*/ 0 h 97018"/>
              <a:gd name="connsiteX1" fmla="*/ 44450 w 44478"/>
              <a:gd name="connsiteY1" fmla="*/ 96838 h 97018"/>
              <a:gd name="connsiteX2" fmla="*/ 0 w 44478"/>
              <a:gd name="connsiteY2" fmla="*/ 0 h 9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78" h="97018">
                <a:moveTo>
                  <a:pt x="0" y="0"/>
                </a:moveTo>
                <a:cubicBezTo>
                  <a:pt x="0" y="0"/>
                  <a:pt x="43127" y="91811"/>
                  <a:pt x="44450" y="96838"/>
                </a:cubicBezTo>
                <a:cubicBezTo>
                  <a:pt x="45773" y="101865"/>
                  <a:pt x="0" y="0"/>
                  <a:pt x="0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: 図形 338">
            <a:extLst>
              <a:ext uri="{FF2B5EF4-FFF2-40B4-BE49-F238E27FC236}">
                <a16:creationId xmlns:a16="http://schemas.microsoft.com/office/drawing/2014/main" id="{14EF139F-535D-43BE-BC3E-7514690BAFA5}"/>
              </a:ext>
            </a:extLst>
          </p:cNvPr>
          <p:cNvSpPr/>
          <p:nvPr/>
        </p:nvSpPr>
        <p:spPr>
          <a:xfrm>
            <a:off x="2910763" y="4332277"/>
            <a:ext cx="142370" cy="222693"/>
          </a:xfrm>
          <a:custGeom>
            <a:avLst/>
            <a:gdLst>
              <a:gd name="connsiteX0" fmla="*/ 712 w 142370"/>
              <a:gd name="connsiteY0" fmla="*/ 11 h 222693"/>
              <a:gd name="connsiteX1" fmla="*/ 46750 w 142370"/>
              <a:gd name="connsiteY1" fmla="*/ 90498 h 222693"/>
              <a:gd name="connsiteX2" fmla="*/ 107075 w 142370"/>
              <a:gd name="connsiteY2" fmla="*/ 96848 h 222693"/>
              <a:gd name="connsiteX3" fmla="*/ 142000 w 142370"/>
              <a:gd name="connsiteY3" fmla="*/ 133361 h 222693"/>
              <a:gd name="connsiteX4" fmla="*/ 126125 w 142370"/>
              <a:gd name="connsiteY4" fmla="*/ 222261 h 222693"/>
              <a:gd name="connsiteX5" fmla="*/ 137237 w 142370"/>
              <a:gd name="connsiteY5" fmla="*/ 165111 h 222693"/>
              <a:gd name="connsiteX6" fmla="*/ 113425 w 142370"/>
              <a:gd name="connsiteY6" fmla="*/ 115898 h 222693"/>
              <a:gd name="connsiteX7" fmla="*/ 83262 w 142370"/>
              <a:gd name="connsiteY7" fmla="*/ 96848 h 222693"/>
              <a:gd name="connsiteX8" fmla="*/ 712 w 142370"/>
              <a:gd name="connsiteY8" fmla="*/ 11 h 22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370" h="222693">
                <a:moveTo>
                  <a:pt x="712" y="11"/>
                </a:moveTo>
                <a:cubicBezTo>
                  <a:pt x="-5373" y="-1047"/>
                  <a:pt x="29023" y="74358"/>
                  <a:pt x="46750" y="90498"/>
                </a:cubicBezTo>
                <a:cubicBezTo>
                  <a:pt x="64477" y="106638"/>
                  <a:pt x="91200" y="89704"/>
                  <a:pt x="107075" y="96848"/>
                </a:cubicBezTo>
                <a:cubicBezTo>
                  <a:pt x="122950" y="103992"/>
                  <a:pt x="138825" y="112459"/>
                  <a:pt x="142000" y="133361"/>
                </a:cubicBezTo>
                <a:cubicBezTo>
                  <a:pt x="145175" y="154263"/>
                  <a:pt x="126919" y="216969"/>
                  <a:pt x="126125" y="222261"/>
                </a:cubicBezTo>
                <a:cubicBezTo>
                  <a:pt x="125331" y="227553"/>
                  <a:pt x="139354" y="182838"/>
                  <a:pt x="137237" y="165111"/>
                </a:cubicBezTo>
                <a:cubicBezTo>
                  <a:pt x="135120" y="147384"/>
                  <a:pt x="122421" y="127275"/>
                  <a:pt x="113425" y="115898"/>
                </a:cubicBezTo>
                <a:cubicBezTo>
                  <a:pt x="104429" y="104521"/>
                  <a:pt x="99137" y="113517"/>
                  <a:pt x="83262" y="96848"/>
                </a:cubicBezTo>
                <a:cubicBezTo>
                  <a:pt x="67387" y="80179"/>
                  <a:pt x="6797" y="1069"/>
                  <a:pt x="712" y="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: 図形 339">
            <a:extLst>
              <a:ext uri="{FF2B5EF4-FFF2-40B4-BE49-F238E27FC236}">
                <a16:creationId xmlns:a16="http://schemas.microsoft.com/office/drawing/2014/main" id="{BDEB333E-B4CD-45CA-8AA2-F8ED409EB73E}"/>
              </a:ext>
            </a:extLst>
          </p:cNvPr>
          <p:cNvSpPr/>
          <p:nvPr/>
        </p:nvSpPr>
        <p:spPr>
          <a:xfrm>
            <a:off x="2901889" y="4344853"/>
            <a:ext cx="137349" cy="196985"/>
          </a:xfrm>
          <a:custGeom>
            <a:avLst/>
            <a:gdLst>
              <a:gd name="connsiteX0" fmla="*/ 61 w 137349"/>
              <a:gd name="connsiteY0" fmla="*/ 135 h 196985"/>
              <a:gd name="connsiteX1" fmla="*/ 57211 w 137349"/>
              <a:gd name="connsiteY1" fmla="*/ 100147 h 196985"/>
              <a:gd name="connsiteX2" fmla="*/ 36574 w 137349"/>
              <a:gd name="connsiteY2" fmla="*/ 119197 h 196985"/>
              <a:gd name="connsiteX3" fmla="*/ 74674 w 137349"/>
              <a:gd name="connsiteY3" fmla="*/ 179522 h 196985"/>
              <a:gd name="connsiteX4" fmla="*/ 114361 w 137349"/>
              <a:gd name="connsiteY4" fmla="*/ 196985 h 196985"/>
              <a:gd name="connsiteX5" fmla="*/ 136586 w 137349"/>
              <a:gd name="connsiteY5" fmla="*/ 179522 h 196985"/>
              <a:gd name="connsiteX6" fmla="*/ 87374 w 137349"/>
              <a:gd name="connsiteY6" fmla="*/ 171585 h 196985"/>
              <a:gd name="connsiteX7" fmla="*/ 69911 w 137349"/>
              <a:gd name="connsiteY7" fmla="*/ 123960 h 196985"/>
              <a:gd name="connsiteX8" fmla="*/ 61 w 137349"/>
              <a:gd name="connsiteY8" fmla="*/ 135 h 19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349" h="196985">
                <a:moveTo>
                  <a:pt x="61" y="135"/>
                </a:moveTo>
                <a:cubicBezTo>
                  <a:pt x="-2056" y="-3834"/>
                  <a:pt x="51126" y="80303"/>
                  <a:pt x="57211" y="100147"/>
                </a:cubicBezTo>
                <a:cubicBezTo>
                  <a:pt x="63296" y="119991"/>
                  <a:pt x="33664" y="105968"/>
                  <a:pt x="36574" y="119197"/>
                </a:cubicBezTo>
                <a:cubicBezTo>
                  <a:pt x="39484" y="132426"/>
                  <a:pt x="61710" y="166557"/>
                  <a:pt x="74674" y="179522"/>
                </a:cubicBezTo>
                <a:cubicBezTo>
                  <a:pt x="87638" y="192487"/>
                  <a:pt x="104042" y="196985"/>
                  <a:pt x="114361" y="196985"/>
                </a:cubicBezTo>
                <a:cubicBezTo>
                  <a:pt x="124680" y="196985"/>
                  <a:pt x="141084" y="183755"/>
                  <a:pt x="136586" y="179522"/>
                </a:cubicBezTo>
                <a:cubicBezTo>
                  <a:pt x="132088" y="175289"/>
                  <a:pt x="98487" y="180845"/>
                  <a:pt x="87374" y="171585"/>
                </a:cubicBezTo>
                <a:cubicBezTo>
                  <a:pt x="76262" y="162325"/>
                  <a:pt x="82611" y="148037"/>
                  <a:pt x="69911" y="123960"/>
                </a:cubicBezTo>
                <a:cubicBezTo>
                  <a:pt x="57211" y="99883"/>
                  <a:pt x="2178" y="4104"/>
                  <a:pt x="61" y="13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: 図形 340">
            <a:extLst>
              <a:ext uri="{FF2B5EF4-FFF2-40B4-BE49-F238E27FC236}">
                <a16:creationId xmlns:a16="http://schemas.microsoft.com/office/drawing/2014/main" id="{4405842D-4907-4AAE-AC5D-C5614A5A966A}"/>
              </a:ext>
            </a:extLst>
          </p:cNvPr>
          <p:cNvSpPr/>
          <p:nvPr/>
        </p:nvSpPr>
        <p:spPr>
          <a:xfrm>
            <a:off x="3012785" y="4530500"/>
            <a:ext cx="142177" cy="223554"/>
          </a:xfrm>
          <a:custGeom>
            <a:avLst/>
            <a:gdLst>
              <a:gd name="connsiteX0" fmla="*/ 290 w 142177"/>
              <a:gd name="connsiteY0" fmla="*/ 225 h 223554"/>
              <a:gd name="connsiteX1" fmla="*/ 59028 w 142177"/>
              <a:gd name="connsiteY1" fmla="*/ 98650 h 223554"/>
              <a:gd name="connsiteX2" fmla="*/ 49503 w 142177"/>
              <a:gd name="connsiteY2" fmla="*/ 138338 h 223554"/>
              <a:gd name="connsiteX3" fmla="*/ 70140 w 142177"/>
              <a:gd name="connsiteY3" fmla="*/ 165325 h 223554"/>
              <a:gd name="connsiteX4" fmla="*/ 141578 w 142177"/>
              <a:gd name="connsiteY4" fmla="*/ 222475 h 223554"/>
              <a:gd name="connsiteX5" fmla="*/ 103478 w 142177"/>
              <a:gd name="connsiteY5" fmla="*/ 197075 h 223554"/>
              <a:gd name="connsiteX6" fmla="*/ 87603 w 142177"/>
              <a:gd name="connsiteY6" fmla="*/ 128813 h 223554"/>
              <a:gd name="connsiteX7" fmla="*/ 290 w 142177"/>
              <a:gd name="connsiteY7" fmla="*/ 225 h 22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177" h="223554">
                <a:moveTo>
                  <a:pt x="290" y="225"/>
                </a:moveTo>
                <a:cubicBezTo>
                  <a:pt x="-4472" y="-4802"/>
                  <a:pt x="50826" y="75631"/>
                  <a:pt x="59028" y="98650"/>
                </a:cubicBezTo>
                <a:cubicBezTo>
                  <a:pt x="67230" y="121669"/>
                  <a:pt x="47651" y="127226"/>
                  <a:pt x="49503" y="138338"/>
                </a:cubicBezTo>
                <a:cubicBezTo>
                  <a:pt x="51355" y="149451"/>
                  <a:pt x="54794" y="151302"/>
                  <a:pt x="70140" y="165325"/>
                </a:cubicBezTo>
                <a:cubicBezTo>
                  <a:pt x="85486" y="179348"/>
                  <a:pt x="136022" y="217183"/>
                  <a:pt x="141578" y="222475"/>
                </a:cubicBezTo>
                <a:cubicBezTo>
                  <a:pt x="147134" y="227767"/>
                  <a:pt x="112474" y="212685"/>
                  <a:pt x="103478" y="197075"/>
                </a:cubicBezTo>
                <a:cubicBezTo>
                  <a:pt x="94482" y="181465"/>
                  <a:pt x="99245" y="157653"/>
                  <a:pt x="87603" y="128813"/>
                </a:cubicBezTo>
                <a:cubicBezTo>
                  <a:pt x="75961" y="99974"/>
                  <a:pt x="5052" y="5252"/>
                  <a:pt x="290" y="2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: 図形 341">
            <a:extLst>
              <a:ext uri="{FF2B5EF4-FFF2-40B4-BE49-F238E27FC236}">
                <a16:creationId xmlns:a16="http://schemas.microsoft.com/office/drawing/2014/main" id="{FD4DF40A-0543-417B-A566-58D4571A2BE1}"/>
              </a:ext>
            </a:extLst>
          </p:cNvPr>
          <p:cNvSpPr/>
          <p:nvPr/>
        </p:nvSpPr>
        <p:spPr>
          <a:xfrm>
            <a:off x="3033676" y="4521136"/>
            <a:ext cx="187002" cy="231976"/>
          </a:xfrm>
          <a:custGeom>
            <a:avLst/>
            <a:gdLst>
              <a:gd name="connsiteX0" fmla="*/ 37 w 187002"/>
              <a:gd name="connsiteY0" fmla="*/ 64 h 231976"/>
              <a:gd name="connsiteX1" fmla="*/ 77824 w 187002"/>
              <a:gd name="connsiteY1" fmla="*/ 100077 h 231976"/>
              <a:gd name="connsiteX2" fmla="*/ 184187 w 187002"/>
              <a:gd name="connsiteY2" fmla="*/ 141352 h 231976"/>
              <a:gd name="connsiteX3" fmla="*/ 154024 w 187002"/>
              <a:gd name="connsiteY3" fmla="*/ 157227 h 231976"/>
              <a:gd name="connsiteX4" fmla="*/ 130212 w 187002"/>
              <a:gd name="connsiteY4" fmla="*/ 231839 h 231976"/>
              <a:gd name="connsiteX5" fmla="*/ 144499 w 187002"/>
              <a:gd name="connsiteY5" fmla="*/ 174689 h 231976"/>
              <a:gd name="connsiteX6" fmla="*/ 154024 w 187002"/>
              <a:gd name="connsiteY6" fmla="*/ 135002 h 231976"/>
              <a:gd name="connsiteX7" fmla="*/ 87349 w 187002"/>
              <a:gd name="connsiteY7" fmla="*/ 115952 h 231976"/>
              <a:gd name="connsiteX8" fmla="*/ 37 w 187002"/>
              <a:gd name="connsiteY8" fmla="*/ 64 h 23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02" h="231976">
                <a:moveTo>
                  <a:pt x="37" y="64"/>
                </a:moveTo>
                <a:cubicBezTo>
                  <a:pt x="-1551" y="-2582"/>
                  <a:pt x="47132" y="76529"/>
                  <a:pt x="77824" y="100077"/>
                </a:cubicBezTo>
                <a:cubicBezTo>
                  <a:pt x="108516" y="123625"/>
                  <a:pt x="171487" y="131827"/>
                  <a:pt x="184187" y="141352"/>
                </a:cubicBezTo>
                <a:cubicBezTo>
                  <a:pt x="196887" y="150877"/>
                  <a:pt x="163020" y="142146"/>
                  <a:pt x="154024" y="157227"/>
                </a:cubicBezTo>
                <a:cubicBezTo>
                  <a:pt x="145028" y="172308"/>
                  <a:pt x="131799" y="228929"/>
                  <a:pt x="130212" y="231839"/>
                </a:cubicBezTo>
                <a:cubicBezTo>
                  <a:pt x="128625" y="234749"/>
                  <a:pt x="140530" y="190829"/>
                  <a:pt x="144499" y="174689"/>
                </a:cubicBezTo>
                <a:cubicBezTo>
                  <a:pt x="148468" y="158550"/>
                  <a:pt x="163549" y="144791"/>
                  <a:pt x="154024" y="135002"/>
                </a:cubicBezTo>
                <a:cubicBezTo>
                  <a:pt x="144499" y="125213"/>
                  <a:pt x="111162" y="133944"/>
                  <a:pt x="87349" y="115952"/>
                </a:cubicBezTo>
                <a:cubicBezTo>
                  <a:pt x="63537" y="97960"/>
                  <a:pt x="1625" y="2710"/>
                  <a:pt x="37" y="6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: 図形 342">
            <a:extLst>
              <a:ext uri="{FF2B5EF4-FFF2-40B4-BE49-F238E27FC236}">
                <a16:creationId xmlns:a16="http://schemas.microsoft.com/office/drawing/2014/main" id="{8370A563-3632-4D2C-8BCC-2D8F4AC89120}"/>
              </a:ext>
            </a:extLst>
          </p:cNvPr>
          <p:cNvSpPr/>
          <p:nvPr/>
        </p:nvSpPr>
        <p:spPr>
          <a:xfrm>
            <a:off x="3151073" y="4732086"/>
            <a:ext cx="163995" cy="224269"/>
          </a:xfrm>
          <a:custGeom>
            <a:avLst/>
            <a:gdLst>
              <a:gd name="connsiteX0" fmla="*/ 115 w 163995"/>
              <a:gd name="connsiteY0" fmla="*/ 252 h 224269"/>
              <a:gd name="connsiteX1" fmla="*/ 60440 w 163995"/>
              <a:gd name="connsiteY1" fmla="*/ 105027 h 224269"/>
              <a:gd name="connsiteX2" fmla="*/ 60440 w 163995"/>
              <a:gd name="connsiteY2" fmla="*/ 136777 h 224269"/>
              <a:gd name="connsiteX3" fmla="*/ 76315 w 163995"/>
              <a:gd name="connsiteY3" fmla="*/ 170114 h 224269"/>
              <a:gd name="connsiteX4" fmla="*/ 163627 w 163995"/>
              <a:gd name="connsiteY4" fmla="*/ 222502 h 224269"/>
              <a:gd name="connsiteX5" fmla="*/ 106477 w 163995"/>
              <a:gd name="connsiteY5" fmla="*/ 205039 h 224269"/>
              <a:gd name="connsiteX6" fmla="*/ 77902 w 163995"/>
              <a:gd name="connsiteY6" fmla="*/ 138364 h 224269"/>
              <a:gd name="connsiteX7" fmla="*/ 115 w 163995"/>
              <a:gd name="connsiteY7" fmla="*/ 252 h 22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995" h="224269">
                <a:moveTo>
                  <a:pt x="115" y="252"/>
                </a:moveTo>
                <a:cubicBezTo>
                  <a:pt x="-2795" y="-5304"/>
                  <a:pt x="50386" y="82273"/>
                  <a:pt x="60440" y="105027"/>
                </a:cubicBezTo>
                <a:cubicBezTo>
                  <a:pt x="70494" y="127781"/>
                  <a:pt x="57794" y="125929"/>
                  <a:pt x="60440" y="136777"/>
                </a:cubicBezTo>
                <a:cubicBezTo>
                  <a:pt x="63086" y="147625"/>
                  <a:pt x="59117" y="155827"/>
                  <a:pt x="76315" y="170114"/>
                </a:cubicBezTo>
                <a:cubicBezTo>
                  <a:pt x="93513" y="184401"/>
                  <a:pt x="158600" y="216681"/>
                  <a:pt x="163627" y="222502"/>
                </a:cubicBezTo>
                <a:cubicBezTo>
                  <a:pt x="168654" y="228323"/>
                  <a:pt x="120765" y="219062"/>
                  <a:pt x="106477" y="205039"/>
                </a:cubicBezTo>
                <a:cubicBezTo>
                  <a:pt x="92189" y="191016"/>
                  <a:pt x="91925" y="168791"/>
                  <a:pt x="77902" y="138364"/>
                </a:cubicBezTo>
                <a:cubicBezTo>
                  <a:pt x="63879" y="107937"/>
                  <a:pt x="3025" y="5808"/>
                  <a:pt x="115" y="25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58528B37-7240-48A5-872E-C533064A5701}"/>
              </a:ext>
            </a:extLst>
          </p:cNvPr>
          <p:cNvSpPr/>
          <p:nvPr/>
        </p:nvSpPr>
        <p:spPr>
          <a:xfrm>
            <a:off x="3167850" y="4728974"/>
            <a:ext cx="179146" cy="225614"/>
          </a:xfrm>
          <a:custGeom>
            <a:avLst/>
            <a:gdLst>
              <a:gd name="connsiteX0" fmla="*/ 800 w 179146"/>
              <a:gd name="connsiteY0" fmla="*/ 189 h 225614"/>
              <a:gd name="connsiteX1" fmla="*/ 65888 w 179146"/>
              <a:gd name="connsiteY1" fmla="*/ 101789 h 225614"/>
              <a:gd name="connsiteX2" fmla="*/ 161138 w 179146"/>
              <a:gd name="connsiteY2" fmla="*/ 120839 h 225614"/>
              <a:gd name="connsiteX3" fmla="*/ 167488 w 179146"/>
              <a:gd name="connsiteY3" fmla="*/ 155764 h 225614"/>
              <a:gd name="connsiteX4" fmla="*/ 143675 w 179146"/>
              <a:gd name="connsiteY4" fmla="*/ 225614 h 225614"/>
              <a:gd name="connsiteX5" fmla="*/ 178600 w 179146"/>
              <a:gd name="connsiteY5" fmla="*/ 154176 h 225614"/>
              <a:gd name="connsiteX6" fmla="*/ 110338 w 179146"/>
              <a:gd name="connsiteY6" fmla="*/ 130364 h 225614"/>
              <a:gd name="connsiteX7" fmla="*/ 800 w 179146"/>
              <a:gd name="connsiteY7" fmla="*/ 189 h 22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146" h="225614">
                <a:moveTo>
                  <a:pt x="800" y="189"/>
                </a:moveTo>
                <a:cubicBezTo>
                  <a:pt x="-6608" y="-4574"/>
                  <a:pt x="39165" y="81681"/>
                  <a:pt x="65888" y="101789"/>
                </a:cubicBezTo>
                <a:cubicBezTo>
                  <a:pt x="92611" y="121897"/>
                  <a:pt x="144205" y="111843"/>
                  <a:pt x="161138" y="120839"/>
                </a:cubicBezTo>
                <a:cubicBezTo>
                  <a:pt x="178071" y="129835"/>
                  <a:pt x="170398" y="138302"/>
                  <a:pt x="167488" y="155764"/>
                </a:cubicBezTo>
                <a:cubicBezTo>
                  <a:pt x="164578" y="173226"/>
                  <a:pt x="141823" y="225879"/>
                  <a:pt x="143675" y="225614"/>
                </a:cubicBezTo>
                <a:cubicBezTo>
                  <a:pt x="145527" y="225349"/>
                  <a:pt x="184156" y="170051"/>
                  <a:pt x="178600" y="154176"/>
                </a:cubicBezTo>
                <a:cubicBezTo>
                  <a:pt x="173044" y="138301"/>
                  <a:pt x="136002" y="151531"/>
                  <a:pt x="110338" y="130364"/>
                </a:cubicBezTo>
                <a:cubicBezTo>
                  <a:pt x="84674" y="109197"/>
                  <a:pt x="8208" y="4952"/>
                  <a:pt x="800" y="18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: 図形 344">
            <a:extLst>
              <a:ext uri="{FF2B5EF4-FFF2-40B4-BE49-F238E27FC236}">
                <a16:creationId xmlns:a16="http://schemas.microsoft.com/office/drawing/2014/main" id="{17D87A97-9D11-4B27-9F83-2A7BAA931096}"/>
              </a:ext>
            </a:extLst>
          </p:cNvPr>
          <p:cNvSpPr/>
          <p:nvPr/>
        </p:nvSpPr>
        <p:spPr>
          <a:xfrm>
            <a:off x="3298821" y="4947713"/>
            <a:ext cx="135108" cy="206951"/>
          </a:xfrm>
          <a:custGeom>
            <a:avLst/>
            <a:gdLst>
              <a:gd name="connsiteX0" fmla="*/ 4 w 135108"/>
              <a:gd name="connsiteY0" fmla="*/ 525 h 206951"/>
              <a:gd name="connsiteX1" fmla="*/ 60329 w 135108"/>
              <a:gd name="connsiteY1" fmla="*/ 92600 h 206951"/>
              <a:gd name="connsiteX2" fmla="*/ 55567 w 135108"/>
              <a:gd name="connsiteY2" fmla="*/ 127525 h 206951"/>
              <a:gd name="connsiteX3" fmla="*/ 71442 w 135108"/>
              <a:gd name="connsiteY3" fmla="*/ 170387 h 206951"/>
              <a:gd name="connsiteX4" fmla="*/ 134942 w 135108"/>
              <a:gd name="connsiteY4" fmla="*/ 206900 h 206951"/>
              <a:gd name="connsiteX5" fmla="*/ 88904 w 135108"/>
              <a:gd name="connsiteY5" fmla="*/ 162450 h 206951"/>
              <a:gd name="connsiteX6" fmla="*/ 57154 w 135108"/>
              <a:gd name="connsiteY6" fmla="*/ 138637 h 206951"/>
              <a:gd name="connsiteX7" fmla="*/ 4 w 135108"/>
              <a:gd name="connsiteY7" fmla="*/ 525 h 20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108" h="206951">
                <a:moveTo>
                  <a:pt x="4" y="525"/>
                </a:moveTo>
                <a:cubicBezTo>
                  <a:pt x="533" y="-7148"/>
                  <a:pt x="51068" y="71433"/>
                  <a:pt x="60329" y="92600"/>
                </a:cubicBezTo>
                <a:cubicBezTo>
                  <a:pt x="69590" y="113767"/>
                  <a:pt x="53715" y="114560"/>
                  <a:pt x="55567" y="127525"/>
                </a:cubicBezTo>
                <a:cubicBezTo>
                  <a:pt x="57419" y="140490"/>
                  <a:pt x="58213" y="157158"/>
                  <a:pt x="71442" y="170387"/>
                </a:cubicBezTo>
                <a:cubicBezTo>
                  <a:pt x="84671" y="183616"/>
                  <a:pt x="132032" y="208223"/>
                  <a:pt x="134942" y="206900"/>
                </a:cubicBezTo>
                <a:cubicBezTo>
                  <a:pt x="137852" y="205577"/>
                  <a:pt x="101869" y="173827"/>
                  <a:pt x="88904" y="162450"/>
                </a:cubicBezTo>
                <a:cubicBezTo>
                  <a:pt x="75939" y="151073"/>
                  <a:pt x="68796" y="160333"/>
                  <a:pt x="57154" y="138637"/>
                </a:cubicBezTo>
                <a:cubicBezTo>
                  <a:pt x="45512" y="116941"/>
                  <a:pt x="-525" y="8198"/>
                  <a:pt x="4" y="5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4256032B-B0EA-4B6A-9818-43844294117C}"/>
              </a:ext>
            </a:extLst>
          </p:cNvPr>
          <p:cNvSpPr/>
          <p:nvPr/>
        </p:nvSpPr>
        <p:spPr>
          <a:xfrm>
            <a:off x="3320398" y="4942916"/>
            <a:ext cx="251477" cy="359334"/>
          </a:xfrm>
          <a:custGeom>
            <a:avLst/>
            <a:gdLst>
              <a:gd name="connsiteX0" fmla="*/ 652 w 251477"/>
              <a:gd name="connsiteY0" fmla="*/ 559 h 359334"/>
              <a:gd name="connsiteX1" fmla="*/ 75265 w 251477"/>
              <a:gd name="connsiteY1" fmla="*/ 98984 h 359334"/>
              <a:gd name="connsiteX2" fmla="*/ 121302 w 251477"/>
              <a:gd name="connsiteY2" fmla="*/ 133909 h 359334"/>
              <a:gd name="connsiteX3" fmla="*/ 145115 w 251477"/>
              <a:gd name="connsiteY3" fmla="*/ 189472 h 359334"/>
              <a:gd name="connsiteX4" fmla="*/ 140352 w 251477"/>
              <a:gd name="connsiteY4" fmla="*/ 208522 h 359334"/>
              <a:gd name="connsiteX5" fmla="*/ 199090 w 251477"/>
              <a:gd name="connsiteY5" fmla="*/ 306947 h 359334"/>
              <a:gd name="connsiteX6" fmla="*/ 251477 w 251477"/>
              <a:gd name="connsiteY6" fmla="*/ 359334 h 359334"/>
              <a:gd name="connsiteX7" fmla="*/ 197502 w 251477"/>
              <a:gd name="connsiteY7" fmla="*/ 306947 h 359334"/>
              <a:gd name="connsiteX8" fmla="*/ 130827 w 251477"/>
              <a:gd name="connsiteY8" fmla="*/ 176772 h 359334"/>
              <a:gd name="connsiteX9" fmla="*/ 121302 w 251477"/>
              <a:gd name="connsiteY9" fmla="*/ 148197 h 359334"/>
              <a:gd name="connsiteX10" fmla="*/ 652 w 251477"/>
              <a:gd name="connsiteY10" fmla="*/ 559 h 35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477" h="359334">
                <a:moveTo>
                  <a:pt x="652" y="559"/>
                </a:moveTo>
                <a:cubicBezTo>
                  <a:pt x="-7021" y="-7643"/>
                  <a:pt x="55157" y="76759"/>
                  <a:pt x="75265" y="98984"/>
                </a:cubicBezTo>
                <a:cubicBezTo>
                  <a:pt x="95373" y="121209"/>
                  <a:pt x="109660" y="118828"/>
                  <a:pt x="121302" y="133909"/>
                </a:cubicBezTo>
                <a:cubicBezTo>
                  <a:pt x="132944" y="148990"/>
                  <a:pt x="141940" y="177037"/>
                  <a:pt x="145115" y="189472"/>
                </a:cubicBezTo>
                <a:cubicBezTo>
                  <a:pt x="148290" y="201907"/>
                  <a:pt x="131356" y="188943"/>
                  <a:pt x="140352" y="208522"/>
                </a:cubicBezTo>
                <a:cubicBezTo>
                  <a:pt x="149348" y="228101"/>
                  <a:pt x="180569" y="281812"/>
                  <a:pt x="199090" y="306947"/>
                </a:cubicBezTo>
                <a:cubicBezTo>
                  <a:pt x="217611" y="332082"/>
                  <a:pt x="251477" y="359334"/>
                  <a:pt x="251477" y="359334"/>
                </a:cubicBezTo>
                <a:cubicBezTo>
                  <a:pt x="251212" y="359334"/>
                  <a:pt x="217610" y="337374"/>
                  <a:pt x="197502" y="306947"/>
                </a:cubicBezTo>
                <a:cubicBezTo>
                  <a:pt x="177394" y="276520"/>
                  <a:pt x="143527" y="203230"/>
                  <a:pt x="130827" y="176772"/>
                </a:cubicBezTo>
                <a:cubicBezTo>
                  <a:pt x="118127" y="150314"/>
                  <a:pt x="142469" y="174920"/>
                  <a:pt x="121302" y="148197"/>
                </a:cubicBezTo>
                <a:cubicBezTo>
                  <a:pt x="100135" y="121474"/>
                  <a:pt x="8325" y="8761"/>
                  <a:pt x="652" y="55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B39EBF2F-A664-4EC2-8D6A-85C7AEBCFA3A}"/>
              </a:ext>
            </a:extLst>
          </p:cNvPr>
          <p:cNvSpPr/>
          <p:nvPr/>
        </p:nvSpPr>
        <p:spPr>
          <a:xfrm>
            <a:off x="3429468" y="5137104"/>
            <a:ext cx="137376" cy="183082"/>
          </a:xfrm>
          <a:custGeom>
            <a:avLst/>
            <a:gdLst>
              <a:gd name="connsiteX0" fmla="*/ 20170 w 137376"/>
              <a:gd name="connsiteY0" fmla="*/ 46 h 183082"/>
              <a:gd name="connsiteX1" fmla="*/ 29695 w 137376"/>
              <a:gd name="connsiteY1" fmla="*/ 68309 h 183082"/>
              <a:gd name="connsiteX2" fmla="*/ 136057 w 137376"/>
              <a:gd name="connsiteY2" fmla="*/ 181021 h 183082"/>
              <a:gd name="connsiteX3" fmla="*/ 83670 w 137376"/>
              <a:gd name="connsiteY3" fmla="*/ 136571 h 183082"/>
              <a:gd name="connsiteX4" fmla="*/ 2707 w 137376"/>
              <a:gd name="connsiteY4" fmla="*/ 77834 h 183082"/>
              <a:gd name="connsiteX5" fmla="*/ 20170 w 137376"/>
              <a:gd name="connsiteY5" fmla="*/ 46 h 1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376" h="183082">
                <a:moveTo>
                  <a:pt x="20170" y="46"/>
                </a:moveTo>
                <a:cubicBezTo>
                  <a:pt x="24668" y="-1542"/>
                  <a:pt x="10381" y="38147"/>
                  <a:pt x="29695" y="68309"/>
                </a:cubicBezTo>
                <a:cubicBezTo>
                  <a:pt x="49009" y="98471"/>
                  <a:pt x="127061" y="169644"/>
                  <a:pt x="136057" y="181021"/>
                </a:cubicBezTo>
                <a:cubicBezTo>
                  <a:pt x="145053" y="192398"/>
                  <a:pt x="105895" y="153769"/>
                  <a:pt x="83670" y="136571"/>
                </a:cubicBezTo>
                <a:cubicBezTo>
                  <a:pt x="61445" y="119373"/>
                  <a:pt x="13290" y="98207"/>
                  <a:pt x="2707" y="77834"/>
                </a:cubicBezTo>
                <a:cubicBezTo>
                  <a:pt x="-7876" y="57461"/>
                  <a:pt x="15672" y="1634"/>
                  <a:pt x="20170" y="4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60F11E42-93E8-4E81-9919-66383641632A}"/>
              </a:ext>
            </a:extLst>
          </p:cNvPr>
          <p:cNvSpPr/>
          <p:nvPr/>
        </p:nvSpPr>
        <p:spPr>
          <a:xfrm>
            <a:off x="2237426" y="5145030"/>
            <a:ext cx="69717" cy="122773"/>
          </a:xfrm>
          <a:custGeom>
            <a:avLst/>
            <a:gdLst>
              <a:gd name="connsiteX0" fmla="*/ 949 w 69717"/>
              <a:gd name="connsiteY0" fmla="*/ 58 h 122773"/>
              <a:gd name="connsiteX1" fmla="*/ 69212 w 69717"/>
              <a:gd name="connsiteY1" fmla="*/ 115945 h 122773"/>
              <a:gd name="connsiteX2" fmla="*/ 31112 w 69717"/>
              <a:gd name="connsiteY2" fmla="*/ 100070 h 122773"/>
              <a:gd name="connsiteX3" fmla="*/ 949 w 69717"/>
              <a:gd name="connsiteY3" fmla="*/ 58 h 12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17" h="122773">
                <a:moveTo>
                  <a:pt x="949" y="58"/>
                </a:moveTo>
                <a:cubicBezTo>
                  <a:pt x="7299" y="2704"/>
                  <a:pt x="64185" y="99276"/>
                  <a:pt x="69212" y="115945"/>
                </a:cubicBezTo>
                <a:cubicBezTo>
                  <a:pt x="74239" y="132614"/>
                  <a:pt x="40372" y="115416"/>
                  <a:pt x="31112" y="100070"/>
                </a:cubicBezTo>
                <a:cubicBezTo>
                  <a:pt x="21852" y="84724"/>
                  <a:pt x="-5401" y="-2588"/>
                  <a:pt x="949" y="5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7115D0FE-D70F-4926-B95B-BD4ACE720B91}"/>
              </a:ext>
            </a:extLst>
          </p:cNvPr>
          <p:cNvSpPr/>
          <p:nvPr/>
        </p:nvSpPr>
        <p:spPr>
          <a:xfrm>
            <a:off x="2214500" y="5297456"/>
            <a:ext cx="148175" cy="107071"/>
          </a:xfrm>
          <a:custGeom>
            <a:avLst/>
            <a:gdLst>
              <a:gd name="connsiteX0" fmla="*/ 63 w 148175"/>
              <a:gd name="connsiteY0" fmla="*/ 32 h 107071"/>
              <a:gd name="connsiteX1" fmla="*/ 47688 w 148175"/>
              <a:gd name="connsiteY1" fmla="*/ 98457 h 107071"/>
              <a:gd name="connsiteX2" fmla="*/ 60388 w 148175"/>
              <a:gd name="connsiteY2" fmla="*/ 98457 h 107071"/>
              <a:gd name="connsiteX3" fmla="*/ 147700 w 148175"/>
              <a:gd name="connsiteY3" fmla="*/ 66707 h 107071"/>
              <a:gd name="connsiteX4" fmla="*/ 93725 w 148175"/>
              <a:gd name="connsiteY4" fmla="*/ 73057 h 107071"/>
              <a:gd name="connsiteX5" fmla="*/ 58800 w 148175"/>
              <a:gd name="connsiteY5" fmla="*/ 87344 h 107071"/>
              <a:gd name="connsiteX6" fmla="*/ 63 w 148175"/>
              <a:gd name="connsiteY6" fmla="*/ 32 h 10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75" h="107071">
                <a:moveTo>
                  <a:pt x="63" y="32"/>
                </a:moveTo>
                <a:cubicBezTo>
                  <a:pt x="-1789" y="1884"/>
                  <a:pt x="37634" y="82053"/>
                  <a:pt x="47688" y="98457"/>
                </a:cubicBezTo>
                <a:cubicBezTo>
                  <a:pt x="57742" y="114861"/>
                  <a:pt x="43719" y="103749"/>
                  <a:pt x="60388" y="98457"/>
                </a:cubicBezTo>
                <a:cubicBezTo>
                  <a:pt x="77057" y="93165"/>
                  <a:pt x="142144" y="70940"/>
                  <a:pt x="147700" y="66707"/>
                </a:cubicBezTo>
                <a:cubicBezTo>
                  <a:pt x="153256" y="62474"/>
                  <a:pt x="108542" y="69618"/>
                  <a:pt x="93725" y="73057"/>
                </a:cubicBezTo>
                <a:cubicBezTo>
                  <a:pt x="78908" y="76496"/>
                  <a:pt x="71500" y="98456"/>
                  <a:pt x="58800" y="87344"/>
                </a:cubicBezTo>
                <a:cubicBezTo>
                  <a:pt x="46100" y="76232"/>
                  <a:pt x="1915" y="-1820"/>
                  <a:pt x="63" y="3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50F477F9-9E89-4FAA-8E3A-87A7DAD01B38}"/>
              </a:ext>
            </a:extLst>
          </p:cNvPr>
          <p:cNvSpPr/>
          <p:nvPr/>
        </p:nvSpPr>
        <p:spPr>
          <a:xfrm>
            <a:off x="2219245" y="5268532"/>
            <a:ext cx="137706" cy="95670"/>
          </a:xfrm>
          <a:custGeom>
            <a:avLst/>
            <a:gdLst>
              <a:gd name="connsiteX0" fmla="*/ 80 w 137706"/>
              <a:gd name="connsiteY0" fmla="*/ 32131 h 95670"/>
              <a:gd name="connsiteX1" fmla="*/ 90568 w 137706"/>
              <a:gd name="connsiteY1" fmla="*/ 381 h 95670"/>
              <a:gd name="connsiteX2" fmla="*/ 101680 w 137706"/>
              <a:gd name="connsiteY2" fmla="*/ 57531 h 95670"/>
              <a:gd name="connsiteX3" fmla="*/ 136605 w 137706"/>
              <a:gd name="connsiteY3" fmla="*/ 95631 h 95670"/>
              <a:gd name="connsiteX4" fmla="*/ 127080 w 137706"/>
              <a:gd name="connsiteY4" fmla="*/ 63881 h 95670"/>
              <a:gd name="connsiteX5" fmla="*/ 108030 w 137706"/>
              <a:gd name="connsiteY5" fmla="*/ 22606 h 95670"/>
              <a:gd name="connsiteX6" fmla="*/ 80 w 137706"/>
              <a:gd name="connsiteY6" fmla="*/ 32131 h 9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706" h="95670">
                <a:moveTo>
                  <a:pt x="80" y="32131"/>
                </a:moveTo>
                <a:cubicBezTo>
                  <a:pt x="-2830" y="28427"/>
                  <a:pt x="73635" y="-3852"/>
                  <a:pt x="90568" y="381"/>
                </a:cubicBezTo>
                <a:cubicBezTo>
                  <a:pt x="107501" y="4614"/>
                  <a:pt x="94007" y="41656"/>
                  <a:pt x="101680" y="57531"/>
                </a:cubicBezTo>
                <a:cubicBezTo>
                  <a:pt x="109353" y="73406"/>
                  <a:pt x="132372" y="94573"/>
                  <a:pt x="136605" y="95631"/>
                </a:cubicBezTo>
                <a:cubicBezTo>
                  <a:pt x="140838" y="96689"/>
                  <a:pt x="131842" y="76052"/>
                  <a:pt x="127080" y="63881"/>
                </a:cubicBezTo>
                <a:cubicBezTo>
                  <a:pt x="122318" y="51710"/>
                  <a:pt x="123376" y="27633"/>
                  <a:pt x="108030" y="22606"/>
                </a:cubicBezTo>
                <a:cubicBezTo>
                  <a:pt x="92684" y="17579"/>
                  <a:pt x="2990" y="35835"/>
                  <a:pt x="80" y="321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22322385-3ED3-4FE6-9B38-BDC985D157FC}"/>
              </a:ext>
            </a:extLst>
          </p:cNvPr>
          <p:cNvSpPr/>
          <p:nvPr/>
        </p:nvSpPr>
        <p:spPr>
          <a:xfrm>
            <a:off x="2228346" y="5321280"/>
            <a:ext cx="62417" cy="159056"/>
          </a:xfrm>
          <a:custGeom>
            <a:avLst/>
            <a:gdLst>
              <a:gd name="connsiteX0" fmla="*/ 504 w 62417"/>
              <a:gd name="connsiteY0" fmla="*/ 20 h 159056"/>
              <a:gd name="connsiteX1" fmla="*/ 8442 w 62417"/>
              <a:gd name="connsiteY1" fmla="*/ 79395 h 159056"/>
              <a:gd name="connsiteX2" fmla="*/ 22729 w 62417"/>
              <a:gd name="connsiteY2" fmla="*/ 111145 h 159056"/>
              <a:gd name="connsiteX3" fmla="*/ 62417 w 62417"/>
              <a:gd name="connsiteY3" fmla="*/ 158770 h 159056"/>
              <a:gd name="connsiteX4" fmla="*/ 22729 w 62417"/>
              <a:gd name="connsiteY4" fmla="*/ 87333 h 159056"/>
              <a:gd name="connsiteX5" fmla="*/ 504 w 62417"/>
              <a:gd name="connsiteY5" fmla="*/ 20 h 15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17" h="159056">
                <a:moveTo>
                  <a:pt x="504" y="20"/>
                </a:moveTo>
                <a:cubicBezTo>
                  <a:pt x="-1877" y="-1303"/>
                  <a:pt x="4738" y="60874"/>
                  <a:pt x="8442" y="79395"/>
                </a:cubicBezTo>
                <a:cubicBezTo>
                  <a:pt x="12146" y="97916"/>
                  <a:pt x="13733" y="97916"/>
                  <a:pt x="22729" y="111145"/>
                </a:cubicBezTo>
                <a:cubicBezTo>
                  <a:pt x="31725" y="124374"/>
                  <a:pt x="62417" y="162739"/>
                  <a:pt x="62417" y="158770"/>
                </a:cubicBezTo>
                <a:cubicBezTo>
                  <a:pt x="62417" y="154801"/>
                  <a:pt x="30666" y="107177"/>
                  <a:pt x="22729" y="87333"/>
                </a:cubicBezTo>
                <a:cubicBezTo>
                  <a:pt x="14792" y="67489"/>
                  <a:pt x="2885" y="1343"/>
                  <a:pt x="504" y="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: 図形 351">
            <a:extLst>
              <a:ext uri="{FF2B5EF4-FFF2-40B4-BE49-F238E27FC236}">
                <a16:creationId xmlns:a16="http://schemas.microsoft.com/office/drawing/2014/main" id="{C00A1023-3975-4FF5-BF9B-91557B09D152}"/>
              </a:ext>
            </a:extLst>
          </p:cNvPr>
          <p:cNvSpPr/>
          <p:nvPr/>
        </p:nvSpPr>
        <p:spPr>
          <a:xfrm>
            <a:off x="2267192" y="5384795"/>
            <a:ext cx="122304" cy="102358"/>
          </a:xfrm>
          <a:custGeom>
            <a:avLst/>
            <a:gdLst>
              <a:gd name="connsiteX0" fmla="*/ 2933 w 122304"/>
              <a:gd name="connsiteY0" fmla="*/ 5 h 102358"/>
              <a:gd name="connsiteX1" fmla="*/ 10871 w 122304"/>
              <a:gd name="connsiteY1" fmla="*/ 93668 h 102358"/>
              <a:gd name="connsiteX2" fmla="*/ 37858 w 122304"/>
              <a:gd name="connsiteY2" fmla="*/ 98430 h 102358"/>
              <a:gd name="connsiteX3" fmla="*/ 68021 w 122304"/>
              <a:gd name="connsiteY3" fmla="*/ 95255 h 102358"/>
              <a:gd name="connsiteX4" fmla="*/ 121996 w 122304"/>
              <a:gd name="connsiteY4" fmla="*/ 52393 h 102358"/>
              <a:gd name="connsiteX5" fmla="*/ 88658 w 122304"/>
              <a:gd name="connsiteY5" fmla="*/ 80968 h 102358"/>
              <a:gd name="connsiteX6" fmla="*/ 58496 w 122304"/>
              <a:gd name="connsiteY6" fmla="*/ 88905 h 102358"/>
              <a:gd name="connsiteX7" fmla="*/ 2933 w 122304"/>
              <a:gd name="connsiteY7" fmla="*/ 5 h 10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304" h="102358">
                <a:moveTo>
                  <a:pt x="2933" y="5"/>
                </a:moveTo>
                <a:cubicBezTo>
                  <a:pt x="-5004" y="799"/>
                  <a:pt x="5050" y="77264"/>
                  <a:pt x="10871" y="93668"/>
                </a:cubicBezTo>
                <a:cubicBezTo>
                  <a:pt x="16692" y="110072"/>
                  <a:pt x="28333" y="98166"/>
                  <a:pt x="37858" y="98430"/>
                </a:cubicBezTo>
                <a:cubicBezTo>
                  <a:pt x="47383" y="98695"/>
                  <a:pt x="53998" y="102928"/>
                  <a:pt x="68021" y="95255"/>
                </a:cubicBezTo>
                <a:cubicBezTo>
                  <a:pt x="82044" y="87582"/>
                  <a:pt x="118557" y="54774"/>
                  <a:pt x="121996" y="52393"/>
                </a:cubicBezTo>
                <a:cubicBezTo>
                  <a:pt x="125435" y="50012"/>
                  <a:pt x="99241" y="74883"/>
                  <a:pt x="88658" y="80968"/>
                </a:cubicBezTo>
                <a:cubicBezTo>
                  <a:pt x="78075" y="87053"/>
                  <a:pt x="70402" y="95784"/>
                  <a:pt x="58496" y="88905"/>
                </a:cubicBezTo>
                <a:cubicBezTo>
                  <a:pt x="46590" y="82026"/>
                  <a:pt x="10870" y="-789"/>
                  <a:pt x="2933" y="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: 図形 352">
            <a:extLst>
              <a:ext uri="{FF2B5EF4-FFF2-40B4-BE49-F238E27FC236}">
                <a16:creationId xmlns:a16="http://schemas.microsoft.com/office/drawing/2014/main" id="{3C6DE9ED-ED3C-4BF7-B5DF-78D194EE0B41}"/>
              </a:ext>
            </a:extLst>
          </p:cNvPr>
          <p:cNvSpPr/>
          <p:nvPr/>
        </p:nvSpPr>
        <p:spPr>
          <a:xfrm>
            <a:off x="2338388" y="5374903"/>
            <a:ext cx="45246" cy="71515"/>
          </a:xfrm>
          <a:custGeom>
            <a:avLst/>
            <a:gdLst>
              <a:gd name="connsiteX0" fmla="*/ 0 w 45246"/>
              <a:gd name="connsiteY0" fmla="*/ 372 h 71515"/>
              <a:gd name="connsiteX1" fmla="*/ 41275 w 45246"/>
              <a:gd name="connsiteY1" fmla="*/ 70222 h 71515"/>
              <a:gd name="connsiteX2" fmla="*/ 41275 w 45246"/>
              <a:gd name="connsiteY2" fmla="*/ 43235 h 71515"/>
              <a:gd name="connsiteX3" fmla="*/ 0 w 45246"/>
              <a:gd name="connsiteY3" fmla="*/ 372 h 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46" h="71515">
                <a:moveTo>
                  <a:pt x="0" y="372"/>
                </a:moveTo>
                <a:cubicBezTo>
                  <a:pt x="0" y="4870"/>
                  <a:pt x="34396" y="63078"/>
                  <a:pt x="41275" y="70222"/>
                </a:cubicBezTo>
                <a:cubicBezTo>
                  <a:pt x="48154" y="77366"/>
                  <a:pt x="44715" y="53025"/>
                  <a:pt x="41275" y="43235"/>
                </a:cubicBezTo>
                <a:cubicBezTo>
                  <a:pt x="37835" y="33446"/>
                  <a:pt x="0" y="-4126"/>
                  <a:pt x="0" y="3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1D69938F-84C2-406D-AF5D-FEDD12B8AA93}"/>
              </a:ext>
            </a:extLst>
          </p:cNvPr>
          <p:cNvSpPr/>
          <p:nvPr/>
        </p:nvSpPr>
        <p:spPr>
          <a:xfrm>
            <a:off x="2330316" y="5435191"/>
            <a:ext cx="64179" cy="99095"/>
          </a:xfrm>
          <a:custGeom>
            <a:avLst/>
            <a:gdLst>
              <a:gd name="connsiteX0" fmla="*/ 134 w 64179"/>
              <a:gd name="connsiteY0" fmla="*/ 409 h 99095"/>
              <a:gd name="connsiteX1" fmla="*/ 39822 w 64179"/>
              <a:gd name="connsiteY1" fmla="*/ 48034 h 99095"/>
              <a:gd name="connsiteX2" fmla="*/ 63634 w 64179"/>
              <a:gd name="connsiteY2" fmla="*/ 86134 h 99095"/>
              <a:gd name="connsiteX3" fmla="*/ 54109 w 64179"/>
              <a:gd name="connsiteY3" fmla="*/ 98834 h 99095"/>
              <a:gd name="connsiteX4" fmla="*/ 27122 w 64179"/>
              <a:gd name="connsiteY4" fmla="*/ 76609 h 99095"/>
              <a:gd name="connsiteX5" fmla="*/ 134 w 64179"/>
              <a:gd name="connsiteY5" fmla="*/ 409 h 9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79" h="99095">
                <a:moveTo>
                  <a:pt x="134" y="409"/>
                </a:moveTo>
                <a:cubicBezTo>
                  <a:pt x="2251" y="-4353"/>
                  <a:pt x="29239" y="33747"/>
                  <a:pt x="39822" y="48034"/>
                </a:cubicBezTo>
                <a:cubicBezTo>
                  <a:pt x="50405" y="62322"/>
                  <a:pt x="61253" y="77668"/>
                  <a:pt x="63634" y="86134"/>
                </a:cubicBezTo>
                <a:cubicBezTo>
                  <a:pt x="66015" y="94600"/>
                  <a:pt x="60194" y="100421"/>
                  <a:pt x="54109" y="98834"/>
                </a:cubicBezTo>
                <a:cubicBezTo>
                  <a:pt x="48024" y="97247"/>
                  <a:pt x="32678" y="90897"/>
                  <a:pt x="27122" y="76609"/>
                </a:cubicBezTo>
                <a:cubicBezTo>
                  <a:pt x="21566" y="62322"/>
                  <a:pt x="-1983" y="5171"/>
                  <a:pt x="134" y="4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86637082-3C35-491E-99DF-C0BDBD100895}"/>
              </a:ext>
            </a:extLst>
          </p:cNvPr>
          <p:cNvSpPr/>
          <p:nvPr/>
        </p:nvSpPr>
        <p:spPr>
          <a:xfrm>
            <a:off x="3447747" y="5935553"/>
            <a:ext cx="135578" cy="184416"/>
          </a:xfrm>
          <a:custGeom>
            <a:avLst/>
            <a:gdLst>
              <a:gd name="connsiteX0" fmla="*/ 135241 w 135578"/>
              <a:gd name="connsiteY0" fmla="*/ 110 h 184416"/>
              <a:gd name="connsiteX1" fmla="*/ 44753 w 135578"/>
              <a:gd name="connsiteY1" fmla="*/ 125522 h 184416"/>
              <a:gd name="connsiteX2" fmla="*/ 24116 w 135578"/>
              <a:gd name="connsiteY2" fmla="*/ 154097 h 184416"/>
              <a:gd name="connsiteX3" fmla="*/ 49516 w 135578"/>
              <a:gd name="connsiteY3" fmla="*/ 184260 h 184416"/>
              <a:gd name="connsiteX4" fmla="*/ 14591 w 135578"/>
              <a:gd name="connsiteY4" fmla="*/ 165210 h 184416"/>
              <a:gd name="connsiteX5" fmla="*/ 8241 w 135578"/>
              <a:gd name="connsiteY5" fmla="*/ 149335 h 184416"/>
              <a:gd name="connsiteX6" fmla="*/ 135241 w 135578"/>
              <a:gd name="connsiteY6" fmla="*/ 110 h 18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578" h="184416">
                <a:moveTo>
                  <a:pt x="135241" y="110"/>
                </a:moveTo>
                <a:cubicBezTo>
                  <a:pt x="141326" y="-3859"/>
                  <a:pt x="63274" y="99858"/>
                  <a:pt x="44753" y="125522"/>
                </a:cubicBezTo>
                <a:cubicBezTo>
                  <a:pt x="26232" y="151186"/>
                  <a:pt x="23322" y="144307"/>
                  <a:pt x="24116" y="154097"/>
                </a:cubicBezTo>
                <a:cubicBezTo>
                  <a:pt x="24910" y="163887"/>
                  <a:pt x="51103" y="182408"/>
                  <a:pt x="49516" y="184260"/>
                </a:cubicBezTo>
                <a:cubicBezTo>
                  <a:pt x="47929" y="186112"/>
                  <a:pt x="21470" y="171031"/>
                  <a:pt x="14591" y="165210"/>
                </a:cubicBezTo>
                <a:cubicBezTo>
                  <a:pt x="7712" y="159389"/>
                  <a:pt x="-10544" y="175529"/>
                  <a:pt x="8241" y="149335"/>
                </a:cubicBezTo>
                <a:cubicBezTo>
                  <a:pt x="27026" y="123141"/>
                  <a:pt x="129156" y="4079"/>
                  <a:pt x="135241" y="1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: 図形 355">
            <a:extLst>
              <a:ext uri="{FF2B5EF4-FFF2-40B4-BE49-F238E27FC236}">
                <a16:creationId xmlns:a16="http://schemas.microsoft.com/office/drawing/2014/main" id="{535577EB-1C22-4658-BE5D-483EF8121073}"/>
              </a:ext>
            </a:extLst>
          </p:cNvPr>
          <p:cNvSpPr/>
          <p:nvPr/>
        </p:nvSpPr>
        <p:spPr>
          <a:xfrm>
            <a:off x="3366161" y="5968984"/>
            <a:ext cx="129640" cy="139772"/>
          </a:xfrm>
          <a:custGeom>
            <a:avLst/>
            <a:gdLst>
              <a:gd name="connsiteX0" fmla="*/ 129514 w 129640"/>
              <a:gd name="connsiteY0" fmla="*/ 16 h 139772"/>
              <a:gd name="connsiteX1" fmla="*/ 45377 w 129640"/>
              <a:gd name="connsiteY1" fmla="*/ 73041 h 139772"/>
              <a:gd name="connsiteX2" fmla="*/ 927 w 129640"/>
              <a:gd name="connsiteY2" fmla="*/ 87329 h 139772"/>
              <a:gd name="connsiteX3" fmla="*/ 15214 w 129640"/>
              <a:gd name="connsiteY3" fmla="*/ 139716 h 139772"/>
              <a:gd name="connsiteX4" fmla="*/ 15214 w 129640"/>
              <a:gd name="connsiteY4" fmla="*/ 96854 h 139772"/>
              <a:gd name="connsiteX5" fmla="*/ 62839 w 129640"/>
              <a:gd name="connsiteY5" fmla="*/ 66691 h 139772"/>
              <a:gd name="connsiteX6" fmla="*/ 129514 w 129640"/>
              <a:gd name="connsiteY6" fmla="*/ 16 h 13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40" h="139772">
                <a:moveTo>
                  <a:pt x="129514" y="16"/>
                </a:moveTo>
                <a:cubicBezTo>
                  <a:pt x="126604" y="1074"/>
                  <a:pt x="66808" y="58489"/>
                  <a:pt x="45377" y="73041"/>
                </a:cubicBezTo>
                <a:cubicBezTo>
                  <a:pt x="23946" y="87593"/>
                  <a:pt x="5954" y="76217"/>
                  <a:pt x="927" y="87329"/>
                </a:cubicBezTo>
                <a:cubicBezTo>
                  <a:pt x="-4100" y="98441"/>
                  <a:pt x="12833" y="138129"/>
                  <a:pt x="15214" y="139716"/>
                </a:cubicBezTo>
                <a:cubicBezTo>
                  <a:pt x="17595" y="141304"/>
                  <a:pt x="7277" y="109025"/>
                  <a:pt x="15214" y="96854"/>
                </a:cubicBezTo>
                <a:cubicBezTo>
                  <a:pt x="23151" y="84683"/>
                  <a:pt x="41143" y="83095"/>
                  <a:pt x="62839" y="66691"/>
                </a:cubicBezTo>
                <a:cubicBezTo>
                  <a:pt x="84535" y="50287"/>
                  <a:pt x="132424" y="-1042"/>
                  <a:pt x="129514" y="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EAF0B37C-D2C2-4295-B3CE-BA0BD658E142}"/>
              </a:ext>
            </a:extLst>
          </p:cNvPr>
          <p:cNvSpPr/>
          <p:nvPr/>
        </p:nvSpPr>
        <p:spPr>
          <a:xfrm>
            <a:off x="3405180" y="6031626"/>
            <a:ext cx="78434" cy="48788"/>
          </a:xfrm>
          <a:custGeom>
            <a:avLst/>
            <a:gdLst>
              <a:gd name="connsiteX0" fmla="*/ 8 w 78434"/>
              <a:gd name="connsiteY0" fmla="*/ 874 h 48788"/>
              <a:gd name="connsiteX1" fmla="*/ 68270 w 78434"/>
              <a:gd name="connsiteY1" fmla="*/ 48499 h 48788"/>
              <a:gd name="connsiteX2" fmla="*/ 73033 w 78434"/>
              <a:gd name="connsiteY2" fmla="*/ 19924 h 48788"/>
              <a:gd name="connsiteX3" fmla="*/ 8 w 78434"/>
              <a:gd name="connsiteY3" fmla="*/ 874 h 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34" h="48788">
                <a:moveTo>
                  <a:pt x="8" y="874"/>
                </a:moveTo>
                <a:cubicBezTo>
                  <a:pt x="-786" y="5636"/>
                  <a:pt x="56099" y="45324"/>
                  <a:pt x="68270" y="48499"/>
                </a:cubicBezTo>
                <a:cubicBezTo>
                  <a:pt x="80441" y="51674"/>
                  <a:pt x="81235" y="27861"/>
                  <a:pt x="73033" y="19924"/>
                </a:cubicBezTo>
                <a:cubicBezTo>
                  <a:pt x="64831" y="11987"/>
                  <a:pt x="802" y="-3888"/>
                  <a:pt x="8" y="87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: 図形 357">
            <a:extLst>
              <a:ext uri="{FF2B5EF4-FFF2-40B4-BE49-F238E27FC236}">
                <a16:creationId xmlns:a16="http://schemas.microsoft.com/office/drawing/2014/main" id="{6581F8B4-6866-4FB4-B7E2-C6D3894E90B8}"/>
              </a:ext>
            </a:extLst>
          </p:cNvPr>
          <p:cNvSpPr/>
          <p:nvPr/>
        </p:nvSpPr>
        <p:spPr>
          <a:xfrm>
            <a:off x="3211385" y="6274187"/>
            <a:ext cx="348075" cy="701519"/>
          </a:xfrm>
          <a:custGeom>
            <a:avLst/>
            <a:gdLst>
              <a:gd name="connsiteX0" fmla="*/ 347790 w 348075"/>
              <a:gd name="connsiteY0" fmla="*/ 1201 h 701519"/>
              <a:gd name="connsiteX1" fmla="*/ 17590 w 348075"/>
              <a:gd name="connsiteY1" fmla="*/ 674301 h 701519"/>
              <a:gd name="connsiteX2" fmla="*/ 74740 w 348075"/>
              <a:gd name="connsiteY2" fmla="*/ 513963 h 701519"/>
              <a:gd name="connsiteX3" fmla="*/ 347790 w 348075"/>
              <a:gd name="connsiteY3" fmla="*/ 1201 h 70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75" h="701519">
                <a:moveTo>
                  <a:pt x="347790" y="1201"/>
                </a:moveTo>
                <a:cubicBezTo>
                  <a:pt x="338265" y="27924"/>
                  <a:pt x="63098" y="588841"/>
                  <a:pt x="17590" y="674301"/>
                </a:cubicBezTo>
                <a:cubicBezTo>
                  <a:pt x="-27918" y="759761"/>
                  <a:pt x="23411" y="626676"/>
                  <a:pt x="74740" y="513963"/>
                </a:cubicBezTo>
                <a:cubicBezTo>
                  <a:pt x="126069" y="401251"/>
                  <a:pt x="357315" y="-25522"/>
                  <a:pt x="347790" y="120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: 図形 358">
            <a:extLst>
              <a:ext uri="{FF2B5EF4-FFF2-40B4-BE49-F238E27FC236}">
                <a16:creationId xmlns:a16="http://schemas.microsoft.com/office/drawing/2014/main" id="{50B9399E-C57E-4CFA-BBE4-476030CB07BA}"/>
              </a:ext>
            </a:extLst>
          </p:cNvPr>
          <p:cNvSpPr/>
          <p:nvPr/>
        </p:nvSpPr>
        <p:spPr>
          <a:xfrm>
            <a:off x="3084471" y="6549947"/>
            <a:ext cx="379525" cy="560618"/>
          </a:xfrm>
          <a:custGeom>
            <a:avLst/>
            <a:gdLst>
              <a:gd name="connsiteX0" fmla="*/ 379454 w 379525"/>
              <a:gd name="connsiteY0" fmla="*/ 78 h 560618"/>
              <a:gd name="connsiteX1" fmla="*/ 282617 w 379525"/>
              <a:gd name="connsiteY1" fmla="*/ 320753 h 560618"/>
              <a:gd name="connsiteX2" fmla="*/ 212767 w 379525"/>
              <a:gd name="connsiteY2" fmla="*/ 527128 h 560618"/>
              <a:gd name="connsiteX3" fmla="*/ 139742 w 379525"/>
              <a:gd name="connsiteY3" fmla="*/ 554116 h 560618"/>
              <a:gd name="connsiteX4" fmla="*/ 42 w 379525"/>
              <a:gd name="connsiteY4" fmla="*/ 462041 h 560618"/>
              <a:gd name="connsiteX5" fmla="*/ 125454 w 379525"/>
              <a:gd name="connsiteY5" fmla="*/ 533478 h 560618"/>
              <a:gd name="connsiteX6" fmla="*/ 177842 w 379525"/>
              <a:gd name="connsiteY6" fmla="*/ 531891 h 560618"/>
              <a:gd name="connsiteX7" fmla="*/ 266742 w 379525"/>
              <a:gd name="connsiteY7" fmla="*/ 350916 h 560618"/>
              <a:gd name="connsiteX8" fmla="*/ 379454 w 379525"/>
              <a:gd name="connsiteY8" fmla="*/ 78 h 56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525" h="560618">
                <a:moveTo>
                  <a:pt x="379454" y="78"/>
                </a:moveTo>
                <a:cubicBezTo>
                  <a:pt x="382100" y="-4949"/>
                  <a:pt x="310398" y="232911"/>
                  <a:pt x="282617" y="320753"/>
                </a:cubicBezTo>
                <a:cubicBezTo>
                  <a:pt x="254836" y="408595"/>
                  <a:pt x="236579" y="488234"/>
                  <a:pt x="212767" y="527128"/>
                </a:cubicBezTo>
                <a:cubicBezTo>
                  <a:pt x="188954" y="566022"/>
                  <a:pt x="175196" y="564964"/>
                  <a:pt x="139742" y="554116"/>
                </a:cubicBezTo>
                <a:cubicBezTo>
                  <a:pt x="104288" y="543268"/>
                  <a:pt x="2423" y="465481"/>
                  <a:pt x="42" y="462041"/>
                </a:cubicBezTo>
                <a:cubicBezTo>
                  <a:pt x="-2339" y="458601"/>
                  <a:pt x="95821" y="521836"/>
                  <a:pt x="125454" y="533478"/>
                </a:cubicBezTo>
                <a:cubicBezTo>
                  <a:pt x="155087" y="545120"/>
                  <a:pt x="154294" y="562318"/>
                  <a:pt x="177842" y="531891"/>
                </a:cubicBezTo>
                <a:cubicBezTo>
                  <a:pt x="201390" y="501464"/>
                  <a:pt x="231288" y="436906"/>
                  <a:pt x="266742" y="350916"/>
                </a:cubicBezTo>
                <a:cubicBezTo>
                  <a:pt x="302196" y="264926"/>
                  <a:pt x="376808" y="5105"/>
                  <a:pt x="379454" y="7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: 図形 359">
            <a:extLst>
              <a:ext uri="{FF2B5EF4-FFF2-40B4-BE49-F238E27FC236}">
                <a16:creationId xmlns:a16="http://schemas.microsoft.com/office/drawing/2014/main" id="{6F61AA3F-85B6-49E4-AB94-8CDD767B9286}"/>
              </a:ext>
            </a:extLst>
          </p:cNvPr>
          <p:cNvSpPr/>
          <p:nvPr/>
        </p:nvSpPr>
        <p:spPr>
          <a:xfrm>
            <a:off x="3116169" y="6576988"/>
            <a:ext cx="301725" cy="486280"/>
          </a:xfrm>
          <a:custGeom>
            <a:avLst/>
            <a:gdLst>
              <a:gd name="connsiteX0" fmla="*/ 301719 w 301725"/>
              <a:gd name="connsiteY0" fmla="*/ 25 h 486280"/>
              <a:gd name="connsiteX1" fmla="*/ 152494 w 301725"/>
              <a:gd name="connsiteY1" fmla="*/ 433412 h 486280"/>
              <a:gd name="connsiteX2" fmla="*/ 128681 w 301725"/>
              <a:gd name="connsiteY2" fmla="*/ 481037 h 486280"/>
              <a:gd name="connsiteX3" fmla="*/ 85819 w 301725"/>
              <a:gd name="connsiteY3" fmla="*/ 452462 h 486280"/>
              <a:gd name="connsiteX4" fmla="*/ 94 w 301725"/>
              <a:gd name="connsiteY4" fmla="*/ 412775 h 486280"/>
              <a:gd name="connsiteX5" fmla="*/ 69944 w 301725"/>
              <a:gd name="connsiteY5" fmla="*/ 433412 h 486280"/>
              <a:gd name="connsiteX6" fmla="*/ 112806 w 301725"/>
              <a:gd name="connsiteY6" fmla="*/ 441350 h 486280"/>
              <a:gd name="connsiteX7" fmla="*/ 146144 w 301725"/>
              <a:gd name="connsiteY7" fmla="*/ 412775 h 486280"/>
              <a:gd name="connsiteX8" fmla="*/ 301719 w 301725"/>
              <a:gd name="connsiteY8" fmla="*/ 25 h 48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25" h="486280">
                <a:moveTo>
                  <a:pt x="301719" y="25"/>
                </a:moveTo>
                <a:cubicBezTo>
                  <a:pt x="302777" y="3464"/>
                  <a:pt x="181334" y="353243"/>
                  <a:pt x="152494" y="433412"/>
                </a:cubicBezTo>
                <a:cubicBezTo>
                  <a:pt x="123654" y="513581"/>
                  <a:pt x="139794" y="477862"/>
                  <a:pt x="128681" y="481037"/>
                </a:cubicBezTo>
                <a:cubicBezTo>
                  <a:pt x="117568" y="484212"/>
                  <a:pt x="107250" y="463839"/>
                  <a:pt x="85819" y="452462"/>
                </a:cubicBezTo>
                <a:cubicBezTo>
                  <a:pt x="64388" y="441085"/>
                  <a:pt x="2740" y="415950"/>
                  <a:pt x="94" y="412775"/>
                </a:cubicBezTo>
                <a:cubicBezTo>
                  <a:pt x="-2552" y="409600"/>
                  <a:pt x="51159" y="428650"/>
                  <a:pt x="69944" y="433412"/>
                </a:cubicBezTo>
                <a:cubicBezTo>
                  <a:pt x="88729" y="438174"/>
                  <a:pt x="100106" y="444789"/>
                  <a:pt x="112806" y="441350"/>
                </a:cubicBezTo>
                <a:cubicBezTo>
                  <a:pt x="125506" y="437911"/>
                  <a:pt x="116246" y="482361"/>
                  <a:pt x="146144" y="412775"/>
                </a:cubicBezTo>
                <a:cubicBezTo>
                  <a:pt x="176042" y="343190"/>
                  <a:pt x="300661" y="-3414"/>
                  <a:pt x="301719" y="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35BA5653-F777-4379-AE4E-A9B66E8A276D}"/>
              </a:ext>
            </a:extLst>
          </p:cNvPr>
          <p:cNvSpPr/>
          <p:nvPr/>
        </p:nvSpPr>
        <p:spPr>
          <a:xfrm>
            <a:off x="3448996" y="6181659"/>
            <a:ext cx="113682" cy="88334"/>
          </a:xfrm>
          <a:custGeom>
            <a:avLst/>
            <a:gdLst>
              <a:gd name="connsiteX0" fmla="*/ 642 w 113682"/>
              <a:gd name="connsiteY0" fmla="*/ 66 h 88334"/>
              <a:gd name="connsiteX1" fmla="*/ 111767 w 113682"/>
              <a:gd name="connsiteY1" fmla="*/ 84204 h 88334"/>
              <a:gd name="connsiteX2" fmla="*/ 67317 w 113682"/>
              <a:gd name="connsiteY2" fmla="*/ 69916 h 88334"/>
              <a:gd name="connsiteX3" fmla="*/ 642 w 113682"/>
              <a:gd name="connsiteY3" fmla="*/ 66 h 8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82" h="88334">
                <a:moveTo>
                  <a:pt x="642" y="66"/>
                </a:moveTo>
                <a:cubicBezTo>
                  <a:pt x="8050" y="2447"/>
                  <a:pt x="100655" y="72562"/>
                  <a:pt x="111767" y="84204"/>
                </a:cubicBezTo>
                <a:cubicBezTo>
                  <a:pt x="122880" y="95846"/>
                  <a:pt x="82663" y="80235"/>
                  <a:pt x="67317" y="69916"/>
                </a:cubicBezTo>
                <a:cubicBezTo>
                  <a:pt x="51971" y="59597"/>
                  <a:pt x="-6766" y="-2315"/>
                  <a:pt x="642" y="6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: 図形 361">
            <a:extLst>
              <a:ext uri="{FF2B5EF4-FFF2-40B4-BE49-F238E27FC236}">
                <a16:creationId xmlns:a16="http://schemas.microsoft.com/office/drawing/2014/main" id="{F5ECCF07-FE2F-4737-89E3-A627B92F605B}"/>
              </a:ext>
            </a:extLst>
          </p:cNvPr>
          <p:cNvSpPr/>
          <p:nvPr/>
        </p:nvSpPr>
        <p:spPr>
          <a:xfrm>
            <a:off x="3230169" y="6152017"/>
            <a:ext cx="233817" cy="481306"/>
          </a:xfrm>
          <a:custGeom>
            <a:avLst/>
            <a:gdLst>
              <a:gd name="connsiteX0" fmla="*/ 232169 w 233817"/>
              <a:gd name="connsiteY0" fmla="*/ 5896 h 481306"/>
              <a:gd name="connsiteX1" fmla="*/ 148031 w 233817"/>
              <a:gd name="connsiteY1" fmla="*/ 147183 h 481306"/>
              <a:gd name="connsiteX2" fmla="*/ 1981 w 233817"/>
              <a:gd name="connsiteY2" fmla="*/ 475796 h 481306"/>
              <a:gd name="connsiteX3" fmla="*/ 75006 w 233817"/>
              <a:gd name="connsiteY3" fmla="*/ 329746 h 481306"/>
              <a:gd name="connsiteX4" fmla="*/ 232169 w 233817"/>
              <a:gd name="connsiteY4" fmla="*/ 5896 h 48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817" h="481306">
                <a:moveTo>
                  <a:pt x="232169" y="5896"/>
                </a:moveTo>
                <a:cubicBezTo>
                  <a:pt x="244340" y="-24531"/>
                  <a:pt x="186396" y="68866"/>
                  <a:pt x="148031" y="147183"/>
                </a:cubicBezTo>
                <a:cubicBezTo>
                  <a:pt x="109666" y="225500"/>
                  <a:pt x="14152" y="445369"/>
                  <a:pt x="1981" y="475796"/>
                </a:cubicBezTo>
                <a:cubicBezTo>
                  <a:pt x="-10190" y="506223"/>
                  <a:pt x="36112" y="404094"/>
                  <a:pt x="75006" y="329746"/>
                </a:cubicBezTo>
                <a:cubicBezTo>
                  <a:pt x="113900" y="255398"/>
                  <a:pt x="219998" y="36323"/>
                  <a:pt x="232169" y="589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: 図形 362">
            <a:extLst>
              <a:ext uri="{FF2B5EF4-FFF2-40B4-BE49-F238E27FC236}">
                <a16:creationId xmlns:a16="http://schemas.microsoft.com/office/drawing/2014/main" id="{05BE1872-9E16-4134-BAD1-EB601A02D07B}"/>
              </a:ext>
            </a:extLst>
          </p:cNvPr>
          <p:cNvSpPr/>
          <p:nvPr/>
        </p:nvSpPr>
        <p:spPr>
          <a:xfrm>
            <a:off x="3190789" y="6121191"/>
            <a:ext cx="235295" cy="507404"/>
          </a:xfrm>
          <a:custGeom>
            <a:avLst/>
            <a:gdLst>
              <a:gd name="connsiteX0" fmla="*/ 235036 w 235295"/>
              <a:gd name="connsiteY0" fmla="*/ 1797 h 507404"/>
              <a:gd name="connsiteX1" fmla="*/ 139786 w 235295"/>
              <a:gd name="connsiteY1" fmla="*/ 176422 h 507404"/>
              <a:gd name="connsiteX2" fmla="*/ 6436 w 235295"/>
              <a:gd name="connsiteY2" fmla="*/ 493922 h 507404"/>
              <a:gd name="connsiteX3" fmla="*/ 30249 w 235295"/>
              <a:gd name="connsiteY3" fmla="*/ 432009 h 507404"/>
              <a:gd name="connsiteX4" fmla="*/ 111211 w 235295"/>
              <a:gd name="connsiteY4" fmla="*/ 279609 h 507404"/>
              <a:gd name="connsiteX5" fmla="*/ 235036 w 235295"/>
              <a:gd name="connsiteY5" fmla="*/ 1797 h 50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295" h="507404">
                <a:moveTo>
                  <a:pt x="235036" y="1797"/>
                </a:moveTo>
                <a:cubicBezTo>
                  <a:pt x="239799" y="-15401"/>
                  <a:pt x="177886" y="94401"/>
                  <a:pt x="139786" y="176422"/>
                </a:cubicBezTo>
                <a:cubicBezTo>
                  <a:pt x="101686" y="258443"/>
                  <a:pt x="24692" y="451324"/>
                  <a:pt x="6436" y="493922"/>
                </a:cubicBezTo>
                <a:cubicBezTo>
                  <a:pt x="-11820" y="536520"/>
                  <a:pt x="12786" y="467728"/>
                  <a:pt x="30249" y="432009"/>
                </a:cubicBezTo>
                <a:cubicBezTo>
                  <a:pt x="47711" y="396290"/>
                  <a:pt x="76021" y="348136"/>
                  <a:pt x="111211" y="279609"/>
                </a:cubicBezTo>
                <a:cubicBezTo>
                  <a:pt x="146401" y="211082"/>
                  <a:pt x="230273" y="18995"/>
                  <a:pt x="235036" y="179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: 図形 363">
            <a:extLst>
              <a:ext uri="{FF2B5EF4-FFF2-40B4-BE49-F238E27FC236}">
                <a16:creationId xmlns:a16="http://schemas.microsoft.com/office/drawing/2014/main" id="{ED20B3B6-3F2F-44A2-B13F-28917B1FCD18}"/>
              </a:ext>
            </a:extLst>
          </p:cNvPr>
          <p:cNvSpPr/>
          <p:nvPr/>
        </p:nvSpPr>
        <p:spPr>
          <a:xfrm>
            <a:off x="3119753" y="6694476"/>
            <a:ext cx="90342" cy="322540"/>
          </a:xfrm>
          <a:custGeom>
            <a:avLst/>
            <a:gdLst>
              <a:gd name="connsiteX0" fmla="*/ 90172 w 90342"/>
              <a:gd name="connsiteY0" fmla="*/ 12 h 322540"/>
              <a:gd name="connsiteX1" fmla="*/ 7622 w 90342"/>
              <a:gd name="connsiteY1" fmla="*/ 188924 h 322540"/>
              <a:gd name="connsiteX2" fmla="*/ 7622 w 90342"/>
              <a:gd name="connsiteY2" fmla="*/ 230199 h 322540"/>
              <a:gd name="connsiteX3" fmla="*/ 42547 w 90342"/>
              <a:gd name="connsiteY3" fmla="*/ 322274 h 322540"/>
              <a:gd name="connsiteX4" fmla="*/ 29847 w 90342"/>
              <a:gd name="connsiteY4" fmla="*/ 198449 h 322540"/>
              <a:gd name="connsiteX5" fmla="*/ 90172 w 90342"/>
              <a:gd name="connsiteY5" fmla="*/ 12 h 32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42" h="322540">
                <a:moveTo>
                  <a:pt x="90172" y="12"/>
                </a:moveTo>
                <a:cubicBezTo>
                  <a:pt x="86468" y="-1575"/>
                  <a:pt x="21380" y="150559"/>
                  <a:pt x="7622" y="188924"/>
                </a:cubicBezTo>
                <a:cubicBezTo>
                  <a:pt x="-6136" y="227289"/>
                  <a:pt x="1801" y="207974"/>
                  <a:pt x="7622" y="230199"/>
                </a:cubicBezTo>
                <a:cubicBezTo>
                  <a:pt x="13443" y="252424"/>
                  <a:pt x="38843" y="327566"/>
                  <a:pt x="42547" y="322274"/>
                </a:cubicBezTo>
                <a:cubicBezTo>
                  <a:pt x="46251" y="316982"/>
                  <a:pt x="23762" y="248455"/>
                  <a:pt x="29847" y="198449"/>
                </a:cubicBezTo>
                <a:cubicBezTo>
                  <a:pt x="35932" y="148443"/>
                  <a:pt x="93876" y="1599"/>
                  <a:pt x="90172" y="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: 図形 364">
            <a:extLst>
              <a:ext uri="{FF2B5EF4-FFF2-40B4-BE49-F238E27FC236}">
                <a16:creationId xmlns:a16="http://schemas.microsoft.com/office/drawing/2014/main" id="{987CDDF5-2E13-4675-AD2A-1249A1BBF22A}"/>
              </a:ext>
            </a:extLst>
          </p:cNvPr>
          <p:cNvSpPr/>
          <p:nvPr/>
        </p:nvSpPr>
        <p:spPr>
          <a:xfrm>
            <a:off x="3074750" y="6662738"/>
            <a:ext cx="98759" cy="412765"/>
          </a:xfrm>
          <a:custGeom>
            <a:avLst/>
            <a:gdLst>
              <a:gd name="connsiteX0" fmla="*/ 98663 w 98759"/>
              <a:gd name="connsiteY0" fmla="*/ 0 h 412765"/>
              <a:gd name="connsiteX1" fmla="*/ 6588 w 98759"/>
              <a:gd name="connsiteY1" fmla="*/ 214312 h 412765"/>
              <a:gd name="connsiteX2" fmla="*/ 8175 w 98759"/>
              <a:gd name="connsiteY2" fmla="*/ 247650 h 412765"/>
              <a:gd name="connsiteX3" fmla="*/ 14525 w 98759"/>
              <a:gd name="connsiteY3" fmla="*/ 355600 h 412765"/>
              <a:gd name="connsiteX4" fmla="*/ 30400 w 98759"/>
              <a:gd name="connsiteY4" fmla="*/ 412750 h 412765"/>
              <a:gd name="connsiteX5" fmla="*/ 27225 w 98759"/>
              <a:gd name="connsiteY5" fmla="*/ 350837 h 412765"/>
              <a:gd name="connsiteX6" fmla="*/ 24050 w 98759"/>
              <a:gd name="connsiteY6" fmla="*/ 215900 h 412765"/>
              <a:gd name="connsiteX7" fmla="*/ 98663 w 98759"/>
              <a:gd name="connsiteY7" fmla="*/ 0 h 41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759" h="412765">
                <a:moveTo>
                  <a:pt x="98663" y="0"/>
                </a:moveTo>
                <a:cubicBezTo>
                  <a:pt x="95753" y="-265"/>
                  <a:pt x="21669" y="173037"/>
                  <a:pt x="6588" y="214312"/>
                </a:cubicBezTo>
                <a:cubicBezTo>
                  <a:pt x="-8493" y="255587"/>
                  <a:pt x="6852" y="224102"/>
                  <a:pt x="8175" y="247650"/>
                </a:cubicBezTo>
                <a:cubicBezTo>
                  <a:pt x="9498" y="271198"/>
                  <a:pt x="10821" y="328083"/>
                  <a:pt x="14525" y="355600"/>
                </a:cubicBezTo>
                <a:cubicBezTo>
                  <a:pt x="18229" y="383117"/>
                  <a:pt x="28283" y="413544"/>
                  <a:pt x="30400" y="412750"/>
                </a:cubicBezTo>
                <a:cubicBezTo>
                  <a:pt x="32517" y="411956"/>
                  <a:pt x="28283" y="383645"/>
                  <a:pt x="27225" y="350837"/>
                </a:cubicBezTo>
                <a:cubicBezTo>
                  <a:pt x="26167" y="318029"/>
                  <a:pt x="10292" y="271198"/>
                  <a:pt x="24050" y="215900"/>
                </a:cubicBezTo>
                <a:cubicBezTo>
                  <a:pt x="37808" y="160602"/>
                  <a:pt x="101573" y="265"/>
                  <a:pt x="98663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: 図形 365">
            <a:extLst>
              <a:ext uri="{FF2B5EF4-FFF2-40B4-BE49-F238E27FC236}">
                <a16:creationId xmlns:a16="http://schemas.microsoft.com/office/drawing/2014/main" id="{B077A333-B5A3-4380-958D-2D8841C56346}"/>
              </a:ext>
            </a:extLst>
          </p:cNvPr>
          <p:cNvSpPr/>
          <p:nvPr/>
        </p:nvSpPr>
        <p:spPr>
          <a:xfrm>
            <a:off x="2865130" y="6448301"/>
            <a:ext cx="354644" cy="193240"/>
          </a:xfrm>
          <a:custGeom>
            <a:avLst/>
            <a:gdLst>
              <a:gd name="connsiteX0" fmla="*/ 308 w 354644"/>
              <a:gd name="connsiteY0" fmla="*/ 124 h 193240"/>
              <a:gd name="connsiteX1" fmla="*/ 51108 w 354644"/>
              <a:gd name="connsiteY1" fmla="*/ 84262 h 193240"/>
              <a:gd name="connsiteX2" fmla="*/ 135245 w 354644"/>
              <a:gd name="connsiteY2" fmla="*/ 112837 h 193240"/>
              <a:gd name="connsiteX3" fmla="*/ 351145 w 354644"/>
              <a:gd name="connsiteY3" fmla="*/ 190624 h 193240"/>
              <a:gd name="connsiteX4" fmla="*/ 252720 w 354644"/>
              <a:gd name="connsiteY4" fmla="*/ 168399 h 193240"/>
              <a:gd name="connsiteX5" fmla="*/ 43170 w 354644"/>
              <a:gd name="connsiteY5" fmla="*/ 104899 h 193240"/>
              <a:gd name="connsiteX6" fmla="*/ 308 w 354644"/>
              <a:gd name="connsiteY6" fmla="*/ 124 h 19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44" h="193240">
                <a:moveTo>
                  <a:pt x="308" y="124"/>
                </a:moveTo>
                <a:cubicBezTo>
                  <a:pt x="1631" y="-3315"/>
                  <a:pt x="28618" y="65476"/>
                  <a:pt x="51108" y="84262"/>
                </a:cubicBezTo>
                <a:cubicBezTo>
                  <a:pt x="73598" y="103048"/>
                  <a:pt x="135245" y="112837"/>
                  <a:pt x="135245" y="112837"/>
                </a:cubicBezTo>
                <a:cubicBezTo>
                  <a:pt x="185251" y="130564"/>
                  <a:pt x="331566" y="181364"/>
                  <a:pt x="351145" y="190624"/>
                </a:cubicBezTo>
                <a:cubicBezTo>
                  <a:pt x="370724" y="199884"/>
                  <a:pt x="304049" y="182687"/>
                  <a:pt x="252720" y="168399"/>
                </a:cubicBezTo>
                <a:cubicBezTo>
                  <a:pt x="201391" y="154111"/>
                  <a:pt x="86297" y="129241"/>
                  <a:pt x="43170" y="104899"/>
                </a:cubicBezTo>
                <a:cubicBezTo>
                  <a:pt x="43" y="80557"/>
                  <a:pt x="-1015" y="3563"/>
                  <a:pt x="308" y="12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: 図形 366">
            <a:extLst>
              <a:ext uri="{FF2B5EF4-FFF2-40B4-BE49-F238E27FC236}">
                <a16:creationId xmlns:a16="http://schemas.microsoft.com/office/drawing/2014/main" id="{41B5B9FE-D132-44EB-8A15-E4B82334F8D1}"/>
              </a:ext>
            </a:extLst>
          </p:cNvPr>
          <p:cNvSpPr/>
          <p:nvPr/>
        </p:nvSpPr>
        <p:spPr>
          <a:xfrm>
            <a:off x="2757044" y="6805045"/>
            <a:ext cx="329986" cy="92709"/>
          </a:xfrm>
          <a:custGeom>
            <a:avLst/>
            <a:gdLst>
              <a:gd name="connsiteX0" fmla="*/ 444 w 329986"/>
              <a:gd name="connsiteY0" fmla="*/ 568 h 92709"/>
              <a:gd name="connsiteX1" fmla="*/ 316356 w 329986"/>
              <a:gd name="connsiteY1" fmla="*/ 91055 h 92709"/>
              <a:gd name="connsiteX2" fmla="*/ 248094 w 329986"/>
              <a:gd name="connsiteY2" fmla="*/ 54543 h 92709"/>
              <a:gd name="connsiteX3" fmla="*/ 444 w 329986"/>
              <a:gd name="connsiteY3" fmla="*/ 568 h 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986" h="92709">
                <a:moveTo>
                  <a:pt x="444" y="568"/>
                </a:moveTo>
                <a:cubicBezTo>
                  <a:pt x="11821" y="6653"/>
                  <a:pt x="275081" y="82059"/>
                  <a:pt x="316356" y="91055"/>
                </a:cubicBezTo>
                <a:cubicBezTo>
                  <a:pt x="357631" y="100051"/>
                  <a:pt x="296513" y="70153"/>
                  <a:pt x="248094" y="54543"/>
                </a:cubicBezTo>
                <a:cubicBezTo>
                  <a:pt x="199675" y="38933"/>
                  <a:pt x="-10933" y="-5517"/>
                  <a:pt x="444" y="56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: 図形 367">
            <a:extLst>
              <a:ext uri="{FF2B5EF4-FFF2-40B4-BE49-F238E27FC236}">
                <a16:creationId xmlns:a16="http://schemas.microsoft.com/office/drawing/2014/main" id="{353DEEC0-A3D4-4F6C-A359-397BD5342E15}"/>
              </a:ext>
            </a:extLst>
          </p:cNvPr>
          <p:cNvSpPr/>
          <p:nvPr/>
        </p:nvSpPr>
        <p:spPr>
          <a:xfrm>
            <a:off x="2933631" y="6986587"/>
            <a:ext cx="85692" cy="105605"/>
          </a:xfrm>
          <a:custGeom>
            <a:avLst/>
            <a:gdLst>
              <a:gd name="connsiteX0" fmla="*/ 69 w 85692"/>
              <a:gd name="connsiteY0" fmla="*/ 1 h 105605"/>
              <a:gd name="connsiteX1" fmla="*/ 66744 w 85692"/>
              <a:gd name="connsiteY1" fmla="*/ 49213 h 105605"/>
              <a:gd name="connsiteX2" fmla="*/ 55632 w 85692"/>
              <a:gd name="connsiteY2" fmla="*/ 101601 h 105605"/>
              <a:gd name="connsiteX3" fmla="*/ 27057 w 85692"/>
              <a:gd name="connsiteY3" fmla="*/ 100013 h 105605"/>
              <a:gd name="connsiteX4" fmla="*/ 73094 w 85692"/>
              <a:gd name="connsiteY4" fmla="*/ 84138 h 105605"/>
              <a:gd name="connsiteX5" fmla="*/ 81032 w 85692"/>
              <a:gd name="connsiteY5" fmla="*/ 47626 h 105605"/>
              <a:gd name="connsiteX6" fmla="*/ 69 w 85692"/>
              <a:gd name="connsiteY6" fmla="*/ 1 h 10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92" h="105605">
                <a:moveTo>
                  <a:pt x="69" y="1"/>
                </a:moveTo>
                <a:cubicBezTo>
                  <a:pt x="-2312" y="265"/>
                  <a:pt x="57484" y="32280"/>
                  <a:pt x="66744" y="49213"/>
                </a:cubicBezTo>
                <a:cubicBezTo>
                  <a:pt x="76004" y="66146"/>
                  <a:pt x="62247" y="93134"/>
                  <a:pt x="55632" y="101601"/>
                </a:cubicBezTo>
                <a:cubicBezTo>
                  <a:pt x="49017" y="110068"/>
                  <a:pt x="24147" y="102924"/>
                  <a:pt x="27057" y="100013"/>
                </a:cubicBezTo>
                <a:cubicBezTo>
                  <a:pt x="29967" y="97103"/>
                  <a:pt x="64098" y="92869"/>
                  <a:pt x="73094" y="84138"/>
                </a:cubicBezTo>
                <a:cubicBezTo>
                  <a:pt x="82090" y="75407"/>
                  <a:pt x="91615" y="61384"/>
                  <a:pt x="81032" y="47626"/>
                </a:cubicBezTo>
                <a:cubicBezTo>
                  <a:pt x="70449" y="33868"/>
                  <a:pt x="2450" y="-263"/>
                  <a:pt x="69" y="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: 図形 368">
            <a:extLst>
              <a:ext uri="{FF2B5EF4-FFF2-40B4-BE49-F238E27FC236}">
                <a16:creationId xmlns:a16="http://schemas.microsoft.com/office/drawing/2014/main" id="{8CDEDD3E-A3E3-4867-804D-74E60E94D87A}"/>
              </a:ext>
            </a:extLst>
          </p:cNvPr>
          <p:cNvSpPr/>
          <p:nvPr/>
        </p:nvSpPr>
        <p:spPr>
          <a:xfrm>
            <a:off x="2922149" y="6989759"/>
            <a:ext cx="64100" cy="93682"/>
          </a:xfrm>
          <a:custGeom>
            <a:avLst/>
            <a:gdLst>
              <a:gd name="connsiteX0" fmla="*/ 8376 w 64100"/>
              <a:gd name="connsiteY0" fmla="*/ 4 h 93682"/>
              <a:gd name="connsiteX1" fmla="*/ 3614 w 64100"/>
              <a:gd name="connsiteY1" fmla="*/ 66679 h 93682"/>
              <a:gd name="connsiteX2" fmla="*/ 63939 w 64100"/>
              <a:gd name="connsiteY2" fmla="*/ 93666 h 93682"/>
              <a:gd name="connsiteX3" fmla="*/ 21076 w 64100"/>
              <a:gd name="connsiteY3" fmla="*/ 63504 h 93682"/>
              <a:gd name="connsiteX4" fmla="*/ 8376 w 64100"/>
              <a:gd name="connsiteY4" fmla="*/ 4 h 9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00" h="93682">
                <a:moveTo>
                  <a:pt x="8376" y="4"/>
                </a:moveTo>
                <a:cubicBezTo>
                  <a:pt x="5466" y="533"/>
                  <a:pt x="-5646" y="51069"/>
                  <a:pt x="3614" y="66679"/>
                </a:cubicBezTo>
                <a:cubicBezTo>
                  <a:pt x="12874" y="82289"/>
                  <a:pt x="61029" y="94195"/>
                  <a:pt x="63939" y="93666"/>
                </a:cubicBezTo>
                <a:cubicBezTo>
                  <a:pt x="66849" y="93137"/>
                  <a:pt x="29543" y="76998"/>
                  <a:pt x="21076" y="63504"/>
                </a:cubicBezTo>
                <a:cubicBezTo>
                  <a:pt x="12609" y="50010"/>
                  <a:pt x="11286" y="-525"/>
                  <a:pt x="8376" y="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: 図形 369">
            <a:extLst>
              <a:ext uri="{FF2B5EF4-FFF2-40B4-BE49-F238E27FC236}">
                <a16:creationId xmlns:a16="http://schemas.microsoft.com/office/drawing/2014/main" id="{4EA4DD3D-4EAE-4B86-A17E-EC1176285A0B}"/>
              </a:ext>
            </a:extLst>
          </p:cNvPr>
          <p:cNvSpPr/>
          <p:nvPr/>
        </p:nvSpPr>
        <p:spPr>
          <a:xfrm>
            <a:off x="2484438" y="6826250"/>
            <a:ext cx="571252" cy="234986"/>
          </a:xfrm>
          <a:custGeom>
            <a:avLst/>
            <a:gdLst>
              <a:gd name="connsiteX0" fmla="*/ 0 w 571252"/>
              <a:gd name="connsiteY0" fmla="*/ 0 h 234986"/>
              <a:gd name="connsiteX1" fmla="*/ 439737 w 571252"/>
              <a:gd name="connsiteY1" fmla="*/ 119063 h 234986"/>
              <a:gd name="connsiteX2" fmla="*/ 538162 w 571252"/>
              <a:gd name="connsiteY2" fmla="*/ 149225 h 234986"/>
              <a:gd name="connsiteX3" fmla="*/ 560387 w 571252"/>
              <a:gd name="connsiteY3" fmla="*/ 234950 h 234986"/>
              <a:gd name="connsiteX4" fmla="*/ 568325 w 571252"/>
              <a:gd name="connsiteY4" fmla="*/ 138113 h 234986"/>
              <a:gd name="connsiteX5" fmla="*/ 511175 w 571252"/>
              <a:gd name="connsiteY5" fmla="*/ 122238 h 234986"/>
              <a:gd name="connsiteX6" fmla="*/ 0 w 571252"/>
              <a:gd name="connsiteY6" fmla="*/ 0 h 23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252" h="234986">
                <a:moveTo>
                  <a:pt x="0" y="0"/>
                </a:moveTo>
                <a:lnTo>
                  <a:pt x="439737" y="119063"/>
                </a:lnTo>
                <a:cubicBezTo>
                  <a:pt x="529431" y="143934"/>
                  <a:pt x="518054" y="129911"/>
                  <a:pt x="538162" y="149225"/>
                </a:cubicBezTo>
                <a:cubicBezTo>
                  <a:pt x="558270" y="168539"/>
                  <a:pt x="555360" y="236802"/>
                  <a:pt x="560387" y="234950"/>
                </a:cubicBezTo>
                <a:cubicBezTo>
                  <a:pt x="565414" y="233098"/>
                  <a:pt x="576527" y="156898"/>
                  <a:pt x="568325" y="138113"/>
                </a:cubicBezTo>
                <a:cubicBezTo>
                  <a:pt x="560123" y="119328"/>
                  <a:pt x="511175" y="122238"/>
                  <a:pt x="511175" y="122238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8F14B653-2FC3-46AE-9CE0-0E4CBE006FAF}"/>
              </a:ext>
            </a:extLst>
          </p:cNvPr>
          <p:cNvSpPr/>
          <p:nvPr/>
        </p:nvSpPr>
        <p:spPr>
          <a:xfrm>
            <a:off x="2246754" y="6728619"/>
            <a:ext cx="334355" cy="122962"/>
          </a:xfrm>
          <a:custGeom>
            <a:avLst/>
            <a:gdLst>
              <a:gd name="connsiteX0" fmla="*/ 1146 w 334355"/>
              <a:gd name="connsiteY0" fmla="*/ 794 h 122962"/>
              <a:gd name="connsiteX1" fmla="*/ 323409 w 334355"/>
              <a:gd name="connsiteY1" fmla="*/ 119856 h 122962"/>
              <a:gd name="connsiteX2" fmla="*/ 255146 w 334355"/>
              <a:gd name="connsiteY2" fmla="*/ 86519 h 122962"/>
              <a:gd name="connsiteX3" fmla="*/ 217046 w 334355"/>
              <a:gd name="connsiteY3" fmla="*/ 69056 h 122962"/>
              <a:gd name="connsiteX4" fmla="*/ 1146 w 334355"/>
              <a:gd name="connsiteY4" fmla="*/ 794 h 12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55" h="122962">
                <a:moveTo>
                  <a:pt x="1146" y="794"/>
                </a:moveTo>
                <a:cubicBezTo>
                  <a:pt x="18873" y="9261"/>
                  <a:pt x="281076" y="105569"/>
                  <a:pt x="323409" y="119856"/>
                </a:cubicBezTo>
                <a:cubicBezTo>
                  <a:pt x="365742" y="134143"/>
                  <a:pt x="272873" y="94986"/>
                  <a:pt x="255146" y="86519"/>
                </a:cubicBezTo>
                <a:cubicBezTo>
                  <a:pt x="237419" y="78052"/>
                  <a:pt x="257527" y="84137"/>
                  <a:pt x="217046" y="69056"/>
                </a:cubicBezTo>
                <a:cubicBezTo>
                  <a:pt x="176565" y="53975"/>
                  <a:pt x="-16581" y="-7673"/>
                  <a:pt x="1146" y="79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A50407AC-01B8-4A07-AF5F-C1ABB3B787AF}"/>
              </a:ext>
            </a:extLst>
          </p:cNvPr>
          <p:cNvSpPr/>
          <p:nvPr/>
        </p:nvSpPr>
        <p:spPr>
          <a:xfrm>
            <a:off x="2125663" y="6759575"/>
            <a:ext cx="816371" cy="281746"/>
          </a:xfrm>
          <a:custGeom>
            <a:avLst/>
            <a:gdLst>
              <a:gd name="connsiteX0" fmla="*/ 0 w 816371"/>
              <a:gd name="connsiteY0" fmla="*/ 0 h 281746"/>
              <a:gd name="connsiteX1" fmla="*/ 579437 w 816371"/>
              <a:gd name="connsiteY1" fmla="*/ 207963 h 281746"/>
              <a:gd name="connsiteX2" fmla="*/ 808037 w 816371"/>
              <a:gd name="connsiteY2" fmla="*/ 280988 h 281746"/>
              <a:gd name="connsiteX3" fmla="*/ 750887 w 816371"/>
              <a:gd name="connsiteY3" fmla="*/ 242888 h 281746"/>
              <a:gd name="connsiteX4" fmla="*/ 601662 w 816371"/>
              <a:gd name="connsiteY4" fmla="*/ 192088 h 281746"/>
              <a:gd name="connsiteX5" fmla="*/ 0 w 816371"/>
              <a:gd name="connsiteY5" fmla="*/ 0 h 28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371" h="281746">
                <a:moveTo>
                  <a:pt x="0" y="0"/>
                </a:moveTo>
                <a:lnTo>
                  <a:pt x="579437" y="207963"/>
                </a:lnTo>
                <a:cubicBezTo>
                  <a:pt x="714110" y="254794"/>
                  <a:pt x="779462" y="275167"/>
                  <a:pt x="808037" y="280988"/>
                </a:cubicBezTo>
                <a:cubicBezTo>
                  <a:pt x="836612" y="286809"/>
                  <a:pt x="785283" y="257705"/>
                  <a:pt x="750887" y="242888"/>
                </a:cubicBezTo>
                <a:cubicBezTo>
                  <a:pt x="716491" y="228071"/>
                  <a:pt x="601662" y="192088"/>
                  <a:pt x="601662" y="192088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: 図形 372">
            <a:extLst>
              <a:ext uri="{FF2B5EF4-FFF2-40B4-BE49-F238E27FC236}">
                <a16:creationId xmlns:a16="http://schemas.microsoft.com/office/drawing/2014/main" id="{12EC40BC-D7C4-4F6A-BD6B-7A28EA066341}"/>
              </a:ext>
            </a:extLst>
          </p:cNvPr>
          <p:cNvSpPr/>
          <p:nvPr/>
        </p:nvSpPr>
        <p:spPr>
          <a:xfrm>
            <a:off x="3006707" y="7044605"/>
            <a:ext cx="179535" cy="38591"/>
          </a:xfrm>
          <a:custGeom>
            <a:avLst/>
            <a:gdLst>
              <a:gd name="connsiteX0" fmla="*/ 18 w 179535"/>
              <a:gd name="connsiteY0" fmla="*/ 15008 h 38591"/>
              <a:gd name="connsiteX1" fmla="*/ 138131 w 179535"/>
              <a:gd name="connsiteY1" fmla="*/ 29295 h 38591"/>
              <a:gd name="connsiteX2" fmla="*/ 179406 w 179535"/>
              <a:gd name="connsiteY2" fmla="*/ 37233 h 38591"/>
              <a:gd name="connsiteX3" fmla="*/ 128606 w 179535"/>
              <a:gd name="connsiteY3" fmla="*/ 720 h 38591"/>
              <a:gd name="connsiteX4" fmla="*/ 18 w 179535"/>
              <a:gd name="connsiteY4" fmla="*/ 15008 h 3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535" h="38591">
                <a:moveTo>
                  <a:pt x="18" y="15008"/>
                </a:moveTo>
                <a:cubicBezTo>
                  <a:pt x="1605" y="19770"/>
                  <a:pt x="108233" y="25591"/>
                  <a:pt x="138131" y="29295"/>
                </a:cubicBezTo>
                <a:cubicBezTo>
                  <a:pt x="168029" y="32999"/>
                  <a:pt x="180993" y="41995"/>
                  <a:pt x="179406" y="37233"/>
                </a:cubicBezTo>
                <a:cubicBezTo>
                  <a:pt x="177819" y="32471"/>
                  <a:pt x="155064" y="4689"/>
                  <a:pt x="128606" y="720"/>
                </a:cubicBezTo>
                <a:cubicBezTo>
                  <a:pt x="102148" y="-3249"/>
                  <a:pt x="-1569" y="10246"/>
                  <a:pt x="18" y="1500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: 図形 373">
            <a:extLst>
              <a:ext uri="{FF2B5EF4-FFF2-40B4-BE49-F238E27FC236}">
                <a16:creationId xmlns:a16="http://schemas.microsoft.com/office/drawing/2014/main" id="{0E9C5C48-A826-4AC8-867B-6A7A9AF398FA}"/>
              </a:ext>
            </a:extLst>
          </p:cNvPr>
          <p:cNvSpPr/>
          <p:nvPr/>
        </p:nvSpPr>
        <p:spPr>
          <a:xfrm>
            <a:off x="2005013" y="6673597"/>
            <a:ext cx="103422" cy="89197"/>
          </a:xfrm>
          <a:custGeom>
            <a:avLst/>
            <a:gdLst>
              <a:gd name="connsiteX0" fmla="*/ 0 w 103422"/>
              <a:gd name="connsiteY0" fmla="*/ 253 h 89197"/>
              <a:gd name="connsiteX1" fmla="*/ 85725 w 103422"/>
              <a:gd name="connsiteY1" fmla="*/ 57403 h 89197"/>
              <a:gd name="connsiteX2" fmla="*/ 103187 w 103422"/>
              <a:gd name="connsiteY2" fmla="*/ 89153 h 89197"/>
              <a:gd name="connsiteX3" fmla="*/ 95250 w 103422"/>
              <a:gd name="connsiteY3" fmla="*/ 51053 h 89197"/>
              <a:gd name="connsiteX4" fmla="*/ 87312 w 103422"/>
              <a:gd name="connsiteY4" fmla="*/ 36766 h 89197"/>
              <a:gd name="connsiteX5" fmla="*/ 0 w 103422"/>
              <a:gd name="connsiteY5" fmla="*/ 253 h 8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22" h="89197">
                <a:moveTo>
                  <a:pt x="0" y="253"/>
                </a:moveTo>
                <a:cubicBezTo>
                  <a:pt x="-264" y="3692"/>
                  <a:pt x="68527" y="42586"/>
                  <a:pt x="85725" y="57403"/>
                </a:cubicBezTo>
                <a:cubicBezTo>
                  <a:pt x="102923" y="72220"/>
                  <a:pt x="101599" y="90211"/>
                  <a:pt x="103187" y="89153"/>
                </a:cubicBezTo>
                <a:cubicBezTo>
                  <a:pt x="104775" y="88095"/>
                  <a:pt x="97896" y="59784"/>
                  <a:pt x="95250" y="51053"/>
                </a:cubicBezTo>
                <a:cubicBezTo>
                  <a:pt x="92604" y="42322"/>
                  <a:pt x="99218" y="44174"/>
                  <a:pt x="87312" y="36766"/>
                </a:cubicBezTo>
                <a:cubicBezTo>
                  <a:pt x="75406" y="29358"/>
                  <a:pt x="264" y="-3186"/>
                  <a:pt x="0" y="25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: 図形 374">
            <a:extLst>
              <a:ext uri="{FF2B5EF4-FFF2-40B4-BE49-F238E27FC236}">
                <a16:creationId xmlns:a16="http://schemas.microsoft.com/office/drawing/2014/main" id="{4E56C41B-BC20-4F7D-BDD2-94513B95C8D6}"/>
              </a:ext>
            </a:extLst>
          </p:cNvPr>
          <p:cNvSpPr/>
          <p:nvPr/>
        </p:nvSpPr>
        <p:spPr>
          <a:xfrm>
            <a:off x="2004332" y="6684956"/>
            <a:ext cx="100843" cy="81203"/>
          </a:xfrm>
          <a:custGeom>
            <a:avLst/>
            <a:gdLst>
              <a:gd name="connsiteX0" fmla="*/ 11793 w 100843"/>
              <a:gd name="connsiteY0" fmla="*/ 7 h 81203"/>
              <a:gd name="connsiteX1" fmla="*/ 3856 w 100843"/>
              <a:gd name="connsiteY1" fmla="*/ 71444 h 81203"/>
              <a:gd name="connsiteX2" fmla="*/ 78468 w 100843"/>
              <a:gd name="connsiteY2" fmla="*/ 79382 h 81203"/>
              <a:gd name="connsiteX3" fmla="*/ 100693 w 100843"/>
              <a:gd name="connsiteY3" fmla="*/ 60332 h 81203"/>
              <a:gd name="connsiteX4" fmla="*/ 70531 w 100843"/>
              <a:gd name="connsiteY4" fmla="*/ 68269 h 81203"/>
              <a:gd name="connsiteX5" fmla="*/ 21318 w 100843"/>
              <a:gd name="connsiteY5" fmla="*/ 66682 h 81203"/>
              <a:gd name="connsiteX6" fmla="*/ 11793 w 100843"/>
              <a:gd name="connsiteY6" fmla="*/ 7 h 8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43" h="81203">
                <a:moveTo>
                  <a:pt x="11793" y="7"/>
                </a:moveTo>
                <a:cubicBezTo>
                  <a:pt x="8883" y="801"/>
                  <a:pt x="-7256" y="58215"/>
                  <a:pt x="3856" y="71444"/>
                </a:cubicBezTo>
                <a:cubicBezTo>
                  <a:pt x="14968" y="84673"/>
                  <a:pt x="62329" y="81234"/>
                  <a:pt x="78468" y="79382"/>
                </a:cubicBezTo>
                <a:cubicBezTo>
                  <a:pt x="94607" y="77530"/>
                  <a:pt x="102016" y="62184"/>
                  <a:pt x="100693" y="60332"/>
                </a:cubicBezTo>
                <a:cubicBezTo>
                  <a:pt x="99370" y="58480"/>
                  <a:pt x="83760" y="67211"/>
                  <a:pt x="70531" y="68269"/>
                </a:cubicBezTo>
                <a:cubicBezTo>
                  <a:pt x="57302" y="69327"/>
                  <a:pt x="32431" y="74620"/>
                  <a:pt x="21318" y="66682"/>
                </a:cubicBezTo>
                <a:cubicBezTo>
                  <a:pt x="10205" y="58745"/>
                  <a:pt x="14703" y="-787"/>
                  <a:pt x="11793" y="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: 図形 375">
            <a:extLst>
              <a:ext uri="{FF2B5EF4-FFF2-40B4-BE49-F238E27FC236}">
                <a16:creationId xmlns:a16="http://schemas.microsoft.com/office/drawing/2014/main" id="{8D279452-9AE1-4ED6-9F51-3BD56A324932}"/>
              </a:ext>
            </a:extLst>
          </p:cNvPr>
          <p:cNvSpPr/>
          <p:nvPr/>
        </p:nvSpPr>
        <p:spPr>
          <a:xfrm>
            <a:off x="1887327" y="6554755"/>
            <a:ext cx="131579" cy="138305"/>
          </a:xfrm>
          <a:custGeom>
            <a:avLst/>
            <a:gdLst>
              <a:gd name="connsiteX0" fmla="*/ 211 w 131579"/>
              <a:gd name="connsiteY0" fmla="*/ 33 h 138305"/>
              <a:gd name="connsiteX1" fmla="*/ 30373 w 131579"/>
              <a:gd name="connsiteY1" fmla="*/ 100045 h 138305"/>
              <a:gd name="connsiteX2" fmla="*/ 130386 w 131579"/>
              <a:gd name="connsiteY2" fmla="*/ 138145 h 138305"/>
              <a:gd name="connsiteX3" fmla="*/ 82761 w 131579"/>
              <a:gd name="connsiteY3" fmla="*/ 112745 h 138305"/>
              <a:gd name="connsiteX4" fmla="*/ 41486 w 131579"/>
              <a:gd name="connsiteY4" fmla="*/ 88933 h 138305"/>
              <a:gd name="connsiteX5" fmla="*/ 211 w 131579"/>
              <a:gd name="connsiteY5" fmla="*/ 33 h 1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579" h="138305">
                <a:moveTo>
                  <a:pt x="211" y="33"/>
                </a:moveTo>
                <a:cubicBezTo>
                  <a:pt x="-1641" y="1885"/>
                  <a:pt x="8677" y="77027"/>
                  <a:pt x="30373" y="100045"/>
                </a:cubicBezTo>
                <a:cubicBezTo>
                  <a:pt x="52069" y="123063"/>
                  <a:pt x="121655" y="136028"/>
                  <a:pt x="130386" y="138145"/>
                </a:cubicBezTo>
                <a:cubicBezTo>
                  <a:pt x="139117" y="140262"/>
                  <a:pt x="97578" y="120947"/>
                  <a:pt x="82761" y="112745"/>
                </a:cubicBezTo>
                <a:cubicBezTo>
                  <a:pt x="67944" y="104543"/>
                  <a:pt x="52334" y="104543"/>
                  <a:pt x="41486" y="88933"/>
                </a:cubicBezTo>
                <a:cubicBezTo>
                  <a:pt x="30638" y="73323"/>
                  <a:pt x="2063" y="-1819"/>
                  <a:pt x="211" y="3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: 図形 376">
            <a:extLst>
              <a:ext uri="{FF2B5EF4-FFF2-40B4-BE49-F238E27FC236}">
                <a16:creationId xmlns:a16="http://schemas.microsoft.com/office/drawing/2014/main" id="{B3A640C3-AC12-4D32-B90E-CF2675B58281}"/>
              </a:ext>
            </a:extLst>
          </p:cNvPr>
          <p:cNvSpPr/>
          <p:nvPr/>
        </p:nvSpPr>
        <p:spPr>
          <a:xfrm>
            <a:off x="1959187" y="6460952"/>
            <a:ext cx="270584" cy="158411"/>
          </a:xfrm>
          <a:custGeom>
            <a:avLst/>
            <a:gdLst>
              <a:gd name="connsiteX0" fmla="*/ 9313 w 270584"/>
              <a:gd name="connsiteY0" fmla="*/ 173 h 158411"/>
              <a:gd name="connsiteX1" fmla="*/ 2963 w 270584"/>
              <a:gd name="connsiteY1" fmla="*/ 76373 h 158411"/>
              <a:gd name="connsiteX2" fmla="*/ 56938 w 270584"/>
              <a:gd name="connsiteY2" fmla="*/ 89073 h 158411"/>
              <a:gd name="connsiteX3" fmla="*/ 269663 w 270584"/>
              <a:gd name="connsiteY3" fmla="*/ 157336 h 158411"/>
              <a:gd name="connsiteX4" fmla="*/ 129963 w 270584"/>
              <a:gd name="connsiteY4" fmla="*/ 128761 h 158411"/>
              <a:gd name="connsiteX5" fmla="*/ 28363 w 270584"/>
              <a:gd name="connsiteY5" fmla="*/ 100186 h 158411"/>
              <a:gd name="connsiteX6" fmla="*/ 9313 w 270584"/>
              <a:gd name="connsiteY6" fmla="*/ 173 h 15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84" h="158411">
                <a:moveTo>
                  <a:pt x="9313" y="173"/>
                </a:moveTo>
                <a:cubicBezTo>
                  <a:pt x="5080" y="-3796"/>
                  <a:pt x="-4975" y="61556"/>
                  <a:pt x="2963" y="76373"/>
                </a:cubicBezTo>
                <a:cubicBezTo>
                  <a:pt x="10901" y="91190"/>
                  <a:pt x="12488" y="75579"/>
                  <a:pt x="56938" y="89073"/>
                </a:cubicBezTo>
                <a:cubicBezTo>
                  <a:pt x="101388" y="102567"/>
                  <a:pt x="257492" y="150721"/>
                  <a:pt x="269663" y="157336"/>
                </a:cubicBezTo>
                <a:cubicBezTo>
                  <a:pt x="281834" y="163951"/>
                  <a:pt x="170180" y="138286"/>
                  <a:pt x="129963" y="128761"/>
                </a:cubicBezTo>
                <a:cubicBezTo>
                  <a:pt x="89746" y="119236"/>
                  <a:pt x="47413" y="116061"/>
                  <a:pt x="28363" y="100186"/>
                </a:cubicBezTo>
                <a:cubicBezTo>
                  <a:pt x="9313" y="84311"/>
                  <a:pt x="13546" y="4142"/>
                  <a:pt x="9313" y="17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: 図形 377">
            <a:extLst>
              <a:ext uri="{FF2B5EF4-FFF2-40B4-BE49-F238E27FC236}">
                <a16:creationId xmlns:a16="http://schemas.microsoft.com/office/drawing/2014/main" id="{D05570B7-2887-432B-8A22-838E7A18F705}"/>
              </a:ext>
            </a:extLst>
          </p:cNvPr>
          <p:cNvSpPr/>
          <p:nvPr/>
        </p:nvSpPr>
        <p:spPr>
          <a:xfrm>
            <a:off x="1965056" y="6589646"/>
            <a:ext cx="239259" cy="120918"/>
          </a:xfrm>
          <a:custGeom>
            <a:avLst/>
            <a:gdLst>
              <a:gd name="connsiteX0" fmla="*/ 3444 w 239259"/>
              <a:gd name="connsiteY0" fmla="*/ 67 h 120918"/>
              <a:gd name="connsiteX1" fmla="*/ 25669 w 239259"/>
              <a:gd name="connsiteY1" fmla="*/ 57217 h 120918"/>
              <a:gd name="connsiteX2" fmla="*/ 236807 w 239259"/>
              <a:gd name="connsiteY2" fmla="*/ 120717 h 120918"/>
              <a:gd name="connsiteX3" fmla="*/ 133619 w 239259"/>
              <a:gd name="connsiteY3" fmla="*/ 76267 h 120918"/>
              <a:gd name="connsiteX4" fmla="*/ 24082 w 239259"/>
              <a:gd name="connsiteY4" fmla="*/ 46104 h 120918"/>
              <a:gd name="connsiteX5" fmla="*/ 3444 w 239259"/>
              <a:gd name="connsiteY5" fmla="*/ 67 h 12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59" h="120918">
                <a:moveTo>
                  <a:pt x="3444" y="67"/>
                </a:moveTo>
                <a:cubicBezTo>
                  <a:pt x="3708" y="1919"/>
                  <a:pt x="-13225" y="37109"/>
                  <a:pt x="25669" y="57217"/>
                </a:cubicBezTo>
                <a:cubicBezTo>
                  <a:pt x="64563" y="77325"/>
                  <a:pt x="218815" y="117542"/>
                  <a:pt x="236807" y="120717"/>
                </a:cubicBezTo>
                <a:cubicBezTo>
                  <a:pt x="254799" y="123892"/>
                  <a:pt x="169073" y="88702"/>
                  <a:pt x="133619" y="76267"/>
                </a:cubicBezTo>
                <a:cubicBezTo>
                  <a:pt x="98165" y="63832"/>
                  <a:pt x="46042" y="57217"/>
                  <a:pt x="24082" y="46104"/>
                </a:cubicBezTo>
                <a:cubicBezTo>
                  <a:pt x="2122" y="34992"/>
                  <a:pt x="3180" y="-1785"/>
                  <a:pt x="3444" y="6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: 図形 378">
            <a:extLst>
              <a:ext uri="{FF2B5EF4-FFF2-40B4-BE49-F238E27FC236}">
                <a16:creationId xmlns:a16="http://schemas.microsoft.com/office/drawing/2014/main" id="{0BF62404-EAE4-4BBC-B402-ECF408014E1F}"/>
              </a:ext>
            </a:extLst>
          </p:cNvPr>
          <p:cNvSpPr/>
          <p:nvPr/>
        </p:nvSpPr>
        <p:spPr>
          <a:xfrm>
            <a:off x="1886864" y="6216581"/>
            <a:ext cx="121424" cy="346653"/>
          </a:xfrm>
          <a:custGeom>
            <a:avLst/>
            <a:gdLst>
              <a:gd name="connsiteX0" fmla="*/ 121324 w 121424"/>
              <a:gd name="connsiteY0" fmla="*/ 69 h 346653"/>
              <a:gd name="connsiteX1" fmla="*/ 32424 w 121424"/>
              <a:gd name="connsiteY1" fmla="*/ 235019 h 346653"/>
              <a:gd name="connsiteX2" fmla="*/ 8611 w 121424"/>
              <a:gd name="connsiteY2" fmla="*/ 300107 h 346653"/>
              <a:gd name="connsiteX3" fmla="*/ 8611 w 121424"/>
              <a:gd name="connsiteY3" fmla="*/ 327094 h 346653"/>
              <a:gd name="connsiteX4" fmla="*/ 8611 w 121424"/>
              <a:gd name="connsiteY4" fmla="*/ 346144 h 346653"/>
              <a:gd name="connsiteX5" fmla="*/ 674 w 121424"/>
              <a:gd name="connsiteY5" fmla="*/ 306457 h 346653"/>
              <a:gd name="connsiteX6" fmla="*/ 13374 w 121424"/>
              <a:gd name="connsiteY6" fmla="*/ 260419 h 346653"/>
              <a:gd name="connsiteX7" fmla="*/ 121324 w 121424"/>
              <a:gd name="connsiteY7" fmla="*/ 69 h 34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424" h="346653">
                <a:moveTo>
                  <a:pt x="121324" y="69"/>
                </a:moveTo>
                <a:cubicBezTo>
                  <a:pt x="124499" y="-4164"/>
                  <a:pt x="51209" y="185013"/>
                  <a:pt x="32424" y="235019"/>
                </a:cubicBezTo>
                <a:cubicBezTo>
                  <a:pt x="13639" y="285025"/>
                  <a:pt x="12580" y="284761"/>
                  <a:pt x="8611" y="300107"/>
                </a:cubicBezTo>
                <a:cubicBezTo>
                  <a:pt x="4642" y="315453"/>
                  <a:pt x="8611" y="327094"/>
                  <a:pt x="8611" y="327094"/>
                </a:cubicBezTo>
                <a:cubicBezTo>
                  <a:pt x="8611" y="334767"/>
                  <a:pt x="9934" y="349583"/>
                  <a:pt x="8611" y="346144"/>
                </a:cubicBezTo>
                <a:cubicBezTo>
                  <a:pt x="7288" y="342705"/>
                  <a:pt x="-120" y="320744"/>
                  <a:pt x="674" y="306457"/>
                </a:cubicBezTo>
                <a:cubicBezTo>
                  <a:pt x="1468" y="292170"/>
                  <a:pt x="-5676" y="310690"/>
                  <a:pt x="13374" y="260419"/>
                </a:cubicBezTo>
                <a:cubicBezTo>
                  <a:pt x="32424" y="210148"/>
                  <a:pt x="118149" y="4302"/>
                  <a:pt x="121324" y="6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: 図形 379">
            <a:extLst>
              <a:ext uri="{FF2B5EF4-FFF2-40B4-BE49-F238E27FC236}">
                <a16:creationId xmlns:a16="http://schemas.microsoft.com/office/drawing/2014/main" id="{1F080ACC-5294-49E9-95E4-12C155209E1E}"/>
              </a:ext>
            </a:extLst>
          </p:cNvPr>
          <p:cNvSpPr/>
          <p:nvPr/>
        </p:nvSpPr>
        <p:spPr>
          <a:xfrm>
            <a:off x="1949174" y="6230938"/>
            <a:ext cx="100405" cy="269875"/>
          </a:xfrm>
          <a:custGeom>
            <a:avLst/>
            <a:gdLst>
              <a:gd name="connsiteX0" fmla="*/ 100289 w 100405"/>
              <a:gd name="connsiteY0" fmla="*/ 0 h 269875"/>
              <a:gd name="connsiteX1" fmla="*/ 27264 w 100405"/>
              <a:gd name="connsiteY1" fmla="*/ 185737 h 269875"/>
              <a:gd name="connsiteX2" fmla="*/ 17739 w 100405"/>
              <a:gd name="connsiteY2" fmla="*/ 217487 h 269875"/>
              <a:gd name="connsiteX3" fmla="*/ 14564 w 100405"/>
              <a:gd name="connsiteY3" fmla="*/ 269875 h 269875"/>
              <a:gd name="connsiteX4" fmla="*/ 3451 w 100405"/>
              <a:gd name="connsiteY4" fmla="*/ 217487 h 269875"/>
              <a:gd name="connsiteX5" fmla="*/ 8214 w 100405"/>
              <a:gd name="connsiteY5" fmla="*/ 185737 h 269875"/>
              <a:gd name="connsiteX6" fmla="*/ 100289 w 10040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405" h="269875">
                <a:moveTo>
                  <a:pt x="100289" y="0"/>
                </a:moveTo>
                <a:cubicBezTo>
                  <a:pt x="103464" y="0"/>
                  <a:pt x="41022" y="149489"/>
                  <a:pt x="27264" y="185737"/>
                </a:cubicBezTo>
                <a:cubicBezTo>
                  <a:pt x="13506" y="221985"/>
                  <a:pt x="19856" y="203464"/>
                  <a:pt x="17739" y="217487"/>
                </a:cubicBezTo>
                <a:cubicBezTo>
                  <a:pt x="15622" y="231510"/>
                  <a:pt x="16945" y="269875"/>
                  <a:pt x="14564" y="269875"/>
                </a:cubicBezTo>
                <a:cubicBezTo>
                  <a:pt x="12183" y="269875"/>
                  <a:pt x="4509" y="231510"/>
                  <a:pt x="3451" y="217487"/>
                </a:cubicBezTo>
                <a:cubicBezTo>
                  <a:pt x="2393" y="203464"/>
                  <a:pt x="-6074" y="220662"/>
                  <a:pt x="8214" y="185737"/>
                </a:cubicBezTo>
                <a:cubicBezTo>
                  <a:pt x="22501" y="150812"/>
                  <a:pt x="97114" y="0"/>
                  <a:pt x="100289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: 図形 380">
            <a:extLst>
              <a:ext uri="{FF2B5EF4-FFF2-40B4-BE49-F238E27FC236}">
                <a16:creationId xmlns:a16="http://schemas.microsoft.com/office/drawing/2014/main" id="{ADACE4A8-0704-4158-AC83-A3968E550DF2}"/>
              </a:ext>
            </a:extLst>
          </p:cNvPr>
          <p:cNvSpPr/>
          <p:nvPr/>
        </p:nvSpPr>
        <p:spPr>
          <a:xfrm>
            <a:off x="2011199" y="6199182"/>
            <a:ext cx="298449" cy="112840"/>
          </a:xfrm>
          <a:custGeom>
            <a:avLst/>
            <a:gdLst>
              <a:gd name="connsiteX0" fmla="*/ 164 w 298449"/>
              <a:gd name="connsiteY0" fmla="*/ 6 h 112840"/>
              <a:gd name="connsiteX1" fmla="*/ 208126 w 298449"/>
              <a:gd name="connsiteY1" fmla="*/ 92081 h 112840"/>
              <a:gd name="connsiteX2" fmla="*/ 297026 w 298449"/>
              <a:gd name="connsiteY2" fmla="*/ 112718 h 112840"/>
              <a:gd name="connsiteX3" fmla="*/ 244639 w 298449"/>
              <a:gd name="connsiteY3" fmla="*/ 87318 h 112840"/>
              <a:gd name="connsiteX4" fmla="*/ 164 w 298449"/>
              <a:gd name="connsiteY4" fmla="*/ 6 h 11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49" h="112840">
                <a:moveTo>
                  <a:pt x="164" y="6"/>
                </a:moveTo>
                <a:cubicBezTo>
                  <a:pt x="-5922" y="800"/>
                  <a:pt x="158649" y="73296"/>
                  <a:pt x="208126" y="92081"/>
                </a:cubicBezTo>
                <a:cubicBezTo>
                  <a:pt x="257603" y="110866"/>
                  <a:pt x="290941" y="113512"/>
                  <a:pt x="297026" y="112718"/>
                </a:cubicBezTo>
                <a:cubicBezTo>
                  <a:pt x="303112" y="111924"/>
                  <a:pt x="290412" y="105574"/>
                  <a:pt x="244639" y="87318"/>
                </a:cubicBezTo>
                <a:cubicBezTo>
                  <a:pt x="198866" y="69062"/>
                  <a:pt x="6250" y="-788"/>
                  <a:pt x="164" y="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: 図形 381">
            <a:extLst>
              <a:ext uri="{FF2B5EF4-FFF2-40B4-BE49-F238E27FC236}">
                <a16:creationId xmlns:a16="http://schemas.microsoft.com/office/drawing/2014/main" id="{6FB41278-8D1F-4478-AFE5-9937D2CB371C}"/>
              </a:ext>
            </a:extLst>
          </p:cNvPr>
          <p:cNvSpPr/>
          <p:nvPr/>
        </p:nvSpPr>
        <p:spPr>
          <a:xfrm>
            <a:off x="2030413" y="6151563"/>
            <a:ext cx="330542" cy="120650"/>
          </a:xfrm>
          <a:custGeom>
            <a:avLst/>
            <a:gdLst>
              <a:gd name="connsiteX0" fmla="*/ 0 w 330542"/>
              <a:gd name="connsiteY0" fmla="*/ 0 h 120650"/>
              <a:gd name="connsiteX1" fmla="*/ 214312 w 330542"/>
              <a:gd name="connsiteY1" fmla="*/ 90487 h 120650"/>
              <a:gd name="connsiteX2" fmla="*/ 330200 w 330542"/>
              <a:gd name="connsiteY2" fmla="*/ 120650 h 120650"/>
              <a:gd name="connsiteX3" fmla="*/ 252412 w 330542"/>
              <a:gd name="connsiteY3" fmla="*/ 90487 h 120650"/>
              <a:gd name="connsiteX4" fmla="*/ 0 w 330542"/>
              <a:gd name="connsiteY4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542" h="120650">
                <a:moveTo>
                  <a:pt x="0" y="0"/>
                </a:moveTo>
                <a:cubicBezTo>
                  <a:pt x="79639" y="35189"/>
                  <a:pt x="159279" y="70379"/>
                  <a:pt x="214312" y="90487"/>
                </a:cubicBezTo>
                <a:cubicBezTo>
                  <a:pt x="269345" y="110595"/>
                  <a:pt x="323850" y="120650"/>
                  <a:pt x="330200" y="120650"/>
                </a:cubicBezTo>
                <a:cubicBezTo>
                  <a:pt x="336550" y="120650"/>
                  <a:pt x="252412" y="90487"/>
                  <a:pt x="252412" y="90487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: 図形 382">
            <a:extLst>
              <a:ext uri="{FF2B5EF4-FFF2-40B4-BE49-F238E27FC236}">
                <a16:creationId xmlns:a16="http://schemas.microsoft.com/office/drawing/2014/main" id="{415B4936-A247-4A35-9C7D-5ED98AA473D9}"/>
              </a:ext>
            </a:extLst>
          </p:cNvPr>
          <p:cNvSpPr/>
          <p:nvPr/>
        </p:nvSpPr>
        <p:spPr>
          <a:xfrm>
            <a:off x="2633483" y="6365738"/>
            <a:ext cx="243680" cy="390525"/>
          </a:xfrm>
          <a:custGeom>
            <a:avLst/>
            <a:gdLst>
              <a:gd name="connsiteX0" fmla="*/ 20817 w 243680"/>
              <a:gd name="connsiteY0" fmla="*/ 137 h 390525"/>
              <a:gd name="connsiteX1" fmla="*/ 203380 w 243680"/>
              <a:gd name="connsiteY1" fmla="*/ 92212 h 390525"/>
              <a:gd name="connsiteX2" fmla="*/ 217667 w 243680"/>
              <a:gd name="connsiteY2" fmla="*/ 143012 h 390525"/>
              <a:gd name="connsiteX3" fmla="*/ 182742 w 243680"/>
              <a:gd name="connsiteY3" fmla="*/ 271600 h 390525"/>
              <a:gd name="connsiteX4" fmla="*/ 143055 w 243680"/>
              <a:gd name="connsiteY4" fmla="*/ 344625 h 390525"/>
              <a:gd name="connsiteX5" fmla="*/ 122417 w 243680"/>
              <a:gd name="connsiteY5" fmla="*/ 360500 h 390525"/>
              <a:gd name="connsiteX6" fmla="*/ 180 w 243680"/>
              <a:gd name="connsiteY6" fmla="*/ 384312 h 390525"/>
              <a:gd name="connsiteX7" fmla="*/ 97017 w 243680"/>
              <a:gd name="connsiteY7" fmla="*/ 382725 h 390525"/>
              <a:gd name="connsiteX8" fmla="*/ 179567 w 243680"/>
              <a:gd name="connsiteY8" fmla="*/ 298587 h 390525"/>
              <a:gd name="connsiteX9" fmla="*/ 238305 w 243680"/>
              <a:gd name="connsiteY9" fmla="*/ 114437 h 390525"/>
              <a:gd name="connsiteX10" fmla="*/ 20817 w 243680"/>
              <a:gd name="connsiteY10" fmla="*/ 13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680" h="390525">
                <a:moveTo>
                  <a:pt x="20817" y="137"/>
                </a:moveTo>
                <a:cubicBezTo>
                  <a:pt x="14996" y="-3567"/>
                  <a:pt x="170572" y="68399"/>
                  <a:pt x="203380" y="92212"/>
                </a:cubicBezTo>
                <a:cubicBezTo>
                  <a:pt x="236188" y="116025"/>
                  <a:pt x="221107" y="113114"/>
                  <a:pt x="217667" y="143012"/>
                </a:cubicBezTo>
                <a:cubicBezTo>
                  <a:pt x="214227" y="172910"/>
                  <a:pt x="195177" y="237998"/>
                  <a:pt x="182742" y="271600"/>
                </a:cubicBezTo>
                <a:cubicBezTo>
                  <a:pt x="170307" y="305202"/>
                  <a:pt x="153109" y="329808"/>
                  <a:pt x="143055" y="344625"/>
                </a:cubicBezTo>
                <a:cubicBezTo>
                  <a:pt x="133001" y="359442"/>
                  <a:pt x="146230" y="353886"/>
                  <a:pt x="122417" y="360500"/>
                </a:cubicBezTo>
                <a:cubicBezTo>
                  <a:pt x="98605" y="367115"/>
                  <a:pt x="4413" y="380608"/>
                  <a:pt x="180" y="384312"/>
                </a:cubicBezTo>
                <a:cubicBezTo>
                  <a:pt x="-4053" y="388016"/>
                  <a:pt x="67119" y="397012"/>
                  <a:pt x="97017" y="382725"/>
                </a:cubicBezTo>
                <a:cubicBezTo>
                  <a:pt x="126915" y="368438"/>
                  <a:pt x="156019" y="343302"/>
                  <a:pt x="179567" y="298587"/>
                </a:cubicBezTo>
                <a:cubicBezTo>
                  <a:pt x="203115" y="253872"/>
                  <a:pt x="261588" y="164443"/>
                  <a:pt x="238305" y="114437"/>
                </a:cubicBezTo>
                <a:cubicBezTo>
                  <a:pt x="215022" y="64431"/>
                  <a:pt x="26638" y="3841"/>
                  <a:pt x="20817" y="13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: 図形 383">
            <a:extLst>
              <a:ext uri="{FF2B5EF4-FFF2-40B4-BE49-F238E27FC236}">
                <a16:creationId xmlns:a16="http://schemas.microsoft.com/office/drawing/2014/main" id="{370685FB-DBAF-4C52-95E0-38615FEC0287}"/>
              </a:ext>
            </a:extLst>
          </p:cNvPr>
          <p:cNvSpPr/>
          <p:nvPr/>
        </p:nvSpPr>
        <p:spPr>
          <a:xfrm>
            <a:off x="2242427" y="6276315"/>
            <a:ext cx="343738" cy="324545"/>
          </a:xfrm>
          <a:custGeom>
            <a:avLst/>
            <a:gdLst>
              <a:gd name="connsiteX0" fmla="*/ 343611 w 343738"/>
              <a:gd name="connsiteY0" fmla="*/ 73685 h 324545"/>
              <a:gd name="connsiteX1" fmla="*/ 211848 w 343738"/>
              <a:gd name="connsiteY1" fmla="*/ 13360 h 324545"/>
              <a:gd name="connsiteX2" fmla="*/ 140411 w 343738"/>
              <a:gd name="connsiteY2" fmla="*/ 660 h 324545"/>
              <a:gd name="connsiteX3" fmla="*/ 80086 w 343738"/>
              <a:gd name="connsiteY3" fmla="*/ 26060 h 324545"/>
              <a:gd name="connsiteX4" fmla="*/ 10236 w 343738"/>
              <a:gd name="connsiteY4" fmla="*/ 180048 h 324545"/>
              <a:gd name="connsiteX5" fmla="*/ 711 w 343738"/>
              <a:gd name="connsiteY5" fmla="*/ 213385 h 324545"/>
              <a:gd name="connsiteX6" fmla="*/ 13411 w 343738"/>
              <a:gd name="connsiteY6" fmla="*/ 278473 h 324545"/>
              <a:gd name="connsiteX7" fmla="*/ 32461 w 343738"/>
              <a:gd name="connsiteY7" fmla="*/ 324510 h 324545"/>
              <a:gd name="connsiteX8" fmla="*/ 26111 w 343738"/>
              <a:gd name="connsiteY8" fmla="*/ 284823 h 324545"/>
              <a:gd name="connsiteX9" fmla="*/ 18173 w 343738"/>
              <a:gd name="connsiteY9" fmla="*/ 218148 h 324545"/>
              <a:gd name="connsiteX10" fmla="*/ 113423 w 343738"/>
              <a:gd name="connsiteY10" fmla="*/ 18123 h 324545"/>
              <a:gd name="connsiteX11" fmla="*/ 186448 w 343738"/>
              <a:gd name="connsiteY11" fmla="*/ 21298 h 324545"/>
              <a:gd name="connsiteX12" fmla="*/ 343611 w 343738"/>
              <a:gd name="connsiteY12" fmla="*/ 73685 h 32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738" h="324545">
                <a:moveTo>
                  <a:pt x="343611" y="73685"/>
                </a:moveTo>
                <a:cubicBezTo>
                  <a:pt x="347844" y="72362"/>
                  <a:pt x="245715" y="25531"/>
                  <a:pt x="211848" y="13360"/>
                </a:cubicBezTo>
                <a:cubicBezTo>
                  <a:pt x="177981" y="1189"/>
                  <a:pt x="162371" y="-1457"/>
                  <a:pt x="140411" y="660"/>
                </a:cubicBezTo>
                <a:cubicBezTo>
                  <a:pt x="118451" y="2777"/>
                  <a:pt x="101782" y="-3838"/>
                  <a:pt x="80086" y="26060"/>
                </a:cubicBezTo>
                <a:cubicBezTo>
                  <a:pt x="58390" y="55958"/>
                  <a:pt x="23465" y="148827"/>
                  <a:pt x="10236" y="180048"/>
                </a:cubicBezTo>
                <a:cubicBezTo>
                  <a:pt x="-2993" y="211269"/>
                  <a:pt x="182" y="196981"/>
                  <a:pt x="711" y="213385"/>
                </a:cubicBezTo>
                <a:cubicBezTo>
                  <a:pt x="1240" y="229789"/>
                  <a:pt x="8119" y="259952"/>
                  <a:pt x="13411" y="278473"/>
                </a:cubicBezTo>
                <a:cubicBezTo>
                  <a:pt x="18703" y="296994"/>
                  <a:pt x="30344" y="323452"/>
                  <a:pt x="32461" y="324510"/>
                </a:cubicBezTo>
                <a:cubicBezTo>
                  <a:pt x="34578" y="325568"/>
                  <a:pt x="28492" y="302550"/>
                  <a:pt x="26111" y="284823"/>
                </a:cubicBezTo>
                <a:cubicBezTo>
                  <a:pt x="23730" y="267096"/>
                  <a:pt x="3621" y="262598"/>
                  <a:pt x="18173" y="218148"/>
                </a:cubicBezTo>
                <a:cubicBezTo>
                  <a:pt x="32725" y="173698"/>
                  <a:pt x="85377" y="50931"/>
                  <a:pt x="113423" y="18123"/>
                </a:cubicBezTo>
                <a:cubicBezTo>
                  <a:pt x="141469" y="-14685"/>
                  <a:pt x="153904" y="15477"/>
                  <a:pt x="186448" y="21298"/>
                </a:cubicBezTo>
                <a:cubicBezTo>
                  <a:pt x="218992" y="27119"/>
                  <a:pt x="339378" y="75008"/>
                  <a:pt x="343611" y="7368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: 図形 384">
            <a:extLst>
              <a:ext uri="{FF2B5EF4-FFF2-40B4-BE49-F238E27FC236}">
                <a16:creationId xmlns:a16="http://schemas.microsoft.com/office/drawing/2014/main" id="{F9B5B0FB-0CC5-4A7B-8E8E-FC7882222807}"/>
              </a:ext>
            </a:extLst>
          </p:cNvPr>
          <p:cNvSpPr/>
          <p:nvPr/>
        </p:nvSpPr>
        <p:spPr>
          <a:xfrm>
            <a:off x="2269722" y="6599215"/>
            <a:ext cx="386301" cy="154642"/>
          </a:xfrm>
          <a:custGeom>
            <a:avLst/>
            <a:gdLst>
              <a:gd name="connsiteX0" fmla="*/ 403 w 386301"/>
              <a:gd name="connsiteY0" fmla="*/ 23 h 154642"/>
              <a:gd name="connsiteX1" fmla="*/ 190903 w 386301"/>
              <a:gd name="connsiteY1" fmla="*/ 77810 h 154642"/>
              <a:gd name="connsiteX2" fmla="*/ 382991 w 386301"/>
              <a:gd name="connsiteY2" fmla="*/ 154010 h 154642"/>
              <a:gd name="connsiteX3" fmla="*/ 308378 w 386301"/>
              <a:gd name="connsiteY3" fmla="*/ 112735 h 154642"/>
              <a:gd name="connsiteX4" fmla="*/ 254403 w 386301"/>
              <a:gd name="connsiteY4" fmla="*/ 87335 h 154642"/>
              <a:gd name="connsiteX5" fmla="*/ 403 w 386301"/>
              <a:gd name="connsiteY5" fmla="*/ 23 h 15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301" h="154642">
                <a:moveTo>
                  <a:pt x="403" y="23"/>
                </a:moveTo>
                <a:cubicBezTo>
                  <a:pt x="-10180" y="-1565"/>
                  <a:pt x="190903" y="77810"/>
                  <a:pt x="190903" y="77810"/>
                </a:cubicBezTo>
                <a:cubicBezTo>
                  <a:pt x="254668" y="103474"/>
                  <a:pt x="363412" y="148189"/>
                  <a:pt x="382991" y="154010"/>
                </a:cubicBezTo>
                <a:cubicBezTo>
                  <a:pt x="402570" y="159831"/>
                  <a:pt x="329809" y="123847"/>
                  <a:pt x="308378" y="112735"/>
                </a:cubicBezTo>
                <a:cubicBezTo>
                  <a:pt x="286947" y="101623"/>
                  <a:pt x="303086" y="106385"/>
                  <a:pt x="254403" y="87335"/>
                </a:cubicBezTo>
                <a:cubicBezTo>
                  <a:pt x="205720" y="68285"/>
                  <a:pt x="10986" y="1611"/>
                  <a:pt x="403" y="2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: 図形 385">
            <a:extLst>
              <a:ext uri="{FF2B5EF4-FFF2-40B4-BE49-F238E27FC236}">
                <a16:creationId xmlns:a16="http://schemas.microsoft.com/office/drawing/2014/main" id="{7180E1B7-9126-4C3A-8DF8-E3254AC35EBA}"/>
              </a:ext>
            </a:extLst>
          </p:cNvPr>
          <p:cNvSpPr/>
          <p:nvPr/>
        </p:nvSpPr>
        <p:spPr>
          <a:xfrm>
            <a:off x="2528318" y="6337162"/>
            <a:ext cx="58877" cy="252552"/>
          </a:xfrm>
          <a:custGeom>
            <a:avLst/>
            <a:gdLst>
              <a:gd name="connsiteX0" fmla="*/ 570 w 58877"/>
              <a:gd name="connsiteY0" fmla="*/ 252551 h 252552"/>
              <a:gd name="connsiteX1" fmla="*/ 2157 w 58877"/>
              <a:gd name="connsiteY1" fmla="*/ 106501 h 252552"/>
              <a:gd name="connsiteX2" fmla="*/ 6920 w 58877"/>
              <a:gd name="connsiteY2" fmla="*/ 20776 h 252552"/>
              <a:gd name="connsiteX3" fmla="*/ 56132 w 58877"/>
              <a:gd name="connsiteY3" fmla="*/ 30301 h 252552"/>
              <a:gd name="connsiteX4" fmla="*/ 52957 w 58877"/>
              <a:gd name="connsiteY4" fmla="*/ 138 h 252552"/>
              <a:gd name="connsiteX5" fmla="*/ 56132 w 58877"/>
              <a:gd name="connsiteY5" fmla="*/ 44588 h 252552"/>
              <a:gd name="connsiteX6" fmla="*/ 14857 w 58877"/>
              <a:gd name="connsiteY6" fmla="*/ 46176 h 252552"/>
              <a:gd name="connsiteX7" fmla="*/ 11682 w 58877"/>
              <a:gd name="connsiteY7" fmla="*/ 103326 h 252552"/>
              <a:gd name="connsiteX8" fmla="*/ 570 w 58877"/>
              <a:gd name="connsiteY8" fmla="*/ 252551 h 25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877" h="252552">
                <a:moveTo>
                  <a:pt x="570" y="252551"/>
                </a:moveTo>
                <a:cubicBezTo>
                  <a:pt x="-1017" y="253080"/>
                  <a:pt x="1099" y="145130"/>
                  <a:pt x="2157" y="106501"/>
                </a:cubicBezTo>
                <a:cubicBezTo>
                  <a:pt x="3215" y="67872"/>
                  <a:pt x="-2076" y="33476"/>
                  <a:pt x="6920" y="20776"/>
                </a:cubicBezTo>
                <a:cubicBezTo>
                  <a:pt x="15916" y="8076"/>
                  <a:pt x="48459" y="33741"/>
                  <a:pt x="56132" y="30301"/>
                </a:cubicBezTo>
                <a:cubicBezTo>
                  <a:pt x="63805" y="26861"/>
                  <a:pt x="52957" y="-2243"/>
                  <a:pt x="52957" y="138"/>
                </a:cubicBezTo>
                <a:cubicBezTo>
                  <a:pt x="52957" y="2519"/>
                  <a:pt x="62482" y="36915"/>
                  <a:pt x="56132" y="44588"/>
                </a:cubicBezTo>
                <a:cubicBezTo>
                  <a:pt x="49782" y="52261"/>
                  <a:pt x="22265" y="36386"/>
                  <a:pt x="14857" y="46176"/>
                </a:cubicBezTo>
                <a:cubicBezTo>
                  <a:pt x="7449" y="55966"/>
                  <a:pt x="14063" y="68666"/>
                  <a:pt x="11682" y="103326"/>
                </a:cubicBezTo>
                <a:cubicBezTo>
                  <a:pt x="9301" y="137986"/>
                  <a:pt x="2157" y="252022"/>
                  <a:pt x="570" y="25255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: 図形 386">
            <a:extLst>
              <a:ext uri="{FF2B5EF4-FFF2-40B4-BE49-F238E27FC236}">
                <a16:creationId xmlns:a16="http://schemas.microsoft.com/office/drawing/2014/main" id="{BB242FC1-C991-455B-AA8B-F7DB53C8EC50}"/>
              </a:ext>
            </a:extLst>
          </p:cNvPr>
          <p:cNvSpPr/>
          <p:nvPr/>
        </p:nvSpPr>
        <p:spPr>
          <a:xfrm>
            <a:off x="2532864" y="6431360"/>
            <a:ext cx="204217" cy="210845"/>
          </a:xfrm>
          <a:custGeom>
            <a:avLst/>
            <a:gdLst>
              <a:gd name="connsiteX0" fmla="*/ 203986 w 204217"/>
              <a:gd name="connsiteY0" fmla="*/ 1190 h 210845"/>
              <a:gd name="connsiteX1" fmla="*/ 84924 w 204217"/>
              <a:gd name="connsiteY1" fmla="*/ 148828 h 210845"/>
              <a:gd name="connsiteX2" fmla="*/ 786 w 204217"/>
              <a:gd name="connsiteY2" fmla="*/ 210740 h 210845"/>
              <a:gd name="connsiteX3" fmla="*/ 46824 w 204217"/>
              <a:gd name="connsiteY3" fmla="*/ 161528 h 210845"/>
              <a:gd name="connsiteX4" fmla="*/ 113499 w 204217"/>
              <a:gd name="connsiteY4" fmla="*/ 83740 h 210845"/>
              <a:gd name="connsiteX5" fmla="*/ 203986 w 204217"/>
              <a:gd name="connsiteY5" fmla="*/ 1190 h 21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217" h="210845">
                <a:moveTo>
                  <a:pt x="203986" y="1190"/>
                </a:moveTo>
                <a:cubicBezTo>
                  <a:pt x="199224" y="12038"/>
                  <a:pt x="118791" y="113903"/>
                  <a:pt x="84924" y="148828"/>
                </a:cubicBezTo>
                <a:cubicBezTo>
                  <a:pt x="51057" y="183753"/>
                  <a:pt x="7136" y="208623"/>
                  <a:pt x="786" y="210740"/>
                </a:cubicBezTo>
                <a:cubicBezTo>
                  <a:pt x="-5564" y="212857"/>
                  <a:pt x="28038" y="182695"/>
                  <a:pt x="46824" y="161528"/>
                </a:cubicBezTo>
                <a:cubicBezTo>
                  <a:pt x="65609" y="140361"/>
                  <a:pt x="88364" y="110992"/>
                  <a:pt x="113499" y="83740"/>
                </a:cubicBezTo>
                <a:cubicBezTo>
                  <a:pt x="138634" y="56488"/>
                  <a:pt x="208748" y="-9658"/>
                  <a:pt x="203986" y="119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: 図形 387">
            <a:extLst>
              <a:ext uri="{FF2B5EF4-FFF2-40B4-BE49-F238E27FC236}">
                <a16:creationId xmlns:a16="http://schemas.microsoft.com/office/drawing/2014/main" id="{B721AEE8-0C8C-487E-9B12-39C2E7603A8A}"/>
              </a:ext>
            </a:extLst>
          </p:cNvPr>
          <p:cNvSpPr/>
          <p:nvPr/>
        </p:nvSpPr>
        <p:spPr>
          <a:xfrm>
            <a:off x="2498468" y="6348407"/>
            <a:ext cx="196556" cy="271497"/>
          </a:xfrm>
          <a:custGeom>
            <a:avLst/>
            <a:gdLst>
              <a:gd name="connsiteX0" fmla="*/ 1845 w 196556"/>
              <a:gd name="connsiteY0" fmla="*/ 269881 h 271497"/>
              <a:gd name="connsiteX1" fmla="*/ 79632 w 196556"/>
              <a:gd name="connsiteY1" fmla="*/ 180981 h 271497"/>
              <a:gd name="connsiteX2" fmla="*/ 195520 w 196556"/>
              <a:gd name="connsiteY2" fmla="*/ 68268 h 271497"/>
              <a:gd name="connsiteX3" fmla="*/ 136782 w 196556"/>
              <a:gd name="connsiteY3" fmla="*/ 42868 h 271497"/>
              <a:gd name="connsiteX4" fmla="*/ 139957 w 196556"/>
              <a:gd name="connsiteY4" fmla="*/ 6 h 271497"/>
              <a:gd name="connsiteX5" fmla="*/ 154245 w 196556"/>
              <a:gd name="connsiteY5" fmla="*/ 46043 h 271497"/>
              <a:gd name="connsiteX6" fmla="*/ 178057 w 196556"/>
              <a:gd name="connsiteY6" fmla="*/ 65093 h 271497"/>
              <a:gd name="connsiteX7" fmla="*/ 157420 w 196556"/>
              <a:gd name="connsiteY7" fmla="*/ 103193 h 271497"/>
              <a:gd name="connsiteX8" fmla="*/ 1845 w 196556"/>
              <a:gd name="connsiteY8" fmla="*/ 269881 h 27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56" h="271497">
                <a:moveTo>
                  <a:pt x="1845" y="269881"/>
                </a:moveTo>
                <a:cubicBezTo>
                  <a:pt x="-11120" y="282846"/>
                  <a:pt x="47353" y="214583"/>
                  <a:pt x="79632" y="180981"/>
                </a:cubicBezTo>
                <a:cubicBezTo>
                  <a:pt x="111911" y="147379"/>
                  <a:pt x="185995" y="91287"/>
                  <a:pt x="195520" y="68268"/>
                </a:cubicBezTo>
                <a:cubicBezTo>
                  <a:pt x="205045" y="45249"/>
                  <a:pt x="146042" y="54245"/>
                  <a:pt x="136782" y="42868"/>
                </a:cubicBezTo>
                <a:cubicBezTo>
                  <a:pt x="127522" y="31491"/>
                  <a:pt x="137047" y="-523"/>
                  <a:pt x="139957" y="6"/>
                </a:cubicBezTo>
                <a:cubicBezTo>
                  <a:pt x="142868" y="535"/>
                  <a:pt x="147895" y="35195"/>
                  <a:pt x="154245" y="46043"/>
                </a:cubicBezTo>
                <a:cubicBezTo>
                  <a:pt x="160595" y="56891"/>
                  <a:pt x="177528" y="55568"/>
                  <a:pt x="178057" y="65093"/>
                </a:cubicBezTo>
                <a:cubicBezTo>
                  <a:pt x="178586" y="74618"/>
                  <a:pt x="183878" y="71178"/>
                  <a:pt x="157420" y="103193"/>
                </a:cubicBezTo>
                <a:cubicBezTo>
                  <a:pt x="130962" y="135208"/>
                  <a:pt x="14810" y="256916"/>
                  <a:pt x="1845" y="26988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: 図形 388">
            <a:extLst>
              <a:ext uri="{FF2B5EF4-FFF2-40B4-BE49-F238E27FC236}">
                <a16:creationId xmlns:a16="http://schemas.microsoft.com/office/drawing/2014/main" id="{45E8BC73-8419-45F5-9E00-9E8FC1C8D067}"/>
              </a:ext>
            </a:extLst>
          </p:cNvPr>
          <p:cNvSpPr/>
          <p:nvPr/>
        </p:nvSpPr>
        <p:spPr>
          <a:xfrm>
            <a:off x="2498580" y="6350326"/>
            <a:ext cx="8935" cy="257216"/>
          </a:xfrm>
          <a:custGeom>
            <a:avLst/>
            <a:gdLst>
              <a:gd name="connsiteX0" fmla="*/ 3320 w 8935"/>
              <a:gd name="connsiteY0" fmla="*/ 1262 h 257216"/>
              <a:gd name="connsiteX1" fmla="*/ 145 w 8935"/>
              <a:gd name="connsiteY1" fmla="*/ 252087 h 257216"/>
              <a:gd name="connsiteX2" fmla="*/ 8083 w 8935"/>
              <a:gd name="connsiteY2" fmla="*/ 158424 h 257216"/>
              <a:gd name="connsiteX3" fmla="*/ 3320 w 8935"/>
              <a:gd name="connsiteY3" fmla="*/ 1262 h 25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5" h="257216">
                <a:moveTo>
                  <a:pt x="3320" y="1262"/>
                </a:moveTo>
                <a:cubicBezTo>
                  <a:pt x="1997" y="16873"/>
                  <a:pt x="-649" y="225893"/>
                  <a:pt x="145" y="252087"/>
                </a:cubicBezTo>
                <a:cubicBezTo>
                  <a:pt x="939" y="278281"/>
                  <a:pt x="4908" y="197582"/>
                  <a:pt x="8083" y="158424"/>
                </a:cubicBezTo>
                <a:cubicBezTo>
                  <a:pt x="11258" y="119266"/>
                  <a:pt x="4643" y="-14349"/>
                  <a:pt x="3320" y="12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: 図形 389">
            <a:extLst>
              <a:ext uri="{FF2B5EF4-FFF2-40B4-BE49-F238E27FC236}">
                <a16:creationId xmlns:a16="http://schemas.microsoft.com/office/drawing/2014/main" id="{D5F3501C-BA46-4C41-A4B5-83A960480BBA}"/>
              </a:ext>
            </a:extLst>
          </p:cNvPr>
          <p:cNvSpPr/>
          <p:nvPr/>
        </p:nvSpPr>
        <p:spPr>
          <a:xfrm>
            <a:off x="2297504" y="6338237"/>
            <a:ext cx="179309" cy="291375"/>
          </a:xfrm>
          <a:custGeom>
            <a:avLst/>
            <a:gdLst>
              <a:gd name="connsiteX0" fmla="*/ 175821 w 179309"/>
              <a:gd name="connsiteY0" fmla="*/ 651 h 291375"/>
              <a:gd name="connsiteX1" fmla="*/ 153596 w 179309"/>
              <a:gd name="connsiteY1" fmla="*/ 262588 h 291375"/>
              <a:gd name="connsiteX2" fmla="*/ 148834 w 179309"/>
              <a:gd name="connsiteY2" fmla="*/ 286401 h 291375"/>
              <a:gd name="connsiteX3" fmla="*/ 110734 w 179309"/>
              <a:gd name="connsiteY3" fmla="*/ 278463 h 291375"/>
              <a:gd name="connsiteX4" fmla="*/ 55171 w 179309"/>
              <a:gd name="connsiteY4" fmla="*/ 241951 h 291375"/>
              <a:gd name="connsiteX5" fmla="*/ 4371 w 179309"/>
              <a:gd name="connsiteY5" fmla="*/ 227663 h 291375"/>
              <a:gd name="connsiteX6" fmla="*/ 7546 w 179309"/>
              <a:gd name="connsiteY6" fmla="*/ 205438 h 291375"/>
              <a:gd name="connsiteX7" fmla="*/ 47234 w 179309"/>
              <a:gd name="connsiteY7" fmla="*/ 143526 h 291375"/>
              <a:gd name="connsiteX8" fmla="*/ 96446 w 179309"/>
              <a:gd name="connsiteY8" fmla="*/ 11763 h 291375"/>
              <a:gd name="connsiteX9" fmla="*/ 21834 w 179309"/>
              <a:gd name="connsiteY9" fmla="*/ 162576 h 291375"/>
              <a:gd name="connsiteX10" fmla="*/ 10721 w 179309"/>
              <a:gd name="connsiteY10" fmla="*/ 208613 h 291375"/>
              <a:gd name="connsiteX11" fmla="*/ 53584 w 179309"/>
              <a:gd name="connsiteY11" fmla="*/ 230838 h 291375"/>
              <a:gd name="connsiteX12" fmla="*/ 171059 w 179309"/>
              <a:gd name="connsiteY12" fmla="*/ 262588 h 291375"/>
              <a:gd name="connsiteX13" fmla="*/ 171059 w 179309"/>
              <a:gd name="connsiteY13" fmla="*/ 189563 h 291375"/>
              <a:gd name="connsiteX14" fmla="*/ 175821 w 179309"/>
              <a:gd name="connsiteY14" fmla="*/ 651 h 29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309" h="291375">
                <a:moveTo>
                  <a:pt x="175821" y="651"/>
                </a:moveTo>
                <a:cubicBezTo>
                  <a:pt x="172910" y="12822"/>
                  <a:pt x="158094" y="214963"/>
                  <a:pt x="153596" y="262588"/>
                </a:cubicBezTo>
                <a:cubicBezTo>
                  <a:pt x="149098" y="310213"/>
                  <a:pt x="155978" y="283755"/>
                  <a:pt x="148834" y="286401"/>
                </a:cubicBezTo>
                <a:cubicBezTo>
                  <a:pt x="141690" y="289047"/>
                  <a:pt x="126344" y="285871"/>
                  <a:pt x="110734" y="278463"/>
                </a:cubicBezTo>
                <a:cubicBezTo>
                  <a:pt x="95123" y="271055"/>
                  <a:pt x="72898" y="250418"/>
                  <a:pt x="55171" y="241951"/>
                </a:cubicBezTo>
                <a:cubicBezTo>
                  <a:pt x="37444" y="233484"/>
                  <a:pt x="12308" y="233748"/>
                  <a:pt x="4371" y="227663"/>
                </a:cubicBezTo>
                <a:cubicBezTo>
                  <a:pt x="-3566" y="221578"/>
                  <a:pt x="402" y="219461"/>
                  <a:pt x="7546" y="205438"/>
                </a:cubicBezTo>
                <a:cubicBezTo>
                  <a:pt x="14690" y="191415"/>
                  <a:pt x="32417" y="175805"/>
                  <a:pt x="47234" y="143526"/>
                </a:cubicBezTo>
                <a:cubicBezTo>
                  <a:pt x="62051" y="111247"/>
                  <a:pt x="100679" y="8588"/>
                  <a:pt x="96446" y="11763"/>
                </a:cubicBezTo>
                <a:cubicBezTo>
                  <a:pt x="92213" y="14938"/>
                  <a:pt x="36121" y="129768"/>
                  <a:pt x="21834" y="162576"/>
                </a:cubicBezTo>
                <a:cubicBezTo>
                  <a:pt x="7546" y="195384"/>
                  <a:pt x="5429" y="197236"/>
                  <a:pt x="10721" y="208613"/>
                </a:cubicBezTo>
                <a:cubicBezTo>
                  <a:pt x="16013" y="219990"/>
                  <a:pt x="26861" y="221842"/>
                  <a:pt x="53584" y="230838"/>
                </a:cubicBezTo>
                <a:cubicBezTo>
                  <a:pt x="80307" y="239834"/>
                  <a:pt x="151480" y="269467"/>
                  <a:pt x="171059" y="262588"/>
                </a:cubicBezTo>
                <a:cubicBezTo>
                  <a:pt x="190638" y="255709"/>
                  <a:pt x="168942" y="228721"/>
                  <a:pt x="171059" y="189563"/>
                </a:cubicBezTo>
                <a:cubicBezTo>
                  <a:pt x="173176" y="150405"/>
                  <a:pt x="178732" y="-11520"/>
                  <a:pt x="175821" y="65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: 図形 390">
            <a:extLst>
              <a:ext uri="{FF2B5EF4-FFF2-40B4-BE49-F238E27FC236}">
                <a16:creationId xmlns:a16="http://schemas.microsoft.com/office/drawing/2014/main" id="{7FA35AC7-155A-43B3-9D1B-93AF115F5ED3}"/>
              </a:ext>
            </a:extLst>
          </p:cNvPr>
          <p:cNvSpPr/>
          <p:nvPr/>
        </p:nvSpPr>
        <p:spPr>
          <a:xfrm>
            <a:off x="2281885" y="6320320"/>
            <a:ext cx="199301" cy="242565"/>
          </a:xfrm>
          <a:custGeom>
            <a:avLst/>
            <a:gdLst>
              <a:gd name="connsiteX0" fmla="*/ 197790 w 199301"/>
              <a:gd name="connsiteY0" fmla="*/ 21743 h 242565"/>
              <a:gd name="connsiteX1" fmla="*/ 80315 w 199301"/>
              <a:gd name="connsiteY1" fmla="*/ 1105 h 242565"/>
              <a:gd name="connsiteX2" fmla="*/ 37453 w 199301"/>
              <a:gd name="connsiteY2" fmla="*/ 61430 h 242565"/>
              <a:gd name="connsiteX3" fmla="*/ 2528 w 199301"/>
              <a:gd name="connsiteY3" fmla="*/ 155093 h 242565"/>
              <a:gd name="connsiteX4" fmla="*/ 4115 w 199301"/>
              <a:gd name="connsiteY4" fmla="*/ 197955 h 242565"/>
              <a:gd name="connsiteX5" fmla="*/ 15228 w 199301"/>
              <a:gd name="connsiteY5" fmla="*/ 242405 h 242565"/>
              <a:gd name="connsiteX6" fmla="*/ 8878 w 199301"/>
              <a:gd name="connsiteY6" fmla="*/ 210655 h 242565"/>
              <a:gd name="connsiteX7" fmla="*/ 5703 w 199301"/>
              <a:gd name="connsiteY7" fmla="*/ 155093 h 242565"/>
              <a:gd name="connsiteX8" fmla="*/ 81903 w 199301"/>
              <a:gd name="connsiteY8" fmla="*/ 20155 h 242565"/>
              <a:gd name="connsiteX9" fmla="*/ 143815 w 199301"/>
              <a:gd name="connsiteY9" fmla="*/ 13805 h 242565"/>
              <a:gd name="connsiteX10" fmla="*/ 197790 w 199301"/>
              <a:gd name="connsiteY10" fmla="*/ 21743 h 24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301" h="242565">
                <a:moveTo>
                  <a:pt x="197790" y="21743"/>
                </a:moveTo>
                <a:cubicBezTo>
                  <a:pt x="187207" y="19626"/>
                  <a:pt x="107038" y="-5510"/>
                  <a:pt x="80315" y="1105"/>
                </a:cubicBezTo>
                <a:cubicBezTo>
                  <a:pt x="53592" y="7719"/>
                  <a:pt x="50417" y="35765"/>
                  <a:pt x="37453" y="61430"/>
                </a:cubicBezTo>
                <a:cubicBezTo>
                  <a:pt x="24489" y="87095"/>
                  <a:pt x="8084" y="132339"/>
                  <a:pt x="2528" y="155093"/>
                </a:cubicBezTo>
                <a:cubicBezTo>
                  <a:pt x="-3028" y="177847"/>
                  <a:pt x="1998" y="183403"/>
                  <a:pt x="4115" y="197955"/>
                </a:cubicBezTo>
                <a:cubicBezTo>
                  <a:pt x="6232" y="212507"/>
                  <a:pt x="14434" y="240288"/>
                  <a:pt x="15228" y="242405"/>
                </a:cubicBezTo>
                <a:cubicBezTo>
                  <a:pt x="16022" y="244522"/>
                  <a:pt x="10465" y="225207"/>
                  <a:pt x="8878" y="210655"/>
                </a:cubicBezTo>
                <a:cubicBezTo>
                  <a:pt x="7291" y="196103"/>
                  <a:pt x="-6468" y="186843"/>
                  <a:pt x="5703" y="155093"/>
                </a:cubicBezTo>
                <a:cubicBezTo>
                  <a:pt x="17874" y="123343"/>
                  <a:pt x="58884" y="43703"/>
                  <a:pt x="81903" y="20155"/>
                </a:cubicBezTo>
                <a:cubicBezTo>
                  <a:pt x="104922" y="-3393"/>
                  <a:pt x="127146" y="13540"/>
                  <a:pt x="143815" y="13805"/>
                </a:cubicBezTo>
                <a:cubicBezTo>
                  <a:pt x="160484" y="14070"/>
                  <a:pt x="208373" y="23860"/>
                  <a:pt x="197790" y="2174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: 図形 391">
            <a:extLst>
              <a:ext uri="{FF2B5EF4-FFF2-40B4-BE49-F238E27FC236}">
                <a16:creationId xmlns:a16="http://schemas.microsoft.com/office/drawing/2014/main" id="{9D5C06CD-4AB0-4050-9F75-F1FFAD070998}"/>
              </a:ext>
            </a:extLst>
          </p:cNvPr>
          <p:cNvSpPr/>
          <p:nvPr/>
        </p:nvSpPr>
        <p:spPr>
          <a:xfrm>
            <a:off x="2496243" y="6426156"/>
            <a:ext cx="337445" cy="296749"/>
          </a:xfrm>
          <a:custGeom>
            <a:avLst/>
            <a:gdLst>
              <a:gd name="connsiteX0" fmla="*/ 226320 w 337445"/>
              <a:gd name="connsiteY0" fmla="*/ 44 h 296749"/>
              <a:gd name="connsiteX1" fmla="*/ 308870 w 337445"/>
              <a:gd name="connsiteY1" fmla="*/ 60369 h 296749"/>
              <a:gd name="connsiteX2" fmla="*/ 307282 w 337445"/>
              <a:gd name="connsiteY2" fmla="*/ 125457 h 296749"/>
              <a:gd name="connsiteX3" fmla="*/ 258070 w 337445"/>
              <a:gd name="connsiteY3" fmla="*/ 244519 h 296749"/>
              <a:gd name="connsiteX4" fmla="*/ 226320 w 337445"/>
              <a:gd name="connsiteY4" fmla="*/ 281032 h 296749"/>
              <a:gd name="connsiteX5" fmla="*/ 178695 w 337445"/>
              <a:gd name="connsiteY5" fmla="*/ 285794 h 296749"/>
              <a:gd name="connsiteX6" fmla="*/ 895 w 337445"/>
              <a:gd name="connsiteY6" fmla="*/ 222294 h 296749"/>
              <a:gd name="connsiteX7" fmla="*/ 115195 w 337445"/>
              <a:gd name="connsiteY7" fmla="*/ 274682 h 296749"/>
              <a:gd name="connsiteX8" fmla="*/ 234257 w 337445"/>
              <a:gd name="connsiteY8" fmla="*/ 295319 h 296749"/>
              <a:gd name="connsiteX9" fmla="*/ 272357 w 337445"/>
              <a:gd name="connsiteY9" fmla="*/ 238169 h 296749"/>
              <a:gd name="connsiteX10" fmla="*/ 337445 w 337445"/>
              <a:gd name="connsiteY10" fmla="*/ 69894 h 296749"/>
              <a:gd name="connsiteX11" fmla="*/ 226320 w 337445"/>
              <a:gd name="connsiteY11" fmla="*/ 44 h 29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445" h="296749">
                <a:moveTo>
                  <a:pt x="226320" y="44"/>
                </a:moveTo>
                <a:cubicBezTo>
                  <a:pt x="221558" y="-1543"/>
                  <a:pt x="295376" y="39467"/>
                  <a:pt x="308870" y="60369"/>
                </a:cubicBezTo>
                <a:cubicBezTo>
                  <a:pt x="322364" y="81271"/>
                  <a:pt x="315749" y="94765"/>
                  <a:pt x="307282" y="125457"/>
                </a:cubicBezTo>
                <a:cubicBezTo>
                  <a:pt x="298815" y="156149"/>
                  <a:pt x="271564" y="218590"/>
                  <a:pt x="258070" y="244519"/>
                </a:cubicBezTo>
                <a:cubicBezTo>
                  <a:pt x="244576" y="270448"/>
                  <a:pt x="239549" y="274153"/>
                  <a:pt x="226320" y="281032"/>
                </a:cubicBezTo>
                <a:cubicBezTo>
                  <a:pt x="213091" y="287911"/>
                  <a:pt x="216266" y="295584"/>
                  <a:pt x="178695" y="285794"/>
                </a:cubicBezTo>
                <a:cubicBezTo>
                  <a:pt x="141124" y="276004"/>
                  <a:pt x="11478" y="224146"/>
                  <a:pt x="895" y="222294"/>
                </a:cubicBezTo>
                <a:cubicBezTo>
                  <a:pt x="-9688" y="220442"/>
                  <a:pt x="76301" y="262511"/>
                  <a:pt x="115195" y="274682"/>
                </a:cubicBezTo>
                <a:cubicBezTo>
                  <a:pt x="154089" y="286853"/>
                  <a:pt x="208063" y="301404"/>
                  <a:pt x="234257" y="295319"/>
                </a:cubicBezTo>
                <a:cubicBezTo>
                  <a:pt x="260451" y="289234"/>
                  <a:pt x="255159" y="275740"/>
                  <a:pt x="272357" y="238169"/>
                </a:cubicBezTo>
                <a:cubicBezTo>
                  <a:pt x="289555" y="200598"/>
                  <a:pt x="337445" y="106671"/>
                  <a:pt x="337445" y="69894"/>
                </a:cubicBezTo>
                <a:cubicBezTo>
                  <a:pt x="337445" y="33117"/>
                  <a:pt x="231082" y="1631"/>
                  <a:pt x="226320" y="4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: 図形 392">
            <a:extLst>
              <a:ext uri="{FF2B5EF4-FFF2-40B4-BE49-F238E27FC236}">
                <a16:creationId xmlns:a16="http://schemas.microsoft.com/office/drawing/2014/main" id="{EA26A675-4F84-4A86-ABE1-39C812B90242}"/>
              </a:ext>
            </a:extLst>
          </p:cNvPr>
          <p:cNvSpPr/>
          <p:nvPr/>
        </p:nvSpPr>
        <p:spPr>
          <a:xfrm>
            <a:off x="2713010" y="6481831"/>
            <a:ext cx="84350" cy="214836"/>
          </a:xfrm>
          <a:custGeom>
            <a:avLst/>
            <a:gdLst>
              <a:gd name="connsiteX0" fmla="*/ 80990 w 84350"/>
              <a:gd name="connsiteY0" fmla="*/ 1519 h 214836"/>
              <a:gd name="connsiteX1" fmla="*/ 28603 w 84350"/>
              <a:gd name="connsiteY1" fmla="*/ 172969 h 214836"/>
              <a:gd name="connsiteX2" fmla="*/ 28 w 84350"/>
              <a:gd name="connsiteY2" fmla="*/ 214244 h 214836"/>
              <a:gd name="connsiteX3" fmla="*/ 33365 w 84350"/>
              <a:gd name="connsiteY3" fmla="*/ 153919 h 214836"/>
              <a:gd name="connsiteX4" fmla="*/ 73053 w 84350"/>
              <a:gd name="connsiteY4" fmla="*/ 92007 h 214836"/>
              <a:gd name="connsiteX5" fmla="*/ 80990 w 84350"/>
              <a:gd name="connsiteY5" fmla="*/ 1519 h 21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50" h="214836">
                <a:moveTo>
                  <a:pt x="80990" y="1519"/>
                </a:moveTo>
                <a:cubicBezTo>
                  <a:pt x="73582" y="15013"/>
                  <a:pt x="42097" y="137515"/>
                  <a:pt x="28603" y="172969"/>
                </a:cubicBezTo>
                <a:cubicBezTo>
                  <a:pt x="15109" y="208423"/>
                  <a:pt x="-766" y="217419"/>
                  <a:pt x="28" y="214244"/>
                </a:cubicBezTo>
                <a:cubicBezTo>
                  <a:pt x="822" y="211069"/>
                  <a:pt x="21194" y="174292"/>
                  <a:pt x="33365" y="153919"/>
                </a:cubicBezTo>
                <a:cubicBezTo>
                  <a:pt x="45536" y="133546"/>
                  <a:pt x="63528" y="115820"/>
                  <a:pt x="73053" y="92007"/>
                </a:cubicBezTo>
                <a:cubicBezTo>
                  <a:pt x="82578" y="68195"/>
                  <a:pt x="88398" y="-11975"/>
                  <a:pt x="80990" y="15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: 図形 393">
            <a:extLst>
              <a:ext uri="{FF2B5EF4-FFF2-40B4-BE49-F238E27FC236}">
                <a16:creationId xmlns:a16="http://schemas.microsoft.com/office/drawing/2014/main" id="{A0B514B6-F141-47D2-B6F4-DF0ECACCB7E6}"/>
              </a:ext>
            </a:extLst>
          </p:cNvPr>
          <p:cNvSpPr/>
          <p:nvPr/>
        </p:nvSpPr>
        <p:spPr>
          <a:xfrm>
            <a:off x="2444395" y="6152922"/>
            <a:ext cx="57727" cy="132146"/>
          </a:xfrm>
          <a:custGeom>
            <a:avLst/>
            <a:gdLst>
              <a:gd name="connsiteX0" fmla="*/ 32105 w 57727"/>
              <a:gd name="connsiteY0" fmla="*/ 228 h 132146"/>
              <a:gd name="connsiteX1" fmla="*/ 32105 w 57727"/>
              <a:gd name="connsiteY1" fmla="*/ 66903 h 132146"/>
              <a:gd name="connsiteX2" fmla="*/ 355 w 57727"/>
              <a:gd name="connsiteY2" fmla="*/ 131991 h 132146"/>
              <a:gd name="connsiteX3" fmla="*/ 55918 w 57727"/>
              <a:gd name="connsiteY3" fmla="*/ 47853 h 132146"/>
              <a:gd name="connsiteX4" fmla="*/ 32105 w 57727"/>
              <a:gd name="connsiteY4" fmla="*/ 228 h 13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27" h="132146">
                <a:moveTo>
                  <a:pt x="32105" y="228"/>
                </a:moveTo>
                <a:cubicBezTo>
                  <a:pt x="28136" y="3403"/>
                  <a:pt x="37397" y="44943"/>
                  <a:pt x="32105" y="66903"/>
                </a:cubicBezTo>
                <a:cubicBezTo>
                  <a:pt x="26813" y="88863"/>
                  <a:pt x="-3614" y="135166"/>
                  <a:pt x="355" y="131991"/>
                </a:cubicBezTo>
                <a:cubicBezTo>
                  <a:pt x="4324" y="128816"/>
                  <a:pt x="46658" y="67961"/>
                  <a:pt x="55918" y="47853"/>
                </a:cubicBezTo>
                <a:cubicBezTo>
                  <a:pt x="65178" y="27745"/>
                  <a:pt x="36074" y="-2947"/>
                  <a:pt x="32105" y="22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: 図形 394">
            <a:extLst>
              <a:ext uri="{FF2B5EF4-FFF2-40B4-BE49-F238E27FC236}">
                <a16:creationId xmlns:a16="http://schemas.microsoft.com/office/drawing/2014/main" id="{F027CDA3-B5AC-449A-8365-C593B209887C}"/>
              </a:ext>
            </a:extLst>
          </p:cNvPr>
          <p:cNvSpPr/>
          <p:nvPr/>
        </p:nvSpPr>
        <p:spPr>
          <a:xfrm>
            <a:off x="2485503" y="6168647"/>
            <a:ext cx="351013" cy="245403"/>
          </a:xfrm>
          <a:custGeom>
            <a:avLst/>
            <a:gdLst>
              <a:gd name="connsiteX0" fmla="*/ 522 w 351013"/>
              <a:gd name="connsiteY0" fmla="*/ 378 h 245403"/>
              <a:gd name="connsiteX1" fmla="*/ 249760 w 351013"/>
              <a:gd name="connsiteY1" fmla="*/ 82928 h 245403"/>
              <a:gd name="connsiteX2" fmla="*/ 345010 w 351013"/>
              <a:gd name="connsiteY2" fmla="*/ 117853 h 245403"/>
              <a:gd name="connsiteX3" fmla="*/ 337072 w 351013"/>
              <a:gd name="connsiteY3" fmla="*/ 165478 h 245403"/>
              <a:gd name="connsiteX4" fmla="*/ 303735 w 351013"/>
              <a:gd name="connsiteY4" fmla="*/ 244853 h 245403"/>
              <a:gd name="connsiteX5" fmla="*/ 322785 w 351013"/>
              <a:gd name="connsiteY5" fmla="*/ 197228 h 245403"/>
              <a:gd name="connsiteX6" fmla="*/ 335485 w 351013"/>
              <a:gd name="connsiteY6" fmla="*/ 132141 h 245403"/>
              <a:gd name="connsiteX7" fmla="*/ 322785 w 351013"/>
              <a:gd name="connsiteY7" fmla="*/ 119441 h 245403"/>
              <a:gd name="connsiteX8" fmla="*/ 522 w 351013"/>
              <a:gd name="connsiteY8" fmla="*/ 378 h 24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013" h="245403">
                <a:moveTo>
                  <a:pt x="522" y="378"/>
                </a:moveTo>
                <a:cubicBezTo>
                  <a:pt x="-11649" y="-5708"/>
                  <a:pt x="192345" y="63349"/>
                  <a:pt x="249760" y="82928"/>
                </a:cubicBezTo>
                <a:cubicBezTo>
                  <a:pt x="307175" y="102507"/>
                  <a:pt x="330458" y="104095"/>
                  <a:pt x="345010" y="117853"/>
                </a:cubicBezTo>
                <a:cubicBezTo>
                  <a:pt x="359562" y="131611"/>
                  <a:pt x="343951" y="144312"/>
                  <a:pt x="337072" y="165478"/>
                </a:cubicBezTo>
                <a:cubicBezTo>
                  <a:pt x="330193" y="186644"/>
                  <a:pt x="306116" y="239561"/>
                  <a:pt x="303735" y="244853"/>
                </a:cubicBezTo>
                <a:cubicBezTo>
                  <a:pt x="301354" y="250145"/>
                  <a:pt x="317493" y="216013"/>
                  <a:pt x="322785" y="197228"/>
                </a:cubicBezTo>
                <a:cubicBezTo>
                  <a:pt x="328077" y="178443"/>
                  <a:pt x="335485" y="145105"/>
                  <a:pt x="335485" y="132141"/>
                </a:cubicBezTo>
                <a:cubicBezTo>
                  <a:pt x="335485" y="119177"/>
                  <a:pt x="373585" y="138227"/>
                  <a:pt x="322785" y="119441"/>
                </a:cubicBezTo>
                <a:lnTo>
                  <a:pt x="522" y="378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: 図形 395">
            <a:extLst>
              <a:ext uri="{FF2B5EF4-FFF2-40B4-BE49-F238E27FC236}">
                <a16:creationId xmlns:a16="http://schemas.microsoft.com/office/drawing/2014/main" id="{74482504-90DE-4401-8B0A-6395B1B07F07}"/>
              </a:ext>
            </a:extLst>
          </p:cNvPr>
          <p:cNvSpPr/>
          <p:nvPr/>
        </p:nvSpPr>
        <p:spPr>
          <a:xfrm>
            <a:off x="2399712" y="6140270"/>
            <a:ext cx="61699" cy="139101"/>
          </a:xfrm>
          <a:custGeom>
            <a:avLst/>
            <a:gdLst>
              <a:gd name="connsiteX0" fmla="*/ 60913 w 61699"/>
              <a:gd name="connsiteY0" fmla="*/ 180 h 139101"/>
              <a:gd name="connsiteX1" fmla="*/ 588 w 61699"/>
              <a:gd name="connsiteY1" fmla="*/ 133530 h 139101"/>
              <a:gd name="connsiteX2" fmla="*/ 32338 w 61699"/>
              <a:gd name="connsiteY2" fmla="*/ 104955 h 139101"/>
              <a:gd name="connsiteX3" fmla="*/ 60913 w 61699"/>
              <a:gd name="connsiteY3" fmla="*/ 180 h 13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99" h="139101">
                <a:moveTo>
                  <a:pt x="60913" y="180"/>
                </a:moveTo>
                <a:cubicBezTo>
                  <a:pt x="55621" y="4943"/>
                  <a:pt x="5351" y="116067"/>
                  <a:pt x="588" y="133530"/>
                </a:cubicBezTo>
                <a:cubicBezTo>
                  <a:pt x="-4175" y="150993"/>
                  <a:pt x="21225" y="123476"/>
                  <a:pt x="32338" y="104955"/>
                </a:cubicBezTo>
                <a:cubicBezTo>
                  <a:pt x="43450" y="86434"/>
                  <a:pt x="66205" y="-4583"/>
                  <a:pt x="60913" y="1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: 図形 396">
            <a:extLst>
              <a:ext uri="{FF2B5EF4-FFF2-40B4-BE49-F238E27FC236}">
                <a16:creationId xmlns:a16="http://schemas.microsoft.com/office/drawing/2014/main" id="{8ED4025C-36AE-4B5E-83DC-166270065440}"/>
              </a:ext>
            </a:extLst>
          </p:cNvPr>
          <p:cNvSpPr/>
          <p:nvPr/>
        </p:nvSpPr>
        <p:spPr>
          <a:xfrm>
            <a:off x="2509705" y="6148265"/>
            <a:ext cx="358960" cy="162488"/>
          </a:xfrm>
          <a:custGeom>
            <a:avLst/>
            <a:gdLst>
              <a:gd name="connsiteX0" fmla="*/ 133 w 358960"/>
              <a:gd name="connsiteY0" fmla="*/ 123 h 162488"/>
              <a:gd name="connsiteX1" fmla="*/ 271595 w 358960"/>
              <a:gd name="connsiteY1" fmla="*/ 82673 h 162488"/>
              <a:gd name="connsiteX2" fmla="*/ 330333 w 358960"/>
              <a:gd name="connsiteY2" fmla="*/ 98548 h 162488"/>
              <a:gd name="connsiteX3" fmla="*/ 358908 w 358960"/>
              <a:gd name="connsiteY3" fmla="*/ 162048 h 162488"/>
              <a:gd name="connsiteX4" fmla="*/ 336683 w 358960"/>
              <a:gd name="connsiteY4" fmla="*/ 125535 h 162488"/>
              <a:gd name="connsiteX5" fmla="*/ 309695 w 358960"/>
              <a:gd name="connsiteY5" fmla="*/ 103310 h 162488"/>
              <a:gd name="connsiteX6" fmla="*/ 133 w 358960"/>
              <a:gd name="connsiteY6" fmla="*/ 123 h 16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960" h="162488">
                <a:moveTo>
                  <a:pt x="133" y="123"/>
                </a:moveTo>
                <a:cubicBezTo>
                  <a:pt x="-6217" y="-3316"/>
                  <a:pt x="216562" y="66269"/>
                  <a:pt x="271595" y="82673"/>
                </a:cubicBezTo>
                <a:cubicBezTo>
                  <a:pt x="326628" y="99077"/>
                  <a:pt x="315781" y="85319"/>
                  <a:pt x="330333" y="98548"/>
                </a:cubicBezTo>
                <a:cubicBezTo>
                  <a:pt x="344885" y="111777"/>
                  <a:pt x="357850" y="157550"/>
                  <a:pt x="358908" y="162048"/>
                </a:cubicBezTo>
                <a:cubicBezTo>
                  <a:pt x="359966" y="166546"/>
                  <a:pt x="344885" y="135325"/>
                  <a:pt x="336683" y="125535"/>
                </a:cubicBezTo>
                <a:cubicBezTo>
                  <a:pt x="328481" y="115745"/>
                  <a:pt x="365522" y="123418"/>
                  <a:pt x="309695" y="103310"/>
                </a:cubicBezTo>
                <a:cubicBezTo>
                  <a:pt x="253868" y="83202"/>
                  <a:pt x="6483" y="3562"/>
                  <a:pt x="133" y="12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: 図形 397">
            <a:extLst>
              <a:ext uri="{FF2B5EF4-FFF2-40B4-BE49-F238E27FC236}">
                <a16:creationId xmlns:a16="http://schemas.microsoft.com/office/drawing/2014/main" id="{C6251B30-9509-4CC1-99F6-A34856D8FBB5}"/>
              </a:ext>
            </a:extLst>
          </p:cNvPr>
          <p:cNvSpPr/>
          <p:nvPr/>
        </p:nvSpPr>
        <p:spPr>
          <a:xfrm>
            <a:off x="2854169" y="6299198"/>
            <a:ext cx="84339" cy="160349"/>
          </a:xfrm>
          <a:custGeom>
            <a:avLst/>
            <a:gdLst>
              <a:gd name="connsiteX0" fmla="*/ 84294 w 84339"/>
              <a:gd name="connsiteY0" fmla="*/ 2 h 160349"/>
              <a:gd name="connsiteX1" fmla="*/ 17619 w 84339"/>
              <a:gd name="connsiteY1" fmla="*/ 112715 h 160349"/>
              <a:gd name="connsiteX2" fmla="*/ 3331 w 84339"/>
              <a:gd name="connsiteY2" fmla="*/ 160340 h 160349"/>
              <a:gd name="connsiteX3" fmla="*/ 6506 w 84339"/>
              <a:gd name="connsiteY3" fmla="*/ 109540 h 160349"/>
              <a:gd name="connsiteX4" fmla="*/ 84294 w 84339"/>
              <a:gd name="connsiteY4" fmla="*/ 2 h 16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39" h="160349">
                <a:moveTo>
                  <a:pt x="84294" y="2"/>
                </a:moveTo>
                <a:cubicBezTo>
                  <a:pt x="86146" y="531"/>
                  <a:pt x="31113" y="85992"/>
                  <a:pt x="17619" y="112715"/>
                </a:cubicBezTo>
                <a:cubicBezTo>
                  <a:pt x="4125" y="139438"/>
                  <a:pt x="5183" y="160869"/>
                  <a:pt x="3331" y="160340"/>
                </a:cubicBezTo>
                <a:cubicBezTo>
                  <a:pt x="1479" y="159811"/>
                  <a:pt x="-4606" y="133882"/>
                  <a:pt x="6506" y="109540"/>
                </a:cubicBezTo>
                <a:cubicBezTo>
                  <a:pt x="17618" y="85198"/>
                  <a:pt x="82442" y="-527"/>
                  <a:pt x="84294" y="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: 図形 398">
            <a:extLst>
              <a:ext uri="{FF2B5EF4-FFF2-40B4-BE49-F238E27FC236}">
                <a16:creationId xmlns:a16="http://schemas.microsoft.com/office/drawing/2014/main" id="{BF4A8826-0831-499B-93C1-3CED794A3942}"/>
              </a:ext>
            </a:extLst>
          </p:cNvPr>
          <p:cNvSpPr/>
          <p:nvPr/>
        </p:nvSpPr>
        <p:spPr>
          <a:xfrm>
            <a:off x="2842102" y="6295273"/>
            <a:ext cx="48759" cy="130008"/>
          </a:xfrm>
          <a:custGeom>
            <a:avLst/>
            <a:gdLst>
              <a:gd name="connsiteX0" fmla="*/ 48736 w 48759"/>
              <a:gd name="connsiteY0" fmla="*/ 752 h 130008"/>
              <a:gd name="connsiteX1" fmla="*/ 2698 w 48759"/>
              <a:gd name="connsiteY1" fmla="*/ 127752 h 130008"/>
              <a:gd name="connsiteX2" fmla="*/ 9048 w 48759"/>
              <a:gd name="connsiteY2" fmla="*/ 76952 h 130008"/>
              <a:gd name="connsiteX3" fmla="*/ 48736 w 48759"/>
              <a:gd name="connsiteY3" fmla="*/ 752 h 13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59" h="130008">
                <a:moveTo>
                  <a:pt x="48736" y="752"/>
                </a:moveTo>
                <a:cubicBezTo>
                  <a:pt x="47678" y="9219"/>
                  <a:pt x="9313" y="115052"/>
                  <a:pt x="2698" y="127752"/>
                </a:cubicBezTo>
                <a:cubicBezTo>
                  <a:pt x="-3917" y="140452"/>
                  <a:pt x="2962" y="96267"/>
                  <a:pt x="9048" y="76952"/>
                </a:cubicBezTo>
                <a:cubicBezTo>
                  <a:pt x="15133" y="57638"/>
                  <a:pt x="49794" y="-7715"/>
                  <a:pt x="48736" y="75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: 図形 399">
            <a:extLst>
              <a:ext uri="{FF2B5EF4-FFF2-40B4-BE49-F238E27FC236}">
                <a16:creationId xmlns:a16="http://schemas.microsoft.com/office/drawing/2014/main" id="{FCAF68B4-2444-458A-84C4-05E89189C133}"/>
              </a:ext>
            </a:extLst>
          </p:cNvPr>
          <p:cNvSpPr/>
          <p:nvPr/>
        </p:nvSpPr>
        <p:spPr>
          <a:xfrm>
            <a:off x="2811204" y="6294115"/>
            <a:ext cx="40747" cy="124547"/>
          </a:xfrm>
          <a:custGeom>
            <a:avLst/>
            <a:gdLst>
              <a:gd name="connsiteX0" fmla="*/ 39946 w 40747"/>
              <a:gd name="connsiteY0" fmla="*/ 323 h 124547"/>
              <a:gd name="connsiteX1" fmla="*/ 259 w 40747"/>
              <a:gd name="connsiteY1" fmla="*/ 120973 h 124547"/>
              <a:gd name="connsiteX2" fmla="*/ 24071 w 40747"/>
              <a:gd name="connsiteY2" fmla="*/ 86048 h 124547"/>
              <a:gd name="connsiteX3" fmla="*/ 39946 w 40747"/>
              <a:gd name="connsiteY3" fmla="*/ 323 h 12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47" h="124547">
                <a:moveTo>
                  <a:pt x="39946" y="323"/>
                </a:moveTo>
                <a:cubicBezTo>
                  <a:pt x="35977" y="6144"/>
                  <a:pt x="2905" y="106686"/>
                  <a:pt x="259" y="120973"/>
                </a:cubicBezTo>
                <a:cubicBezTo>
                  <a:pt x="-2387" y="135260"/>
                  <a:pt x="15869" y="103246"/>
                  <a:pt x="24071" y="86048"/>
                </a:cubicBezTo>
                <a:cubicBezTo>
                  <a:pt x="32273" y="68850"/>
                  <a:pt x="43915" y="-5498"/>
                  <a:pt x="39946" y="32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: 図形 400">
            <a:extLst>
              <a:ext uri="{FF2B5EF4-FFF2-40B4-BE49-F238E27FC236}">
                <a16:creationId xmlns:a16="http://schemas.microsoft.com/office/drawing/2014/main" id="{61AFD301-AA7A-4442-A854-16902517D089}"/>
              </a:ext>
            </a:extLst>
          </p:cNvPr>
          <p:cNvSpPr/>
          <p:nvPr/>
        </p:nvSpPr>
        <p:spPr>
          <a:xfrm>
            <a:off x="2244484" y="6681772"/>
            <a:ext cx="431816" cy="161816"/>
          </a:xfrm>
          <a:custGeom>
            <a:avLst/>
            <a:gdLst>
              <a:gd name="connsiteX0" fmla="*/ 241 w 431816"/>
              <a:gd name="connsiteY0" fmla="*/ 16 h 161816"/>
              <a:gd name="connsiteX1" fmla="*/ 224079 w 431816"/>
              <a:gd name="connsiteY1" fmla="*/ 76216 h 161816"/>
              <a:gd name="connsiteX2" fmla="*/ 397116 w 431816"/>
              <a:gd name="connsiteY2" fmla="*/ 158766 h 161816"/>
              <a:gd name="connsiteX3" fmla="*/ 430454 w 431816"/>
              <a:gd name="connsiteY3" fmla="*/ 142891 h 161816"/>
              <a:gd name="connsiteX4" fmla="*/ 373304 w 431816"/>
              <a:gd name="connsiteY4" fmla="*/ 131778 h 161816"/>
              <a:gd name="connsiteX5" fmla="*/ 268529 w 431816"/>
              <a:gd name="connsiteY5" fmla="*/ 82566 h 161816"/>
              <a:gd name="connsiteX6" fmla="*/ 241 w 431816"/>
              <a:gd name="connsiteY6" fmla="*/ 16 h 16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16" h="161816">
                <a:moveTo>
                  <a:pt x="241" y="16"/>
                </a:moveTo>
                <a:cubicBezTo>
                  <a:pt x="-7167" y="-1042"/>
                  <a:pt x="157933" y="49758"/>
                  <a:pt x="224079" y="76216"/>
                </a:cubicBezTo>
                <a:cubicBezTo>
                  <a:pt x="290225" y="102674"/>
                  <a:pt x="362720" y="147653"/>
                  <a:pt x="397116" y="158766"/>
                </a:cubicBezTo>
                <a:cubicBezTo>
                  <a:pt x="431512" y="169879"/>
                  <a:pt x="434423" y="147389"/>
                  <a:pt x="430454" y="142891"/>
                </a:cubicBezTo>
                <a:cubicBezTo>
                  <a:pt x="426485" y="138393"/>
                  <a:pt x="400292" y="141832"/>
                  <a:pt x="373304" y="131778"/>
                </a:cubicBezTo>
                <a:cubicBezTo>
                  <a:pt x="346317" y="121724"/>
                  <a:pt x="328854" y="106908"/>
                  <a:pt x="268529" y="82566"/>
                </a:cubicBezTo>
                <a:cubicBezTo>
                  <a:pt x="208204" y="58224"/>
                  <a:pt x="7649" y="1074"/>
                  <a:pt x="241" y="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: 図形 401">
            <a:extLst>
              <a:ext uri="{FF2B5EF4-FFF2-40B4-BE49-F238E27FC236}">
                <a16:creationId xmlns:a16="http://schemas.microsoft.com/office/drawing/2014/main" id="{E5CC78E1-0565-4A3E-BAEB-C25244A9656E}"/>
              </a:ext>
            </a:extLst>
          </p:cNvPr>
          <p:cNvSpPr/>
          <p:nvPr/>
        </p:nvSpPr>
        <p:spPr>
          <a:xfrm>
            <a:off x="2277960" y="6643881"/>
            <a:ext cx="231920" cy="95067"/>
          </a:xfrm>
          <a:custGeom>
            <a:avLst/>
            <a:gdLst>
              <a:gd name="connsiteX0" fmla="*/ 231878 w 231920"/>
              <a:gd name="connsiteY0" fmla="*/ 95057 h 95067"/>
              <a:gd name="connsiteX1" fmla="*/ 33440 w 231920"/>
              <a:gd name="connsiteY1" fmla="*/ 7744 h 95067"/>
              <a:gd name="connsiteX2" fmla="*/ 1690 w 231920"/>
              <a:gd name="connsiteY2" fmla="*/ 26794 h 95067"/>
              <a:gd name="connsiteX3" fmla="*/ 50903 w 231920"/>
              <a:gd name="connsiteY3" fmla="*/ 1394 h 95067"/>
              <a:gd name="connsiteX4" fmla="*/ 231878 w 231920"/>
              <a:gd name="connsiteY4" fmla="*/ 95057 h 9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20" h="95067">
                <a:moveTo>
                  <a:pt x="231878" y="95057"/>
                </a:moveTo>
                <a:cubicBezTo>
                  <a:pt x="228968" y="96115"/>
                  <a:pt x="71805" y="19121"/>
                  <a:pt x="33440" y="7744"/>
                </a:cubicBezTo>
                <a:cubicBezTo>
                  <a:pt x="-4925" y="-3633"/>
                  <a:pt x="-1220" y="27852"/>
                  <a:pt x="1690" y="26794"/>
                </a:cubicBezTo>
                <a:cubicBezTo>
                  <a:pt x="4600" y="25736"/>
                  <a:pt x="14655" y="-7073"/>
                  <a:pt x="50903" y="1394"/>
                </a:cubicBezTo>
                <a:cubicBezTo>
                  <a:pt x="87151" y="9861"/>
                  <a:pt x="234788" y="93999"/>
                  <a:pt x="231878" y="9505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: 図形 402">
            <a:extLst>
              <a:ext uri="{FF2B5EF4-FFF2-40B4-BE49-F238E27FC236}">
                <a16:creationId xmlns:a16="http://schemas.microsoft.com/office/drawing/2014/main" id="{A01A2004-5144-43E5-A87D-4E423595E9F5}"/>
              </a:ext>
            </a:extLst>
          </p:cNvPr>
          <p:cNvSpPr/>
          <p:nvPr/>
        </p:nvSpPr>
        <p:spPr>
          <a:xfrm>
            <a:off x="2244722" y="6614849"/>
            <a:ext cx="292257" cy="124170"/>
          </a:xfrm>
          <a:custGeom>
            <a:avLst/>
            <a:gdLst>
              <a:gd name="connsiteX0" fmla="*/ 3 w 292257"/>
              <a:gd name="connsiteY0" fmla="*/ 62176 h 124170"/>
              <a:gd name="connsiteX1" fmla="*/ 38103 w 292257"/>
              <a:gd name="connsiteY1" fmla="*/ 264 h 124170"/>
              <a:gd name="connsiteX2" fmla="*/ 146053 w 292257"/>
              <a:gd name="connsiteY2" fmla="*/ 38364 h 124170"/>
              <a:gd name="connsiteX3" fmla="*/ 285753 w 292257"/>
              <a:gd name="connsiteY3" fmla="*/ 84401 h 124170"/>
              <a:gd name="connsiteX4" fmla="*/ 269878 w 292257"/>
              <a:gd name="connsiteY4" fmla="*/ 124089 h 124170"/>
              <a:gd name="connsiteX5" fmla="*/ 276228 w 292257"/>
              <a:gd name="connsiteY5" fmla="*/ 93926 h 124170"/>
              <a:gd name="connsiteX6" fmla="*/ 201616 w 292257"/>
              <a:gd name="connsiteY6" fmla="*/ 65351 h 124170"/>
              <a:gd name="connsiteX7" fmla="*/ 39691 w 292257"/>
              <a:gd name="connsiteY7" fmla="*/ 16139 h 124170"/>
              <a:gd name="connsiteX8" fmla="*/ 3 w 292257"/>
              <a:gd name="connsiteY8" fmla="*/ 62176 h 12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257" h="124170">
                <a:moveTo>
                  <a:pt x="3" y="62176"/>
                </a:moveTo>
                <a:cubicBezTo>
                  <a:pt x="-262" y="59530"/>
                  <a:pt x="13761" y="4233"/>
                  <a:pt x="38103" y="264"/>
                </a:cubicBezTo>
                <a:cubicBezTo>
                  <a:pt x="62445" y="-3705"/>
                  <a:pt x="146053" y="38364"/>
                  <a:pt x="146053" y="38364"/>
                </a:cubicBezTo>
                <a:cubicBezTo>
                  <a:pt x="187328" y="52387"/>
                  <a:pt x="265116" y="70114"/>
                  <a:pt x="285753" y="84401"/>
                </a:cubicBezTo>
                <a:cubicBezTo>
                  <a:pt x="306390" y="98688"/>
                  <a:pt x="271465" y="122502"/>
                  <a:pt x="269878" y="124089"/>
                </a:cubicBezTo>
                <a:cubicBezTo>
                  <a:pt x="268291" y="125676"/>
                  <a:pt x="287605" y="103716"/>
                  <a:pt x="276228" y="93926"/>
                </a:cubicBezTo>
                <a:cubicBezTo>
                  <a:pt x="264851" y="84136"/>
                  <a:pt x="241039" y="78316"/>
                  <a:pt x="201616" y="65351"/>
                </a:cubicBezTo>
                <a:cubicBezTo>
                  <a:pt x="162193" y="52386"/>
                  <a:pt x="70912" y="20637"/>
                  <a:pt x="39691" y="16139"/>
                </a:cubicBezTo>
                <a:cubicBezTo>
                  <a:pt x="8470" y="11641"/>
                  <a:pt x="268" y="64822"/>
                  <a:pt x="3" y="6217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: 図形 403">
            <a:extLst>
              <a:ext uri="{FF2B5EF4-FFF2-40B4-BE49-F238E27FC236}">
                <a16:creationId xmlns:a16="http://schemas.microsoft.com/office/drawing/2014/main" id="{2D57CEE4-DDC4-4B29-B46E-A10A876D23E5}"/>
              </a:ext>
            </a:extLst>
          </p:cNvPr>
          <p:cNvSpPr/>
          <p:nvPr/>
        </p:nvSpPr>
        <p:spPr>
          <a:xfrm>
            <a:off x="2637736" y="6756320"/>
            <a:ext cx="92857" cy="74107"/>
          </a:xfrm>
          <a:custGeom>
            <a:avLst/>
            <a:gdLst>
              <a:gd name="connsiteX0" fmla="*/ 92764 w 92857"/>
              <a:gd name="connsiteY0" fmla="*/ 80 h 74107"/>
              <a:gd name="connsiteX1" fmla="*/ 54664 w 92857"/>
              <a:gd name="connsiteY1" fmla="*/ 69930 h 74107"/>
              <a:gd name="connsiteX2" fmla="*/ 10214 w 92857"/>
              <a:gd name="connsiteY2" fmla="*/ 60405 h 74107"/>
              <a:gd name="connsiteX3" fmla="*/ 689 w 92857"/>
              <a:gd name="connsiteY3" fmla="*/ 12780 h 74107"/>
              <a:gd name="connsiteX4" fmla="*/ 22914 w 92857"/>
              <a:gd name="connsiteY4" fmla="*/ 39768 h 74107"/>
              <a:gd name="connsiteX5" fmla="*/ 43552 w 92857"/>
              <a:gd name="connsiteY5" fmla="*/ 55643 h 74107"/>
              <a:gd name="connsiteX6" fmla="*/ 92764 w 92857"/>
              <a:gd name="connsiteY6" fmla="*/ 80 h 7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57" h="74107">
                <a:moveTo>
                  <a:pt x="92764" y="80"/>
                </a:moveTo>
                <a:cubicBezTo>
                  <a:pt x="94616" y="2461"/>
                  <a:pt x="68422" y="59876"/>
                  <a:pt x="54664" y="69930"/>
                </a:cubicBezTo>
                <a:cubicBezTo>
                  <a:pt x="40906" y="79984"/>
                  <a:pt x="19210" y="69930"/>
                  <a:pt x="10214" y="60405"/>
                </a:cubicBezTo>
                <a:cubicBezTo>
                  <a:pt x="1218" y="50880"/>
                  <a:pt x="-1428" y="16220"/>
                  <a:pt x="689" y="12780"/>
                </a:cubicBezTo>
                <a:cubicBezTo>
                  <a:pt x="2806" y="9341"/>
                  <a:pt x="15770" y="32624"/>
                  <a:pt x="22914" y="39768"/>
                </a:cubicBezTo>
                <a:cubicBezTo>
                  <a:pt x="30058" y="46912"/>
                  <a:pt x="34027" y="62258"/>
                  <a:pt x="43552" y="55643"/>
                </a:cubicBezTo>
                <a:cubicBezTo>
                  <a:pt x="53077" y="49028"/>
                  <a:pt x="90912" y="-2301"/>
                  <a:pt x="92764" y="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: 図形 404">
            <a:extLst>
              <a:ext uri="{FF2B5EF4-FFF2-40B4-BE49-F238E27FC236}">
                <a16:creationId xmlns:a16="http://schemas.microsoft.com/office/drawing/2014/main" id="{BB380F7A-595F-4A70-BD5E-F40900CDCA0A}"/>
              </a:ext>
            </a:extLst>
          </p:cNvPr>
          <p:cNvSpPr/>
          <p:nvPr/>
        </p:nvSpPr>
        <p:spPr>
          <a:xfrm>
            <a:off x="3513128" y="5320962"/>
            <a:ext cx="169878" cy="70262"/>
          </a:xfrm>
          <a:custGeom>
            <a:avLst/>
            <a:gdLst>
              <a:gd name="connsiteX0" fmla="*/ 169872 w 169878"/>
              <a:gd name="connsiteY0" fmla="*/ 338 h 70262"/>
              <a:gd name="connsiteX1" fmla="*/ 71447 w 169878"/>
              <a:gd name="connsiteY1" fmla="*/ 27326 h 70262"/>
              <a:gd name="connsiteX2" fmla="*/ 10 w 169878"/>
              <a:gd name="connsiteY2" fmla="*/ 70188 h 70262"/>
              <a:gd name="connsiteX3" fmla="*/ 76210 w 169878"/>
              <a:gd name="connsiteY3" fmla="*/ 16213 h 70262"/>
              <a:gd name="connsiteX4" fmla="*/ 169872 w 169878"/>
              <a:gd name="connsiteY4" fmla="*/ 338 h 7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78" h="70262">
                <a:moveTo>
                  <a:pt x="169872" y="338"/>
                </a:moveTo>
                <a:cubicBezTo>
                  <a:pt x="169078" y="2190"/>
                  <a:pt x="99757" y="15684"/>
                  <a:pt x="71447" y="27326"/>
                </a:cubicBezTo>
                <a:cubicBezTo>
                  <a:pt x="43137" y="38968"/>
                  <a:pt x="-784" y="72040"/>
                  <a:pt x="10" y="70188"/>
                </a:cubicBezTo>
                <a:cubicBezTo>
                  <a:pt x="804" y="68336"/>
                  <a:pt x="52398" y="28119"/>
                  <a:pt x="76210" y="16213"/>
                </a:cubicBezTo>
                <a:cubicBezTo>
                  <a:pt x="100022" y="4307"/>
                  <a:pt x="170666" y="-1514"/>
                  <a:pt x="169872" y="3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: 図形 405">
            <a:extLst>
              <a:ext uri="{FF2B5EF4-FFF2-40B4-BE49-F238E27FC236}">
                <a16:creationId xmlns:a16="http://schemas.microsoft.com/office/drawing/2014/main" id="{30DC81EC-FB12-467D-A203-AEE50573067D}"/>
              </a:ext>
            </a:extLst>
          </p:cNvPr>
          <p:cNvSpPr/>
          <p:nvPr/>
        </p:nvSpPr>
        <p:spPr>
          <a:xfrm>
            <a:off x="3414659" y="5409571"/>
            <a:ext cx="107768" cy="169070"/>
          </a:xfrm>
          <a:custGeom>
            <a:avLst/>
            <a:gdLst>
              <a:gd name="connsiteX0" fmla="*/ 104829 w 107768"/>
              <a:gd name="connsiteY0" fmla="*/ 629 h 169070"/>
              <a:gd name="connsiteX1" fmla="*/ 41329 w 107768"/>
              <a:gd name="connsiteY1" fmla="*/ 118104 h 169070"/>
              <a:gd name="connsiteX2" fmla="*/ 54 w 107768"/>
              <a:gd name="connsiteY2" fmla="*/ 168904 h 169070"/>
              <a:gd name="connsiteX3" fmla="*/ 31804 w 107768"/>
              <a:gd name="connsiteY3" fmla="*/ 135567 h 169070"/>
              <a:gd name="connsiteX4" fmla="*/ 90541 w 107768"/>
              <a:gd name="connsiteY4" fmla="*/ 73654 h 169070"/>
              <a:gd name="connsiteX5" fmla="*/ 104829 w 107768"/>
              <a:gd name="connsiteY5" fmla="*/ 629 h 16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768" h="169070">
                <a:moveTo>
                  <a:pt x="104829" y="629"/>
                </a:moveTo>
                <a:cubicBezTo>
                  <a:pt x="96627" y="8037"/>
                  <a:pt x="58791" y="90058"/>
                  <a:pt x="41329" y="118104"/>
                </a:cubicBezTo>
                <a:cubicBezTo>
                  <a:pt x="23866" y="146150"/>
                  <a:pt x="1641" y="165994"/>
                  <a:pt x="54" y="168904"/>
                </a:cubicBezTo>
                <a:cubicBezTo>
                  <a:pt x="-1533" y="171814"/>
                  <a:pt x="31804" y="135567"/>
                  <a:pt x="31804" y="135567"/>
                </a:cubicBezTo>
                <a:cubicBezTo>
                  <a:pt x="46885" y="119692"/>
                  <a:pt x="78370" y="94027"/>
                  <a:pt x="90541" y="73654"/>
                </a:cubicBezTo>
                <a:cubicBezTo>
                  <a:pt x="102712" y="53281"/>
                  <a:pt x="113031" y="-6779"/>
                  <a:pt x="104829" y="62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: 図形 406">
            <a:extLst>
              <a:ext uri="{FF2B5EF4-FFF2-40B4-BE49-F238E27FC236}">
                <a16:creationId xmlns:a16="http://schemas.microsoft.com/office/drawing/2014/main" id="{CD8EFF3E-EC2D-4AEA-9098-3D00317C7F47}"/>
              </a:ext>
            </a:extLst>
          </p:cNvPr>
          <p:cNvSpPr/>
          <p:nvPr/>
        </p:nvSpPr>
        <p:spPr>
          <a:xfrm>
            <a:off x="3457804" y="5763817"/>
            <a:ext cx="187098" cy="171461"/>
          </a:xfrm>
          <a:custGeom>
            <a:avLst/>
            <a:gdLst>
              <a:gd name="connsiteX0" fmla="*/ 187096 w 187098"/>
              <a:gd name="connsiteY0" fmla="*/ 396 h 171461"/>
              <a:gd name="connsiteX1" fmla="*/ 50571 w 187098"/>
              <a:gd name="connsiteY1" fmla="*/ 94058 h 171461"/>
              <a:gd name="connsiteX2" fmla="*/ 1359 w 187098"/>
              <a:gd name="connsiteY2" fmla="*/ 170258 h 171461"/>
              <a:gd name="connsiteX3" fmla="*/ 17234 w 187098"/>
              <a:gd name="connsiteY3" fmla="*/ 135333 h 171461"/>
              <a:gd name="connsiteX4" fmla="*/ 53746 w 187098"/>
              <a:gd name="connsiteY4" fmla="*/ 63896 h 171461"/>
              <a:gd name="connsiteX5" fmla="*/ 187096 w 187098"/>
              <a:gd name="connsiteY5" fmla="*/ 396 h 17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098" h="171461">
                <a:moveTo>
                  <a:pt x="187096" y="396"/>
                </a:moveTo>
                <a:cubicBezTo>
                  <a:pt x="186567" y="5423"/>
                  <a:pt x="81527" y="65748"/>
                  <a:pt x="50571" y="94058"/>
                </a:cubicBezTo>
                <a:cubicBezTo>
                  <a:pt x="19615" y="122368"/>
                  <a:pt x="6915" y="163379"/>
                  <a:pt x="1359" y="170258"/>
                </a:cubicBezTo>
                <a:cubicBezTo>
                  <a:pt x="-4197" y="177137"/>
                  <a:pt x="8503" y="153060"/>
                  <a:pt x="17234" y="135333"/>
                </a:cubicBezTo>
                <a:cubicBezTo>
                  <a:pt x="25965" y="117606"/>
                  <a:pt x="24113" y="88502"/>
                  <a:pt x="53746" y="63896"/>
                </a:cubicBezTo>
                <a:cubicBezTo>
                  <a:pt x="83379" y="39290"/>
                  <a:pt x="187625" y="-4631"/>
                  <a:pt x="187096" y="39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: 図形 407">
            <a:extLst>
              <a:ext uri="{FF2B5EF4-FFF2-40B4-BE49-F238E27FC236}">
                <a16:creationId xmlns:a16="http://schemas.microsoft.com/office/drawing/2014/main" id="{6685D254-2465-4764-8235-E795394F19E9}"/>
              </a:ext>
            </a:extLst>
          </p:cNvPr>
          <p:cNvSpPr/>
          <p:nvPr/>
        </p:nvSpPr>
        <p:spPr>
          <a:xfrm>
            <a:off x="3498509" y="5779525"/>
            <a:ext cx="331152" cy="137745"/>
          </a:xfrm>
          <a:custGeom>
            <a:avLst/>
            <a:gdLst>
              <a:gd name="connsiteX0" fmla="*/ 341 w 331152"/>
              <a:gd name="connsiteY0" fmla="*/ 103750 h 137745"/>
              <a:gd name="connsiteX1" fmla="*/ 106704 w 331152"/>
              <a:gd name="connsiteY1" fmla="*/ 133913 h 137745"/>
              <a:gd name="connsiteX2" fmla="*/ 327366 w 331152"/>
              <a:gd name="connsiteY2" fmla="*/ 3738 h 137745"/>
              <a:gd name="connsiteX3" fmla="*/ 238466 w 331152"/>
              <a:gd name="connsiteY3" fmla="*/ 41838 h 137745"/>
              <a:gd name="connsiteX4" fmla="*/ 138454 w 331152"/>
              <a:gd name="connsiteY4" fmla="*/ 110100 h 137745"/>
              <a:gd name="connsiteX5" fmla="*/ 341 w 331152"/>
              <a:gd name="connsiteY5" fmla="*/ 103750 h 13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152" h="137745">
                <a:moveTo>
                  <a:pt x="341" y="103750"/>
                </a:moveTo>
                <a:cubicBezTo>
                  <a:pt x="-4951" y="107719"/>
                  <a:pt x="52200" y="150582"/>
                  <a:pt x="106704" y="133913"/>
                </a:cubicBezTo>
                <a:cubicBezTo>
                  <a:pt x="161208" y="117244"/>
                  <a:pt x="305406" y="19084"/>
                  <a:pt x="327366" y="3738"/>
                </a:cubicBezTo>
                <a:cubicBezTo>
                  <a:pt x="349326" y="-11608"/>
                  <a:pt x="269951" y="24111"/>
                  <a:pt x="238466" y="41838"/>
                </a:cubicBezTo>
                <a:cubicBezTo>
                  <a:pt x="206981" y="59565"/>
                  <a:pt x="173114" y="97665"/>
                  <a:pt x="138454" y="110100"/>
                </a:cubicBezTo>
                <a:cubicBezTo>
                  <a:pt x="103794" y="122535"/>
                  <a:pt x="5633" y="99781"/>
                  <a:pt x="341" y="10375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: 図形 408">
            <a:extLst>
              <a:ext uri="{FF2B5EF4-FFF2-40B4-BE49-F238E27FC236}">
                <a16:creationId xmlns:a16="http://schemas.microsoft.com/office/drawing/2014/main" id="{8E554CB6-7412-4B5B-8301-CF790BB38B41}"/>
              </a:ext>
            </a:extLst>
          </p:cNvPr>
          <p:cNvSpPr/>
          <p:nvPr/>
        </p:nvSpPr>
        <p:spPr>
          <a:xfrm>
            <a:off x="3414482" y="5942978"/>
            <a:ext cx="133173" cy="15242"/>
          </a:xfrm>
          <a:custGeom>
            <a:avLst/>
            <a:gdLst>
              <a:gd name="connsiteX0" fmla="*/ 231 w 133173"/>
              <a:gd name="connsiteY0" fmla="*/ 3797 h 15242"/>
              <a:gd name="connsiteX1" fmla="*/ 128818 w 133173"/>
              <a:gd name="connsiteY1" fmla="*/ 622 h 15242"/>
              <a:gd name="connsiteX2" fmla="*/ 97068 w 133173"/>
              <a:gd name="connsiteY2" fmla="*/ 14910 h 15242"/>
              <a:gd name="connsiteX3" fmla="*/ 231 w 133173"/>
              <a:gd name="connsiteY3" fmla="*/ 3797 h 15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173" h="15242">
                <a:moveTo>
                  <a:pt x="231" y="3797"/>
                </a:moveTo>
                <a:cubicBezTo>
                  <a:pt x="5523" y="1416"/>
                  <a:pt x="112679" y="-1230"/>
                  <a:pt x="128818" y="622"/>
                </a:cubicBezTo>
                <a:cubicBezTo>
                  <a:pt x="144957" y="2474"/>
                  <a:pt x="112149" y="12529"/>
                  <a:pt x="97068" y="14910"/>
                </a:cubicBezTo>
                <a:cubicBezTo>
                  <a:pt x="81987" y="17291"/>
                  <a:pt x="-5061" y="6178"/>
                  <a:pt x="231" y="379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: 図形 409">
            <a:extLst>
              <a:ext uri="{FF2B5EF4-FFF2-40B4-BE49-F238E27FC236}">
                <a16:creationId xmlns:a16="http://schemas.microsoft.com/office/drawing/2014/main" id="{B0EEA5D4-0688-410C-AB1A-28C36F84A002}"/>
              </a:ext>
            </a:extLst>
          </p:cNvPr>
          <p:cNvSpPr/>
          <p:nvPr/>
        </p:nvSpPr>
        <p:spPr>
          <a:xfrm>
            <a:off x="3625829" y="5285491"/>
            <a:ext cx="139799" cy="67774"/>
          </a:xfrm>
          <a:custGeom>
            <a:avLst/>
            <a:gdLst>
              <a:gd name="connsiteX0" fmla="*/ 21 w 139799"/>
              <a:gd name="connsiteY0" fmla="*/ 67559 h 67774"/>
              <a:gd name="connsiteX1" fmla="*/ 77809 w 139799"/>
              <a:gd name="connsiteY1" fmla="*/ 884 h 67774"/>
              <a:gd name="connsiteX2" fmla="*/ 107971 w 139799"/>
              <a:gd name="connsiteY2" fmla="*/ 31047 h 67774"/>
              <a:gd name="connsiteX3" fmla="*/ 139721 w 139799"/>
              <a:gd name="connsiteY3" fmla="*/ 56447 h 67774"/>
              <a:gd name="connsiteX4" fmla="*/ 98446 w 139799"/>
              <a:gd name="connsiteY4" fmla="*/ 35809 h 67774"/>
              <a:gd name="connsiteX5" fmla="*/ 85746 w 139799"/>
              <a:gd name="connsiteY5" fmla="*/ 23109 h 67774"/>
              <a:gd name="connsiteX6" fmla="*/ 21 w 139799"/>
              <a:gd name="connsiteY6" fmla="*/ 67559 h 6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99" h="67774">
                <a:moveTo>
                  <a:pt x="21" y="67559"/>
                </a:moveTo>
                <a:cubicBezTo>
                  <a:pt x="-1302" y="63855"/>
                  <a:pt x="59817" y="6969"/>
                  <a:pt x="77809" y="884"/>
                </a:cubicBezTo>
                <a:cubicBezTo>
                  <a:pt x="95801" y="-5201"/>
                  <a:pt x="97652" y="21786"/>
                  <a:pt x="107971" y="31047"/>
                </a:cubicBezTo>
                <a:cubicBezTo>
                  <a:pt x="118290" y="40307"/>
                  <a:pt x="141309" y="55653"/>
                  <a:pt x="139721" y="56447"/>
                </a:cubicBezTo>
                <a:cubicBezTo>
                  <a:pt x="138134" y="57241"/>
                  <a:pt x="107442" y="41365"/>
                  <a:pt x="98446" y="35809"/>
                </a:cubicBezTo>
                <a:cubicBezTo>
                  <a:pt x="89450" y="30253"/>
                  <a:pt x="98446" y="20198"/>
                  <a:pt x="85746" y="23109"/>
                </a:cubicBezTo>
                <a:cubicBezTo>
                  <a:pt x="73046" y="26019"/>
                  <a:pt x="1344" y="71263"/>
                  <a:pt x="21" y="6755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: 図形 410">
            <a:extLst>
              <a:ext uri="{FF2B5EF4-FFF2-40B4-BE49-F238E27FC236}">
                <a16:creationId xmlns:a16="http://schemas.microsoft.com/office/drawing/2014/main" id="{9340EC0C-F1B6-47C1-A3A1-DC144B20A306}"/>
              </a:ext>
            </a:extLst>
          </p:cNvPr>
          <p:cNvSpPr/>
          <p:nvPr/>
        </p:nvSpPr>
        <p:spPr>
          <a:xfrm>
            <a:off x="3651191" y="5323216"/>
            <a:ext cx="143617" cy="68091"/>
          </a:xfrm>
          <a:custGeom>
            <a:avLst/>
            <a:gdLst>
              <a:gd name="connsiteX0" fmla="*/ 59 w 143617"/>
              <a:gd name="connsiteY0" fmla="*/ 67934 h 68091"/>
              <a:gd name="connsiteX1" fmla="*/ 76259 w 143617"/>
              <a:gd name="connsiteY1" fmla="*/ 21897 h 68091"/>
              <a:gd name="connsiteX2" fmla="*/ 142934 w 143617"/>
              <a:gd name="connsiteY2" fmla="*/ 47297 h 68091"/>
              <a:gd name="connsiteX3" fmla="*/ 109597 w 143617"/>
              <a:gd name="connsiteY3" fmla="*/ 10784 h 68091"/>
              <a:gd name="connsiteX4" fmla="*/ 88959 w 143617"/>
              <a:gd name="connsiteY4" fmla="*/ 2847 h 68091"/>
              <a:gd name="connsiteX5" fmla="*/ 59 w 143617"/>
              <a:gd name="connsiteY5" fmla="*/ 67934 h 6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17" h="68091">
                <a:moveTo>
                  <a:pt x="59" y="67934"/>
                </a:moveTo>
                <a:cubicBezTo>
                  <a:pt x="-2058" y="71109"/>
                  <a:pt x="52447" y="25336"/>
                  <a:pt x="76259" y="21897"/>
                </a:cubicBezTo>
                <a:cubicBezTo>
                  <a:pt x="100071" y="18458"/>
                  <a:pt x="137378" y="49149"/>
                  <a:pt x="142934" y="47297"/>
                </a:cubicBezTo>
                <a:cubicBezTo>
                  <a:pt x="148490" y="45445"/>
                  <a:pt x="118593" y="18192"/>
                  <a:pt x="109597" y="10784"/>
                </a:cubicBezTo>
                <a:cubicBezTo>
                  <a:pt x="100601" y="3376"/>
                  <a:pt x="104569" y="-4297"/>
                  <a:pt x="88959" y="2847"/>
                </a:cubicBezTo>
                <a:cubicBezTo>
                  <a:pt x="73349" y="9991"/>
                  <a:pt x="2176" y="64759"/>
                  <a:pt x="59" y="679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: 図形 411">
            <a:extLst>
              <a:ext uri="{FF2B5EF4-FFF2-40B4-BE49-F238E27FC236}">
                <a16:creationId xmlns:a16="http://schemas.microsoft.com/office/drawing/2014/main" id="{E3EED5AF-F751-492A-BA53-24430D01D3A2}"/>
              </a:ext>
            </a:extLst>
          </p:cNvPr>
          <p:cNvSpPr/>
          <p:nvPr/>
        </p:nvSpPr>
        <p:spPr>
          <a:xfrm>
            <a:off x="3738537" y="5313296"/>
            <a:ext cx="203505" cy="65849"/>
          </a:xfrm>
          <a:custGeom>
            <a:avLst/>
            <a:gdLst>
              <a:gd name="connsiteX0" fmla="*/ 26 w 203505"/>
              <a:gd name="connsiteY0" fmla="*/ 67 h 65849"/>
              <a:gd name="connsiteX1" fmla="*/ 161951 w 203505"/>
              <a:gd name="connsiteY1" fmla="*/ 46104 h 65849"/>
              <a:gd name="connsiteX2" fmla="*/ 203226 w 203505"/>
              <a:gd name="connsiteY2" fmla="*/ 65154 h 65849"/>
              <a:gd name="connsiteX3" fmla="*/ 149251 w 203505"/>
              <a:gd name="connsiteY3" fmla="*/ 57217 h 65849"/>
              <a:gd name="connsiteX4" fmla="*/ 26 w 203505"/>
              <a:gd name="connsiteY4" fmla="*/ 67 h 6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505" h="65849">
                <a:moveTo>
                  <a:pt x="26" y="67"/>
                </a:moveTo>
                <a:cubicBezTo>
                  <a:pt x="2143" y="-1785"/>
                  <a:pt x="128084" y="35256"/>
                  <a:pt x="161951" y="46104"/>
                </a:cubicBezTo>
                <a:cubicBezTo>
                  <a:pt x="195818" y="56952"/>
                  <a:pt x="205343" y="63302"/>
                  <a:pt x="203226" y="65154"/>
                </a:cubicBezTo>
                <a:cubicBezTo>
                  <a:pt x="201109" y="67006"/>
                  <a:pt x="177297" y="65419"/>
                  <a:pt x="149251" y="57217"/>
                </a:cubicBezTo>
                <a:cubicBezTo>
                  <a:pt x="121205" y="49015"/>
                  <a:pt x="-2091" y="1919"/>
                  <a:pt x="26" y="6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: 図形 412">
            <a:extLst>
              <a:ext uri="{FF2B5EF4-FFF2-40B4-BE49-F238E27FC236}">
                <a16:creationId xmlns:a16="http://schemas.microsoft.com/office/drawing/2014/main" id="{4A211263-8CDE-41AD-B1D6-22D32747B190}"/>
              </a:ext>
            </a:extLst>
          </p:cNvPr>
          <p:cNvSpPr/>
          <p:nvPr/>
        </p:nvSpPr>
        <p:spPr>
          <a:xfrm>
            <a:off x="3946478" y="5378442"/>
            <a:ext cx="58702" cy="82564"/>
          </a:xfrm>
          <a:custGeom>
            <a:avLst/>
            <a:gdLst>
              <a:gd name="connsiteX0" fmla="*/ 47 w 58702"/>
              <a:gd name="connsiteY0" fmla="*/ 8 h 82564"/>
              <a:gd name="connsiteX1" fmla="*/ 46085 w 58702"/>
              <a:gd name="connsiteY1" fmla="*/ 38108 h 82564"/>
              <a:gd name="connsiteX2" fmla="*/ 55610 w 58702"/>
              <a:gd name="connsiteY2" fmla="*/ 82558 h 82564"/>
              <a:gd name="connsiteX3" fmla="*/ 55610 w 58702"/>
              <a:gd name="connsiteY3" fmla="*/ 34933 h 82564"/>
              <a:gd name="connsiteX4" fmla="*/ 47 w 58702"/>
              <a:gd name="connsiteY4" fmla="*/ 8 h 8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02" h="82564">
                <a:moveTo>
                  <a:pt x="47" y="8"/>
                </a:moveTo>
                <a:cubicBezTo>
                  <a:pt x="-1540" y="537"/>
                  <a:pt x="36825" y="24350"/>
                  <a:pt x="46085" y="38108"/>
                </a:cubicBezTo>
                <a:cubicBezTo>
                  <a:pt x="55346" y="51866"/>
                  <a:pt x="54023" y="83087"/>
                  <a:pt x="55610" y="82558"/>
                </a:cubicBezTo>
                <a:cubicBezTo>
                  <a:pt x="57197" y="82029"/>
                  <a:pt x="61695" y="46575"/>
                  <a:pt x="55610" y="34933"/>
                </a:cubicBezTo>
                <a:cubicBezTo>
                  <a:pt x="49525" y="23291"/>
                  <a:pt x="1634" y="-521"/>
                  <a:pt x="47" y="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: 図形 413">
            <a:extLst>
              <a:ext uri="{FF2B5EF4-FFF2-40B4-BE49-F238E27FC236}">
                <a16:creationId xmlns:a16="http://schemas.microsoft.com/office/drawing/2014/main" id="{6D0D8E2B-A04B-4766-958B-B1A68A0A1AC8}"/>
              </a:ext>
            </a:extLst>
          </p:cNvPr>
          <p:cNvSpPr/>
          <p:nvPr/>
        </p:nvSpPr>
        <p:spPr>
          <a:xfrm>
            <a:off x="3892550" y="5395353"/>
            <a:ext cx="82558" cy="50058"/>
          </a:xfrm>
          <a:custGeom>
            <a:avLst/>
            <a:gdLst>
              <a:gd name="connsiteX0" fmla="*/ 0 w 82558"/>
              <a:gd name="connsiteY0" fmla="*/ 560 h 50058"/>
              <a:gd name="connsiteX1" fmla="*/ 63500 w 82558"/>
              <a:gd name="connsiteY1" fmla="*/ 13260 h 50058"/>
              <a:gd name="connsiteX2" fmla="*/ 82550 w 82558"/>
              <a:gd name="connsiteY2" fmla="*/ 49772 h 50058"/>
              <a:gd name="connsiteX3" fmla="*/ 61913 w 82558"/>
              <a:gd name="connsiteY3" fmla="*/ 29135 h 50058"/>
              <a:gd name="connsiteX4" fmla="*/ 0 w 82558"/>
              <a:gd name="connsiteY4" fmla="*/ 560 h 5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8" h="50058">
                <a:moveTo>
                  <a:pt x="0" y="560"/>
                </a:moveTo>
                <a:cubicBezTo>
                  <a:pt x="264" y="-2086"/>
                  <a:pt x="49742" y="5058"/>
                  <a:pt x="63500" y="13260"/>
                </a:cubicBezTo>
                <a:cubicBezTo>
                  <a:pt x="77258" y="21462"/>
                  <a:pt x="82814" y="47126"/>
                  <a:pt x="82550" y="49772"/>
                </a:cubicBezTo>
                <a:cubicBezTo>
                  <a:pt x="82286" y="52418"/>
                  <a:pt x="70115" y="36014"/>
                  <a:pt x="61913" y="29135"/>
                </a:cubicBezTo>
                <a:cubicBezTo>
                  <a:pt x="53711" y="22256"/>
                  <a:pt x="-264" y="3206"/>
                  <a:pt x="0" y="56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: 図形 414">
            <a:extLst>
              <a:ext uri="{FF2B5EF4-FFF2-40B4-BE49-F238E27FC236}">
                <a16:creationId xmlns:a16="http://schemas.microsoft.com/office/drawing/2014/main" id="{CD7584A3-E469-4DE8-BA4D-EE8E433B399C}"/>
              </a:ext>
            </a:extLst>
          </p:cNvPr>
          <p:cNvSpPr/>
          <p:nvPr/>
        </p:nvSpPr>
        <p:spPr>
          <a:xfrm>
            <a:off x="3681354" y="5379862"/>
            <a:ext cx="252244" cy="62852"/>
          </a:xfrm>
          <a:custGeom>
            <a:avLst/>
            <a:gdLst>
              <a:gd name="connsiteX0" fmla="*/ 59 w 252244"/>
              <a:gd name="connsiteY0" fmla="*/ 38276 h 62852"/>
              <a:gd name="connsiteX1" fmla="*/ 76259 w 252244"/>
              <a:gd name="connsiteY1" fmla="*/ 176 h 62852"/>
              <a:gd name="connsiteX2" fmla="*/ 141346 w 252244"/>
              <a:gd name="connsiteY2" fmla="*/ 25576 h 62852"/>
              <a:gd name="connsiteX3" fmla="*/ 250884 w 252244"/>
              <a:gd name="connsiteY3" fmla="*/ 60501 h 62852"/>
              <a:gd name="connsiteX4" fmla="*/ 195321 w 252244"/>
              <a:gd name="connsiteY4" fmla="*/ 54151 h 62852"/>
              <a:gd name="connsiteX5" fmla="*/ 88959 w 252244"/>
              <a:gd name="connsiteY5" fmla="*/ 9701 h 62852"/>
              <a:gd name="connsiteX6" fmla="*/ 59 w 252244"/>
              <a:gd name="connsiteY6" fmla="*/ 38276 h 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244" h="62852">
                <a:moveTo>
                  <a:pt x="59" y="38276"/>
                </a:moveTo>
                <a:cubicBezTo>
                  <a:pt x="-2058" y="36688"/>
                  <a:pt x="52711" y="2293"/>
                  <a:pt x="76259" y="176"/>
                </a:cubicBezTo>
                <a:cubicBezTo>
                  <a:pt x="99807" y="-1941"/>
                  <a:pt x="112242" y="15522"/>
                  <a:pt x="141346" y="25576"/>
                </a:cubicBezTo>
                <a:cubicBezTo>
                  <a:pt x="170450" y="35630"/>
                  <a:pt x="241888" y="55739"/>
                  <a:pt x="250884" y="60501"/>
                </a:cubicBezTo>
                <a:cubicBezTo>
                  <a:pt x="259880" y="65263"/>
                  <a:pt x="222309" y="62618"/>
                  <a:pt x="195321" y="54151"/>
                </a:cubicBezTo>
                <a:cubicBezTo>
                  <a:pt x="168333" y="45684"/>
                  <a:pt x="118592" y="13405"/>
                  <a:pt x="88959" y="9701"/>
                </a:cubicBezTo>
                <a:cubicBezTo>
                  <a:pt x="59326" y="5997"/>
                  <a:pt x="2176" y="39864"/>
                  <a:pt x="59" y="3827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: 図形 415">
            <a:extLst>
              <a:ext uri="{FF2B5EF4-FFF2-40B4-BE49-F238E27FC236}">
                <a16:creationId xmlns:a16="http://schemas.microsoft.com/office/drawing/2014/main" id="{0D27CF44-02C2-4369-AB5B-AEA4B551C1AD}"/>
              </a:ext>
            </a:extLst>
          </p:cNvPr>
          <p:cNvSpPr/>
          <p:nvPr/>
        </p:nvSpPr>
        <p:spPr>
          <a:xfrm>
            <a:off x="3709838" y="5417500"/>
            <a:ext cx="70060" cy="66273"/>
          </a:xfrm>
          <a:custGeom>
            <a:avLst/>
            <a:gdLst>
              <a:gd name="connsiteX0" fmla="*/ 70000 w 70060"/>
              <a:gd name="connsiteY0" fmla="*/ 638 h 66273"/>
              <a:gd name="connsiteX1" fmla="*/ 9675 w 70060"/>
              <a:gd name="connsiteY1" fmla="*/ 53025 h 66273"/>
              <a:gd name="connsiteX2" fmla="*/ 150 w 70060"/>
              <a:gd name="connsiteY2" fmla="*/ 65725 h 66273"/>
              <a:gd name="connsiteX3" fmla="*/ 9675 w 70060"/>
              <a:gd name="connsiteY3" fmla="*/ 40325 h 66273"/>
              <a:gd name="connsiteX4" fmla="*/ 20787 w 70060"/>
              <a:gd name="connsiteY4" fmla="*/ 24450 h 66273"/>
              <a:gd name="connsiteX5" fmla="*/ 70000 w 70060"/>
              <a:gd name="connsiteY5" fmla="*/ 638 h 6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60" h="66273">
                <a:moveTo>
                  <a:pt x="70000" y="638"/>
                </a:moveTo>
                <a:cubicBezTo>
                  <a:pt x="68148" y="5401"/>
                  <a:pt x="21317" y="42177"/>
                  <a:pt x="9675" y="53025"/>
                </a:cubicBezTo>
                <a:cubicBezTo>
                  <a:pt x="-1967" y="63873"/>
                  <a:pt x="150" y="67842"/>
                  <a:pt x="150" y="65725"/>
                </a:cubicBezTo>
                <a:cubicBezTo>
                  <a:pt x="150" y="63608"/>
                  <a:pt x="6236" y="47204"/>
                  <a:pt x="9675" y="40325"/>
                </a:cubicBezTo>
                <a:cubicBezTo>
                  <a:pt x="13114" y="33446"/>
                  <a:pt x="10733" y="29742"/>
                  <a:pt x="20787" y="24450"/>
                </a:cubicBezTo>
                <a:cubicBezTo>
                  <a:pt x="30841" y="19158"/>
                  <a:pt x="71852" y="-4125"/>
                  <a:pt x="70000" y="6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: 図形 416">
            <a:extLst>
              <a:ext uri="{FF2B5EF4-FFF2-40B4-BE49-F238E27FC236}">
                <a16:creationId xmlns:a16="http://schemas.microsoft.com/office/drawing/2014/main" id="{FEA81584-8C2E-4252-BE10-D9BD48584C4C}"/>
              </a:ext>
            </a:extLst>
          </p:cNvPr>
          <p:cNvSpPr/>
          <p:nvPr/>
        </p:nvSpPr>
        <p:spPr>
          <a:xfrm>
            <a:off x="3824559" y="5468695"/>
            <a:ext cx="124781" cy="43111"/>
          </a:xfrm>
          <a:custGeom>
            <a:avLst/>
            <a:gdLst>
              <a:gd name="connsiteX0" fmla="*/ 1316 w 124781"/>
              <a:gd name="connsiteY0" fmla="*/ 3418 h 43111"/>
              <a:gd name="connsiteX1" fmla="*/ 123554 w 124781"/>
              <a:gd name="connsiteY1" fmla="*/ 43105 h 43111"/>
              <a:gd name="connsiteX2" fmla="*/ 61641 w 124781"/>
              <a:gd name="connsiteY2" fmla="*/ 6593 h 43111"/>
              <a:gd name="connsiteX3" fmla="*/ 1316 w 124781"/>
              <a:gd name="connsiteY3" fmla="*/ 3418 h 4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81" h="43111">
                <a:moveTo>
                  <a:pt x="1316" y="3418"/>
                </a:moveTo>
                <a:cubicBezTo>
                  <a:pt x="11635" y="9503"/>
                  <a:pt x="113500" y="42576"/>
                  <a:pt x="123554" y="43105"/>
                </a:cubicBezTo>
                <a:cubicBezTo>
                  <a:pt x="133608" y="43634"/>
                  <a:pt x="79104" y="13208"/>
                  <a:pt x="61641" y="6593"/>
                </a:cubicBezTo>
                <a:cubicBezTo>
                  <a:pt x="44179" y="-22"/>
                  <a:pt x="-9003" y="-2667"/>
                  <a:pt x="1316" y="34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: 図形 417">
            <a:extLst>
              <a:ext uri="{FF2B5EF4-FFF2-40B4-BE49-F238E27FC236}">
                <a16:creationId xmlns:a16="http://schemas.microsoft.com/office/drawing/2014/main" id="{B3740B14-22F3-45BB-B6D4-CBF77DA602BC}"/>
              </a:ext>
            </a:extLst>
          </p:cNvPr>
          <p:cNvSpPr/>
          <p:nvPr/>
        </p:nvSpPr>
        <p:spPr>
          <a:xfrm>
            <a:off x="3954270" y="5464166"/>
            <a:ext cx="32128" cy="64010"/>
          </a:xfrm>
          <a:custGeom>
            <a:avLst/>
            <a:gdLst>
              <a:gd name="connsiteX0" fmla="*/ 193 w 32128"/>
              <a:gd name="connsiteY0" fmla="*/ 9 h 64010"/>
              <a:gd name="connsiteX1" fmla="*/ 19243 w 32128"/>
              <a:gd name="connsiteY1" fmla="*/ 57159 h 64010"/>
              <a:gd name="connsiteX2" fmla="*/ 31943 w 32128"/>
              <a:gd name="connsiteY2" fmla="*/ 61922 h 64010"/>
              <a:gd name="connsiteX3" fmla="*/ 193 w 32128"/>
              <a:gd name="connsiteY3" fmla="*/ 9 h 6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28" h="64010">
                <a:moveTo>
                  <a:pt x="193" y="9"/>
                </a:moveTo>
                <a:cubicBezTo>
                  <a:pt x="-1924" y="-785"/>
                  <a:pt x="13951" y="46840"/>
                  <a:pt x="19243" y="57159"/>
                </a:cubicBezTo>
                <a:cubicBezTo>
                  <a:pt x="24535" y="67478"/>
                  <a:pt x="33530" y="63509"/>
                  <a:pt x="31943" y="61922"/>
                </a:cubicBezTo>
                <a:cubicBezTo>
                  <a:pt x="30356" y="60335"/>
                  <a:pt x="2310" y="803"/>
                  <a:pt x="193" y="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: 図形 418">
            <a:extLst>
              <a:ext uri="{FF2B5EF4-FFF2-40B4-BE49-F238E27FC236}">
                <a16:creationId xmlns:a16="http://schemas.microsoft.com/office/drawing/2014/main" id="{EADBD2A1-8AE6-4F28-A985-771E6B9F5F52}"/>
              </a:ext>
            </a:extLst>
          </p:cNvPr>
          <p:cNvSpPr/>
          <p:nvPr/>
        </p:nvSpPr>
        <p:spPr>
          <a:xfrm>
            <a:off x="3976684" y="5473515"/>
            <a:ext cx="60418" cy="100198"/>
          </a:xfrm>
          <a:custGeom>
            <a:avLst/>
            <a:gdLst>
              <a:gd name="connsiteX0" fmla="*/ 4 w 60418"/>
              <a:gd name="connsiteY0" fmla="*/ 185 h 100198"/>
              <a:gd name="connsiteX1" fmla="*/ 49216 w 60418"/>
              <a:gd name="connsiteY1" fmla="*/ 30348 h 100198"/>
              <a:gd name="connsiteX2" fmla="*/ 60329 w 60418"/>
              <a:gd name="connsiteY2" fmla="*/ 68448 h 100198"/>
              <a:gd name="connsiteX3" fmla="*/ 46041 w 60418"/>
              <a:gd name="connsiteY3" fmla="*/ 98610 h 100198"/>
              <a:gd name="connsiteX4" fmla="*/ 11116 w 60418"/>
              <a:gd name="connsiteY4" fmla="*/ 95435 h 100198"/>
              <a:gd name="connsiteX5" fmla="*/ 34929 w 60418"/>
              <a:gd name="connsiteY5" fmla="*/ 90673 h 100198"/>
              <a:gd name="connsiteX6" fmla="*/ 47629 w 60418"/>
              <a:gd name="connsiteY6" fmla="*/ 70035 h 100198"/>
              <a:gd name="connsiteX7" fmla="*/ 46041 w 60418"/>
              <a:gd name="connsiteY7" fmla="*/ 44635 h 100198"/>
              <a:gd name="connsiteX8" fmla="*/ 4 w 60418"/>
              <a:gd name="connsiteY8" fmla="*/ 185 h 10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418" h="100198">
                <a:moveTo>
                  <a:pt x="4" y="185"/>
                </a:moveTo>
                <a:cubicBezTo>
                  <a:pt x="533" y="-2196"/>
                  <a:pt x="39162" y="18971"/>
                  <a:pt x="49216" y="30348"/>
                </a:cubicBezTo>
                <a:cubicBezTo>
                  <a:pt x="59270" y="41725"/>
                  <a:pt x="60858" y="57071"/>
                  <a:pt x="60329" y="68448"/>
                </a:cubicBezTo>
                <a:cubicBezTo>
                  <a:pt x="59800" y="79825"/>
                  <a:pt x="54243" y="94112"/>
                  <a:pt x="46041" y="98610"/>
                </a:cubicBezTo>
                <a:cubicBezTo>
                  <a:pt x="37839" y="103108"/>
                  <a:pt x="12968" y="96758"/>
                  <a:pt x="11116" y="95435"/>
                </a:cubicBezTo>
                <a:cubicBezTo>
                  <a:pt x="9264" y="94112"/>
                  <a:pt x="28844" y="94906"/>
                  <a:pt x="34929" y="90673"/>
                </a:cubicBezTo>
                <a:cubicBezTo>
                  <a:pt x="41014" y="86440"/>
                  <a:pt x="45777" y="77708"/>
                  <a:pt x="47629" y="70035"/>
                </a:cubicBezTo>
                <a:cubicBezTo>
                  <a:pt x="49481" y="62362"/>
                  <a:pt x="50539" y="52573"/>
                  <a:pt x="46041" y="44635"/>
                </a:cubicBezTo>
                <a:cubicBezTo>
                  <a:pt x="41543" y="36698"/>
                  <a:pt x="-525" y="2566"/>
                  <a:pt x="4" y="18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: 図形 419">
            <a:extLst>
              <a:ext uri="{FF2B5EF4-FFF2-40B4-BE49-F238E27FC236}">
                <a16:creationId xmlns:a16="http://schemas.microsoft.com/office/drawing/2014/main" id="{7D09767E-94D6-4367-8CB4-134D17AF96DA}"/>
              </a:ext>
            </a:extLst>
          </p:cNvPr>
          <p:cNvSpPr/>
          <p:nvPr/>
        </p:nvSpPr>
        <p:spPr>
          <a:xfrm>
            <a:off x="3747413" y="5482915"/>
            <a:ext cx="254564" cy="81915"/>
          </a:xfrm>
          <a:custGeom>
            <a:avLst/>
            <a:gdLst>
              <a:gd name="connsiteX0" fmla="*/ 675 w 254564"/>
              <a:gd name="connsiteY0" fmla="*/ 22535 h 81915"/>
              <a:gd name="connsiteX1" fmla="*/ 68937 w 254564"/>
              <a:gd name="connsiteY1" fmla="*/ 1898 h 81915"/>
              <a:gd name="connsiteX2" fmla="*/ 249912 w 254564"/>
              <a:gd name="connsiteY2" fmla="*/ 79685 h 81915"/>
              <a:gd name="connsiteX3" fmla="*/ 195937 w 254564"/>
              <a:gd name="connsiteY3" fmla="*/ 57460 h 81915"/>
              <a:gd name="connsiteX4" fmla="*/ 140375 w 254564"/>
              <a:gd name="connsiteY4" fmla="*/ 22535 h 81915"/>
              <a:gd name="connsiteX5" fmla="*/ 103862 w 254564"/>
              <a:gd name="connsiteY5" fmla="*/ 6660 h 81915"/>
              <a:gd name="connsiteX6" fmla="*/ 675 w 254564"/>
              <a:gd name="connsiteY6" fmla="*/ 22535 h 8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64" h="81915">
                <a:moveTo>
                  <a:pt x="675" y="22535"/>
                </a:moveTo>
                <a:cubicBezTo>
                  <a:pt x="-5146" y="21741"/>
                  <a:pt x="27398" y="-7627"/>
                  <a:pt x="68937" y="1898"/>
                </a:cubicBezTo>
                <a:cubicBezTo>
                  <a:pt x="110476" y="11423"/>
                  <a:pt x="228745" y="70425"/>
                  <a:pt x="249912" y="79685"/>
                </a:cubicBezTo>
                <a:cubicBezTo>
                  <a:pt x="271079" y="88945"/>
                  <a:pt x="214193" y="66985"/>
                  <a:pt x="195937" y="57460"/>
                </a:cubicBezTo>
                <a:cubicBezTo>
                  <a:pt x="177681" y="47935"/>
                  <a:pt x="155721" y="31002"/>
                  <a:pt x="140375" y="22535"/>
                </a:cubicBezTo>
                <a:cubicBezTo>
                  <a:pt x="125029" y="14068"/>
                  <a:pt x="124764" y="11687"/>
                  <a:pt x="103862" y="6660"/>
                </a:cubicBezTo>
                <a:cubicBezTo>
                  <a:pt x="82960" y="1633"/>
                  <a:pt x="6496" y="23329"/>
                  <a:pt x="675" y="2253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: 図形 420">
            <a:extLst>
              <a:ext uri="{FF2B5EF4-FFF2-40B4-BE49-F238E27FC236}">
                <a16:creationId xmlns:a16="http://schemas.microsoft.com/office/drawing/2014/main" id="{853267BE-9770-4A66-BD1C-C3350A4536CE}"/>
              </a:ext>
            </a:extLst>
          </p:cNvPr>
          <p:cNvSpPr/>
          <p:nvPr/>
        </p:nvSpPr>
        <p:spPr>
          <a:xfrm>
            <a:off x="3814841" y="5530713"/>
            <a:ext cx="225347" cy="123454"/>
          </a:xfrm>
          <a:custGeom>
            <a:avLst/>
            <a:gdLst>
              <a:gd name="connsiteX0" fmla="*/ 18972 w 225347"/>
              <a:gd name="connsiteY0" fmla="*/ 137 h 123454"/>
              <a:gd name="connsiteX1" fmla="*/ 206297 w 225347"/>
              <a:gd name="connsiteY1" fmla="*/ 81100 h 123454"/>
              <a:gd name="connsiteX2" fmla="*/ 220584 w 225347"/>
              <a:gd name="connsiteY2" fmla="*/ 92212 h 123454"/>
              <a:gd name="connsiteX3" fmla="*/ 225347 w 225347"/>
              <a:gd name="connsiteY3" fmla="*/ 122375 h 123454"/>
              <a:gd name="connsiteX4" fmla="*/ 217409 w 225347"/>
              <a:gd name="connsiteY4" fmla="*/ 114437 h 123454"/>
              <a:gd name="connsiteX5" fmla="*/ 184072 w 225347"/>
              <a:gd name="connsiteY5" fmla="*/ 92212 h 123454"/>
              <a:gd name="connsiteX6" fmla="*/ 141209 w 225347"/>
              <a:gd name="connsiteY6" fmla="*/ 92212 h 123454"/>
              <a:gd name="connsiteX7" fmla="*/ 77709 w 225347"/>
              <a:gd name="connsiteY7" fmla="*/ 92212 h 123454"/>
              <a:gd name="connsiteX8" fmla="*/ 26909 w 225347"/>
              <a:gd name="connsiteY8" fmla="*/ 79512 h 123454"/>
              <a:gd name="connsiteX9" fmla="*/ 1509 w 225347"/>
              <a:gd name="connsiteY9" fmla="*/ 54112 h 123454"/>
              <a:gd name="connsiteX10" fmla="*/ 69772 w 225347"/>
              <a:gd name="connsiteY10" fmla="*/ 89037 h 123454"/>
              <a:gd name="connsiteX11" fmla="*/ 203122 w 225347"/>
              <a:gd name="connsiteY11" fmla="*/ 93800 h 123454"/>
              <a:gd name="connsiteX12" fmla="*/ 145972 w 225347"/>
              <a:gd name="connsiteY12" fmla="*/ 62050 h 123454"/>
              <a:gd name="connsiteX13" fmla="*/ 18972 w 225347"/>
              <a:gd name="connsiteY13" fmla="*/ 137 h 12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5347" h="123454">
                <a:moveTo>
                  <a:pt x="18972" y="137"/>
                </a:moveTo>
                <a:cubicBezTo>
                  <a:pt x="29026" y="3312"/>
                  <a:pt x="172695" y="65754"/>
                  <a:pt x="206297" y="81100"/>
                </a:cubicBezTo>
                <a:cubicBezTo>
                  <a:pt x="239899" y="96446"/>
                  <a:pt x="217409" y="85333"/>
                  <a:pt x="220584" y="92212"/>
                </a:cubicBezTo>
                <a:cubicBezTo>
                  <a:pt x="223759" y="99091"/>
                  <a:pt x="225347" y="122375"/>
                  <a:pt x="225347" y="122375"/>
                </a:cubicBezTo>
                <a:cubicBezTo>
                  <a:pt x="224818" y="126079"/>
                  <a:pt x="224288" y="119464"/>
                  <a:pt x="217409" y="114437"/>
                </a:cubicBezTo>
                <a:cubicBezTo>
                  <a:pt x="210530" y="109410"/>
                  <a:pt x="196772" y="95916"/>
                  <a:pt x="184072" y="92212"/>
                </a:cubicBezTo>
                <a:cubicBezTo>
                  <a:pt x="171372" y="88508"/>
                  <a:pt x="141209" y="92212"/>
                  <a:pt x="141209" y="92212"/>
                </a:cubicBezTo>
                <a:cubicBezTo>
                  <a:pt x="123482" y="92212"/>
                  <a:pt x="96759" y="94329"/>
                  <a:pt x="77709" y="92212"/>
                </a:cubicBezTo>
                <a:cubicBezTo>
                  <a:pt x="58659" y="90095"/>
                  <a:pt x="39609" y="85862"/>
                  <a:pt x="26909" y="79512"/>
                </a:cubicBezTo>
                <a:cubicBezTo>
                  <a:pt x="14209" y="73162"/>
                  <a:pt x="-5635" y="52525"/>
                  <a:pt x="1509" y="54112"/>
                </a:cubicBezTo>
                <a:cubicBezTo>
                  <a:pt x="8653" y="55700"/>
                  <a:pt x="36170" y="82422"/>
                  <a:pt x="69772" y="89037"/>
                </a:cubicBezTo>
                <a:cubicBezTo>
                  <a:pt x="103374" y="95652"/>
                  <a:pt x="190422" y="98298"/>
                  <a:pt x="203122" y="93800"/>
                </a:cubicBezTo>
                <a:cubicBezTo>
                  <a:pt x="215822" y="89302"/>
                  <a:pt x="170843" y="74485"/>
                  <a:pt x="145972" y="62050"/>
                </a:cubicBezTo>
                <a:cubicBezTo>
                  <a:pt x="121101" y="49615"/>
                  <a:pt x="8918" y="-3038"/>
                  <a:pt x="18972" y="13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: 図形 421">
            <a:extLst>
              <a:ext uri="{FF2B5EF4-FFF2-40B4-BE49-F238E27FC236}">
                <a16:creationId xmlns:a16="http://schemas.microsoft.com/office/drawing/2014/main" id="{8F37D028-CCC5-4F48-83C6-0AAADE5558C4}"/>
              </a:ext>
            </a:extLst>
          </p:cNvPr>
          <p:cNvSpPr/>
          <p:nvPr/>
        </p:nvSpPr>
        <p:spPr>
          <a:xfrm>
            <a:off x="3787730" y="5510213"/>
            <a:ext cx="52456" cy="68304"/>
          </a:xfrm>
          <a:custGeom>
            <a:avLst/>
            <a:gdLst>
              <a:gd name="connsiteX0" fmla="*/ 30208 w 52456"/>
              <a:gd name="connsiteY0" fmla="*/ 0 h 68304"/>
              <a:gd name="connsiteX1" fmla="*/ 52433 w 52456"/>
              <a:gd name="connsiteY1" fmla="*/ 50800 h 68304"/>
              <a:gd name="connsiteX2" fmla="*/ 25445 w 52456"/>
              <a:gd name="connsiteY2" fmla="*/ 55562 h 68304"/>
              <a:gd name="connsiteX3" fmla="*/ 45 w 52456"/>
              <a:gd name="connsiteY3" fmla="*/ 68262 h 68304"/>
              <a:gd name="connsiteX4" fmla="*/ 31795 w 52456"/>
              <a:gd name="connsiteY4" fmla="*/ 50800 h 68304"/>
              <a:gd name="connsiteX5" fmla="*/ 30208 w 52456"/>
              <a:gd name="connsiteY5" fmla="*/ 0 h 6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56" h="68304">
                <a:moveTo>
                  <a:pt x="30208" y="0"/>
                </a:moveTo>
                <a:cubicBezTo>
                  <a:pt x="33648" y="0"/>
                  <a:pt x="53227" y="41540"/>
                  <a:pt x="52433" y="50800"/>
                </a:cubicBezTo>
                <a:cubicBezTo>
                  <a:pt x="51639" y="60060"/>
                  <a:pt x="34176" y="52652"/>
                  <a:pt x="25445" y="55562"/>
                </a:cubicBezTo>
                <a:cubicBezTo>
                  <a:pt x="16714" y="58472"/>
                  <a:pt x="-1013" y="69056"/>
                  <a:pt x="45" y="68262"/>
                </a:cubicBezTo>
                <a:cubicBezTo>
                  <a:pt x="1103" y="67468"/>
                  <a:pt x="24916" y="54769"/>
                  <a:pt x="31795" y="50800"/>
                </a:cubicBezTo>
                <a:cubicBezTo>
                  <a:pt x="38674" y="46831"/>
                  <a:pt x="26768" y="0"/>
                  <a:pt x="30208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: 図形 422">
            <a:extLst>
              <a:ext uri="{FF2B5EF4-FFF2-40B4-BE49-F238E27FC236}">
                <a16:creationId xmlns:a16="http://schemas.microsoft.com/office/drawing/2014/main" id="{D1E22B92-C384-4565-8C71-97FB4B07E05D}"/>
              </a:ext>
            </a:extLst>
          </p:cNvPr>
          <p:cNvSpPr/>
          <p:nvPr/>
        </p:nvSpPr>
        <p:spPr>
          <a:xfrm>
            <a:off x="4048125" y="5643563"/>
            <a:ext cx="23523" cy="85636"/>
          </a:xfrm>
          <a:custGeom>
            <a:avLst/>
            <a:gdLst>
              <a:gd name="connsiteX0" fmla="*/ 0 w 23523"/>
              <a:gd name="connsiteY0" fmla="*/ 0 h 85636"/>
              <a:gd name="connsiteX1" fmla="*/ 20638 w 23523"/>
              <a:gd name="connsiteY1" fmla="*/ 77787 h 85636"/>
              <a:gd name="connsiteX2" fmla="*/ 20638 w 23523"/>
              <a:gd name="connsiteY2" fmla="*/ 79375 h 85636"/>
              <a:gd name="connsiteX3" fmla="*/ 0 w 23523"/>
              <a:gd name="connsiteY3" fmla="*/ 0 h 8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23" h="85636">
                <a:moveTo>
                  <a:pt x="0" y="0"/>
                </a:moveTo>
                <a:cubicBezTo>
                  <a:pt x="0" y="-265"/>
                  <a:pt x="20638" y="77787"/>
                  <a:pt x="20638" y="77787"/>
                </a:cubicBezTo>
                <a:cubicBezTo>
                  <a:pt x="24078" y="91016"/>
                  <a:pt x="24871" y="84667"/>
                  <a:pt x="20638" y="79375"/>
                </a:cubicBezTo>
                <a:cubicBezTo>
                  <a:pt x="16405" y="74083"/>
                  <a:pt x="0" y="265"/>
                  <a:pt x="0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: 図形 423">
            <a:extLst>
              <a:ext uri="{FF2B5EF4-FFF2-40B4-BE49-F238E27FC236}">
                <a16:creationId xmlns:a16="http://schemas.microsoft.com/office/drawing/2014/main" id="{F1B6201E-4FA6-4EE1-A9C5-DD97D1BEA59B}"/>
              </a:ext>
            </a:extLst>
          </p:cNvPr>
          <p:cNvSpPr/>
          <p:nvPr/>
        </p:nvSpPr>
        <p:spPr>
          <a:xfrm>
            <a:off x="3861479" y="5673212"/>
            <a:ext cx="151011" cy="13697"/>
          </a:xfrm>
          <a:custGeom>
            <a:avLst/>
            <a:gdLst>
              <a:gd name="connsiteX0" fmla="*/ 909 w 151011"/>
              <a:gd name="connsiteY0" fmla="*/ 10038 h 13697"/>
              <a:gd name="connsiteX1" fmla="*/ 148546 w 151011"/>
              <a:gd name="connsiteY1" fmla="*/ 13213 h 13697"/>
              <a:gd name="connsiteX2" fmla="*/ 88221 w 151011"/>
              <a:gd name="connsiteY2" fmla="*/ 513 h 13697"/>
              <a:gd name="connsiteX3" fmla="*/ 909 w 151011"/>
              <a:gd name="connsiteY3" fmla="*/ 10038 h 1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11" h="13697">
                <a:moveTo>
                  <a:pt x="909" y="10038"/>
                </a:moveTo>
                <a:cubicBezTo>
                  <a:pt x="10963" y="12155"/>
                  <a:pt x="133994" y="14800"/>
                  <a:pt x="148546" y="13213"/>
                </a:cubicBezTo>
                <a:cubicBezTo>
                  <a:pt x="163098" y="11626"/>
                  <a:pt x="109388" y="3423"/>
                  <a:pt x="88221" y="513"/>
                </a:cubicBezTo>
                <a:cubicBezTo>
                  <a:pt x="67054" y="-2397"/>
                  <a:pt x="-9145" y="7921"/>
                  <a:pt x="909" y="100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: 図形 424">
            <a:extLst>
              <a:ext uri="{FF2B5EF4-FFF2-40B4-BE49-F238E27FC236}">
                <a16:creationId xmlns:a16="http://schemas.microsoft.com/office/drawing/2014/main" id="{7354C9F9-92FF-4EB4-988C-C677A002D6DC}"/>
              </a:ext>
            </a:extLst>
          </p:cNvPr>
          <p:cNvSpPr/>
          <p:nvPr/>
        </p:nvSpPr>
        <p:spPr>
          <a:xfrm>
            <a:off x="3836797" y="5722916"/>
            <a:ext cx="188314" cy="50966"/>
          </a:xfrm>
          <a:custGeom>
            <a:avLst/>
            <a:gdLst>
              <a:gd name="connsiteX0" fmla="*/ 191 w 188314"/>
              <a:gd name="connsiteY0" fmla="*/ 50822 h 50966"/>
              <a:gd name="connsiteX1" fmla="*/ 89091 w 188314"/>
              <a:gd name="connsiteY1" fmla="*/ 20659 h 50966"/>
              <a:gd name="connsiteX2" fmla="*/ 187516 w 188314"/>
              <a:gd name="connsiteY2" fmla="*/ 22247 h 50966"/>
              <a:gd name="connsiteX3" fmla="*/ 131953 w 188314"/>
              <a:gd name="connsiteY3" fmla="*/ 1609 h 50966"/>
              <a:gd name="connsiteX4" fmla="*/ 66866 w 188314"/>
              <a:gd name="connsiteY4" fmla="*/ 6372 h 50966"/>
              <a:gd name="connsiteX5" fmla="*/ 191 w 188314"/>
              <a:gd name="connsiteY5" fmla="*/ 50822 h 5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314" h="50966">
                <a:moveTo>
                  <a:pt x="191" y="50822"/>
                </a:moveTo>
                <a:cubicBezTo>
                  <a:pt x="3895" y="53203"/>
                  <a:pt x="57870" y="25421"/>
                  <a:pt x="89091" y="20659"/>
                </a:cubicBezTo>
                <a:cubicBezTo>
                  <a:pt x="120312" y="15897"/>
                  <a:pt x="180372" y="25422"/>
                  <a:pt x="187516" y="22247"/>
                </a:cubicBezTo>
                <a:cubicBezTo>
                  <a:pt x="194660" y="19072"/>
                  <a:pt x="152061" y="4255"/>
                  <a:pt x="131953" y="1609"/>
                </a:cubicBezTo>
                <a:cubicBezTo>
                  <a:pt x="111845" y="-1037"/>
                  <a:pt x="86181" y="-1036"/>
                  <a:pt x="66866" y="6372"/>
                </a:cubicBezTo>
                <a:cubicBezTo>
                  <a:pt x="47552" y="13780"/>
                  <a:pt x="-3513" y="48441"/>
                  <a:pt x="191" y="5082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: 図形 425">
            <a:extLst>
              <a:ext uri="{FF2B5EF4-FFF2-40B4-BE49-F238E27FC236}">
                <a16:creationId xmlns:a16="http://schemas.microsoft.com/office/drawing/2014/main" id="{827A186C-3BE1-4F33-8C09-474545DC69C7}"/>
              </a:ext>
            </a:extLst>
          </p:cNvPr>
          <p:cNvSpPr/>
          <p:nvPr/>
        </p:nvSpPr>
        <p:spPr>
          <a:xfrm>
            <a:off x="3698875" y="5657738"/>
            <a:ext cx="142889" cy="122350"/>
          </a:xfrm>
          <a:custGeom>
            <a:avLst/>
            <a:gdLst>
              <a:gd name="connsiteX0" fmla="*/ 142875 w 142889"/>
              <a:gd name="connsiteY0" fmla="*/ 112 h 122350"/>
              <a:gd name="connsiteX1" fmla="*/ 119063 w 142889"/>
              <a:gd name="connsiteY1" fmla="*/ 66787 h 122350"/>
              <a:gd name="connsiteX2" fmla="*/ 82550 w 142889"/>
              <a:gd name="connsiteY2" fmla="*/ 73137 h 122350"/>
              <a:gd name="connsiteX3" fmla="*/ 0 w 142889"/>
              <a:gd name="connsiteY3" fmla="*/ 122350 h 122350"/>
              <a:gd name="connsiteX4" fmla="*/ 80963 w 142889"/>
              <a:gd name="connsiteY4" fmla="*/ 73137 h 122350"/>
              <a:gd name="connsiteX5" fmla="*/ 115888 w 142889"/>
              <a:gd name="connsiteY5" fmla="*/ 50912 h 122350"/>
              <a:gd name="connsiteX6" fmla="*/ 142875 w 142889"/>
              <a:gd name="connsiteY6" fmla="*/ 112 h 1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89" h="122350">
                <a:moveTo>
                  <a:pt x="142875" y="112"/>
                </a:moveTo>
                <a:cubicBezTo>
                  <a:pt x="143404" y="2758"/>
                  <a:pt x="129117" y="54616"/>
                  <a:pt x="119063" y="66787"/>
                </a:cubicBezTo>
                <a:cubicBezTo>
                  <a:pt x="109009" y="78958"/>
                  <a:pt x="102394" y="63877"/>
                  <a:pt x="82550" y="73137"/>
                </a:cubicBezTo>
                <a:cubicBezTo>
                  <a:pt x="62706" y="82397"/>
                  <a:pt x="264" y="122350"/>
                  <a:pt x="0" y="122350"/>
                </a:cubicBezTo>
                <a:cubicBezTo>
                  <a:pt x="-264" y="122350"/>
                  <a:pt x="61648" y="85043"/>
                  <a:pt x="80963" y="73137"/>
                </a:cubicBezTo>
                <a:cubicBezTo>
                  <a:pt x="100278" y="61231"/>
                  <a:pt x="108480" y="59379"/>
                  <a:pt x="115888" y="50912"/>
                </a:cubicBezTo>
                <a:cubicBezTo>
                  <a:pt x="123296" y="42445"/>
                  <a:pt x="142346" y="-2534"/>
                  <a:pt x="142875" y="1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: 図形 426">
            <a:extLst>
              <a:ext uri="{FF2B5EF4-FFF2-40B4-BE49-F238E27FC236}">
                <a16:creationId xmlns:a16="http://schemas.microsoft.com/office/drawing/2014/main" id="{5B08888A-A8FF-4049-B9EB-AF47138925CF}"/>
              </a:ext>
            </a:extLst>
          </p:cNvPr>
          <p:cNvSpPr/>
          <p:nvPr/>
        </p:nvSpPr>
        <p:spPr>
          <a:xfrm>
            <a:off x="3887742" y="5741869"/>
            <a:ext cx="173129" cy="78885"/>
          </a:xfrm>
          <a:custGeom>
            <a:avLst/>
            <a:gdLst>
              <a:gd name="connsiteX0" fmla="*/ 173083 w 173129"/>
              <a:gd name="connsiteY0" fmla="*/ 119 h 78885"/>
              <a:gd name="connsiteX1" fmla="*/ 92121 w 173129"/>
              <a:gd name="connsiteY1" fmla="*/ 58856 h 78885"/>
              <a:gd name="connsiteX2" fmla="*/ 46 w 173129"/>
              <a:gd name="connsiteY2" fmla="*/ 62031 h 78885"/>
              <a:gd name="connsiteX3" fmla="*/ 81008 w 173129"/>
              <a:gd name="connsiteY3" fmla="*/ 76319 h 78885"/>
              <a:gd name="connsiteX4" fmla="*/ 173083 w 173129"/>
              <a:gd name="connsiteY4" fmla="*/ 119 h 7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29" h="78885">
                <a:moveTo>
                  <a:pt x="173083" y="119"/>
                </a:moveTo>
                <a:cubicBezTo>
                  <a:pt x="174935" y="-2791"/>
                  <a:pt x="120960" y="48537"/>
                  <a:pt x="92121" y="58856"/>
                </a:cubicBezTo>
                <a:cubicBezTo>
                  <a:pt x="63282" y="69175"/>
                  <a:pt x="1898" y="59121"/>
                  <a:pt x="46" y="62031"/>
                </a:cubicBezTo>
                <a:cubicBezTo>
                  <a:pt x="-1806" y="64941"/>
                  <a:pt x="51639" y="86109"/>
                  <a:pt x="81008" y="76319"/>
                </a:cubicBezTo>
                <a:cubicBezTo>
                  <a:pt x="110377" y="66530"/>
                  <a:pt x="171231" y="3029"/>
                  <a:pt x="173083" y="1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: 図形 427">
            <a:extLst>
              <a:ext uri="{FF2B5EF4-FFF2-40B4-BE49-F238E27FC236}">
                <a16:creationId xmlns:a16="http://schemas.microsoft.com/office/drawing/2014/main" id="{85D45CCC-ACEB-44F8-8EFB-8E78DE74481B}"/>
              </a:ext>
            </a:extLst>
          </p:cNvPr>
          <p:cNvSpPr/>
          <p:nvPr/>
        </p:nvSpPr>
        <p:spPr>
          <a:xfrm>
            <a:off x="3541696" y="5419478"/>
            <a:ext cx="87329" cy="65359"/>
          </a:xfrm>
          <a:custGeom>
            <a:avLst/>
            <a:gdLst>
              <a:gd name="connsiteX0" fmla="*/ 87329 w 87329"/>
              <a:gd name="connsiteY0" fmla="*/ 247 h 65359"/>
              <a:gd name="connsiteX1" fmla="*/ 17479 w 87329"/>
              <a:gd name="connsiteY1" fmla="*/ 36760 h 65359"/>
              <a:gd name="connsiteX2" fmla="*/ 17 w 87329"/>
              <a:gd name="connsiteY2" fmla="*/ 65335 h 65359"/>
              <a:gd name="connsiteX3" fmla="*/ 14304 w 87329"/>
              <a:gd name="connsiteY3" fmla="*/ 31997 h 65359"/>
              <a:gd name="connsiteX4" fmla="*/ 19067 w 87329"/>
              <a:gd name="connsiteY4" fmla="*/ 20885 h 65359"/>
              <a:gd name="connsiteX5" fmla="*/ 87329 w 87329"/>
              <a:gd name="connsiteY5" fmla="*/ 247 h 6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329" h="65359">
                <a:moveTo>
                  <a:pt x="87329" y="247"/>
                </a:moveTo>
                <a:cubicBezTo>
                  <a:pt x="87064" y="2893"/>
                  <a:pt x="32031" y="25912"/>
                  <a:pt x="17479" y="36760"/>
                </a:cubicBezTo>
                <a:cubicBezTo>
                  <a:pt x="2927" y="47608"/>
                  <a:pt x="546" y="66129"/>
                  <a:pt x="17" y="65335"/>
                </a:cubicBezTo>
                <a:cubicBezTo>
                  <a:pt x="-512" y="64541"/>
                  <a:pt x="11129" y="39405"/>
                  <a:pt x="14304" y="31997"/>
                </a:cubicBezTo>
                <a:cubicBezTo>
                  <a:pt x="17479" y="24589"/>
                  <a:pt x="10865" y="24854"/>
                  <a:pt x="19067" y="20885"/>
                </a:cubicBezTo>
                <a:cubicBezTo>
                  <a:pt x="27269" y="16916"/>
                  <a:pt x="87594" y="-2399"/>
                  <a:pt x="87329" y="24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: 図形 428">
            <a:extLst>
              <a:ext uri="{FF2B5EF4-FFF2-40B4-BE49-F238E27FC236}">
                <a16:creationId xmlns:a16="http://schemas.microsoft.com/office/drawing/2014/main" id="{6CDB3C2C-55EF-49ED-80A7-52AC985C8F6D}"/>
              </a:ext>
            </a:extLst>
          </p:cNvPr>
          <p:cNvSpPr/>
          <p:nvPr/>
        </p:nvSpPr>
        <p:spPr>
          <a:xfrm>
            <a:off x="3691710" y="5587628"/>
            <a:ext cx="119934" cy="49645"/>
          </a:xfrm>
          <a:custGeom>
            <a:avLst/>
            <a:gdLst>
              <a:gd name="connsiteX0" fmla="*/ 119878 w 119934"/>
              <a:gd name="connsiteY0" fmla="*/ 13072 h 49645"/>
              <a:gd name="connsiteX1" fmla="*/ 43678 w 119934"/>
              <a:gd name="connsiteY1" fmla="*/ 3547 h 49645"/>
              <a:gd name="connsiteX2" fmla="*/ 815 w 119934"/>
              <a:gd name="connsiteY2" fmla="*/ 49585 h 49645"/>
              <a:gd name="connsiteX3" fmla="*/ 16690 w 119934"/>
              <a:gd name="connsiteY3" fmla="*/ 13072 h 49645"/>
              <a:gd name="connsiteX4" fmla="*/ 30978 w 119934"/>
              <a:gd name="connsiteY4" fmla="*/ 372 h 49645"/>
              <a:gd name="connsiteX5" fmla="*/ 119878 w 119934"/>
              <a:gd name="connsiteY5" fmla="*/ 13072 h 4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34" h="49645">
                <a:moveTo>
                  <a:pt x="119878" y="13072"/>
                </a:moveTo>
                <a:cubicBezTo>
                  <a:pt x="121995" y="13601"/>
                  <a:pt x="63522" y="-2538"/>
                  <a:pt x="43678" y="3547"/>
                </a:cubicBezTo>
                <a:cubicBezTo>
                  <a:pt x="23834" y="9632"/>
                  <a:pt x="5313" y="47998"/>
                  <a:pt x="815" y="49585"/>
                </a:cubicBezTo>
                <a:cubicBezTo>
                  <a:pt x="-3683" y="51173"/>
                  <a:pt x="11663" y="21274"/>
                  <a:pt x="16690" y="13072"/>
                </a:cubicBezTo>
                <a:cubicBezTo>
                  <a:pt x="21717" y="4870"/>
                  <a:pt x="17484" y="3282"/>
                  <a:pt x="30978" y="372"/>
                </a:cubicBezTo>
                <a:cubicBezTo>
                  <a:pt x="44472" y="-2538"/>
                  <a:pt x="117761" y="12543"/>
                  <a:pt x="119878" y="130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: 図形 429">
            <a:extLst>
              <a:ext uri="{FF2B5EF4-FFF2-40B4-BE49-F238E27FC236}">
                <a16:creationId xmlns:a16="http://schemas.microsoft.com/office/drawing/2014/main" id="{E2E1FD2B-A842-4E48-A2D9-C294454A209E}"/>
              </a:ext>
            </a:extLst>
          </p:cNvPr>
          <p:cNvSpPr/>
          <p:nvPr/>
        </p:nvSpPr>
        <p:spPr>
          <a:xfrm>
            <a:off x="3706813" y="5637183"/>
            <a:ext cx="96839" cy="54063"/>
          </a:xfrm>
          <a:custGeom>
            <a:avLst/>
            <a:gdLst>
              <a:gd name="connsiteX0" fmla="*/ 96837 w 96839"/>
              <a:gd name="connsiteY0" fmla="*/ 30 h 54063"/>
              <a:gd name="connsiteX1" fmla="*/ 57150 w 96839"/>
              <a:gd name="connsiteY1" fmla="*/ 34955 h 54063"/>
              <a:gd name="connsiteX2" fmla="*/ 0 w 96839"/>
              <a:gd name="connsiteY2" fmla="*/ 54005 h 54063"/>
              <a:gd name="connsiteX3" fmla="*/ 55562 w 96839"/>
              <a:gd name="connsiteY3" fmla="*/ 41305 h 54063"/>
              <a:gd name="connsiteX4" fmla="*/ 96837 w 96839"/>
              <a:gd name="connsiteY4" fmla="*/ 30 h 5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39" h="54063">
                <a:moveTo>
                  <a:pt x="96837" y="30"/>
                </a:moveTo>
                <a:cubicBezTo>
                  <a:pt x="97102" y="-1028"/>
                  <a:pt x="73290" y="25959"/>
                  <a:pt x="57150" y="34955"/>
                </a:cubicBezTo>
                <a:cubicBezTo>
                  <a:pt x="41010" y="43951"/>
                  <a:pt x="265" y="52947"/>
                  <a:pt x="0" y="54005"/>
                </a:cubicBezTo>
                <a:cubicBezTo>
                  <a:pt x="-265" y="55063"/>
                  <a:pt x="55562" y="41305"/>
                  <a:pt x="55562" y="41305"/>
                </a:cubicBezTo>
                <a:cubicBezTo>
                  <a:pt x="69056" y="38130"/>
                  <a:pt x="96572" y="1088"/>
                  <a:pt x="96837" y="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: 図形 430">
            <a:extLst>
              <a:ext uri="{FF2B5EF4-FFF2-40B4-BE49-F238E27FC236}">
                <a16:creationId xmlns:a16="http://schemas.microsoft.com/office/drawing/2014/main" id="{E5263672-A65F-40F9-91DC-64CFA0299875}"/>
              </a:ext>
            </a:extLst>
          </p:cNvPr>
          <p:cNvSpPr/>
          <p:nvPr/>
        </p:nvSpPr>
        <p:spPr>
          <a:xfrm>
            <a:off x="3443059" y="5637206"/>
            <a:ext cx="41635" cy="239400"/>
          </a:xfrm>
          <a:custGeom>
            <a:avLst/>
            <a:gdLst>
              <a:gd name="connsiteX0" fmla="*/ 229 w 41635"/>
              <a:gd name="connsiteY0" fmla="*/ 7 h 239400"/>
              <a:gd name="connsiteX1" fmla="*/ 24041 w 41635"/>
              <a:gd name="connsiteY1" fmla="*/ 100019 h 239400"/>
              <a:gd name="connsiteX2" fmla="*/ 6579 w 41635"/>
              <a:gd name="connsiteY2" fmla="*/ 238132 h 239400"/>
              <a:gd name="connsiteX3" fmla="*/ 24041 w 41635"/>
              <a:gd name="connsiteY3" fmla="*/ 165107 h 239400"/>
              <a:gd name="connsiteX4" fmla="*/ 41504 w 41635"/>
              <a:gd name="connsiteY4" fmla="*/ 104782 h 239400"/>
              <a:gd name="connsiteX5" fmla="*/ 229 w 41635"/>
              <a:gd name="connsiteY5" fmla="*/ 7 h 23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35" h="239400">
                <a:moveTo>
                  <a:pt x="229" y="7"/>
                </a:moveTo>
                <a:cubicBezTo>
                  <a:pt x="-2681" y="-787"/>
                  <a:pt x="22983" y="60332"/>
                  <a:pt x="24041" y="100019"/>
                </a:cubicBezTo>
                <a:cubicBezTo>
                  <a:pt x="25099" y="139706"/>
                  <a:pt x="6579" y="227284"/>
                  <a:pt x="6579" y="238132"/>
                </a:cubicBezTo>
                <a:cubicBezTo>
                  <a:pt x="6579" y="248980"/>
                  <a:pt x="18220" y="187332"/>
                  <a:pt x="24041" y="165107"/>
                </a:cubicBezTo>
                <a:cubicBezTo>
                  <a:pt x="29862" y="142882"/>
                  <a:pt x="43091" y="127536"/>
                  <a:pt x="41504" y="104782"/>
                </a:cubicBezTo>
                <a:cubicBezTo>
                  <a:pt x="39917" y="82028"/>
                  <a:pt x="3139" y="801"/>
                  <a:pt x="229" y="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: 図形 431">
            <a:extLst>
              <a:ext uri="{FF2B5EF4-FFF2-40B4-BE49-F238E27FC236}">
                <a16:creationId xmlns:a16="http://schemas.microsoft.com/office/drawing/2014/main" id="{8967031A-F0F2-41F4-AC8A-067255B1E9C8}"/>
              </a:ext>
            </a:extLst>
          </p:cNvPr>
          <p:cNvSpPr/>
          <p:nvPr/>
        </p:nvSpPr>
        <p:spPr>
          <a:xfrm>
            <a:off x="3729038" y="5283127"/>
            <a:ext cx="209855" cy="85798"/>
          </a:xfrm>
          <a:custGeom>
            <a:avLst/>
            <a:gdLst>
              <a:gd name="connsiteX0" fmla="*/ 0 w 209855"/>
              <a:gd name="connsiteY0" fmla="*/ 14361 h 85798"/>
              <a:gd name="connsiteX1" fmla="*/ 127000 w 209855"/>
              <a:gd name="connsiteY1" fmla="*/ 23886 h 85798"/>
              <a:gd name="connsiteX2" fmla="*/ 174625 w 209855"/>
              <a:gd name="connsiteY2" fmla="*/ 73 h 85798"/>
              <a:gd name="connsiteX3" fmla="*/ 198437 w 209855"/>
              <a:gd name="connsiteY3" fmla="*/ 19123 h 85798"/>
              <a:gd name="connsiteX4" fmla="*/ 196850 w 209855"/>
              <a:gd name="connsiteY4" fmla="*/ 85798 h 85798"/>
              <a:gd name="connsiteX5" fmla="*/ 209550 w 209855"/>
              <a:gd name="connsiteY5" fmla="*/ 17536 h 85798"/>
              <a:gd name="connsiteX6" fmla="*/ 203200 w 209855"/>
              <a:gd name="connsiteY6" fmla="*/ 8011 h 85798"/>
              <a:gd name="connsiteX7" fmla="*/ 174625 w 209855"/>
              <a:gd name="connsiteY7" fmla="*/ 12773 h 85798"/>
              <a:gd name="connsiteX8" fmla="*/ 125412 w 209855"/>
              <a:gd name="connsiteY8" fmla="*/ 17536 h 85798"/>
              <a:gd name="connsiteX9" fmla="*/ 0 w 209855"/>
              <a:gd name="connsiteY9" fmla="*/ 14361 h 8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855" h="85798">
                <a:moveTo>
                  <a:pt x="0" y="14361"/>
                </a:moveTo>
                <a:cubicBezTo>
                  <a:pt x="265" y="15419"/>
                  <a:pt x="97896" y="26267"/>
                  <a:pt x="127000" y="23886"/>
                </a:cubicBezTo>
                <a:cubicBezTo>
                  <a:pt x="156104" y="21505"/>
                  <a:pt x="162719" y="867"/>
                  <a:pt x="174625" y="73"/>
                </a:cubicBezTo>
                <a:cubicBezTo>
                  <a:pt x="186531" y="-721"/>
                  <a:pt x="194733" y="4836"/>
                  <a:pt x="198437" y="19123"/>
                </a:cubicBezTo>
                <a:cubicBezTo>
                  <a:pt x="202141" y="33410"/>
                  <a:pt x="194998" y="86062"/>
                  <a:pt x="196850" y="85798"/>
                </a:cubicBezTo>
                <a:cubicBezTo>
                  <a:pt x="198702" y="85534"/>
                  <a:pt x="208492" y="30500"/>
                  <a:pt x="209550" y="17536"/>
                </a:cubicBezTo>
                <a:cubicBezTo>
                  <a:pt x="210608" y="4572"/>
                  <a:pt x="209021" y="8805"/>
                  <a:pt x="203200" y="8011"/>
                </a:cubicBezTo>
                <a:cubicBezTo>
                  <a:pt x="197379" y="7217"/>
                  <a:pt x="187590" y="11186"/>
                  <a:pt x="174625" y="12773"/>
                </a:cubicBezTo>
                <a:cubicBezTo>
                  <a:pt x="161660" y="14360"/>
                  <a:pt x="152664" y="17271"/>
                  <a:pt x="125412" y="17536"/>
                </a:cubicBezTo>
                <a:cubicBezTo>
                  <a:pt x="98160" y="17801"/>
                  <a:pt x="-265" y="13303"/>
                  <a:pt x="0" y="1436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: 図形 432">
            <a:extLst>
              <a:ext uri="{FF2B5EF4-FFF2-40B4-BE49-F238E27FC236}">
                <a16:creationId xmlns:a16="http://schemas.microsoft.com/office/drawing/2014/main" id="{A5F1A711-EA80-4058-B2BA-C965A98ED262}"/>
              </a:ext>
            </a:extLst>
          </p:cNvPr>
          <p:cNvSpPr/>
          <p:nvPr/>
        </p:nvSpPr>
        <p:spPr>
          <a:xfrm>
            <a:off x="4290866" y="5872160"/>
            <a:ext cx="35190" cy="136653"/>
          </a:xfrm>
          <a:custGeom>
            <a:avLst/>
            <a:gdLst>
              <a:gd name="connsiteX0" fmla="*/ 6497 w 35190"/>
              <a:gd name="connsiteY0" fmla="*/ 3 h 136653"/>
              <a:gd name="connsiteX1" fmla="*/ 35072 w 35190"/>
              <a:gd name="connsiteY1" fmla="*/ 84140 h 136653"/>
              <a:gd name="connsiteX2" fmla="*/ 16022 w 35190"/>
              <a:gd name="connsiteY2" fmla="*/ 136528 h 136653"/>
              <a:gd name="connsiteX3" fmla="*/ 147 w 35190"/>
              <a:gd name="connsiteY3" fmla="*/ 69853 h 136653"/>
              <a:gd name="connsiteX4" fmla="*/ 25547 w 35190"/>
              <a:gd name="connsiteY4" fmla="*/ 109540 h 136653"/>
              <a:gd name="connsiteX5" fmla="*/ 28722 w 35190"/>
              <a:gd name="connsiteY5" fmla="*/ 80965 h 136653"/>
              <a:gd name="connsiteX6" fmla="*/ 6497 w 35190"/>
              <a:gd name="connsiteY6" fmla="*/ 3 h 13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90" h="136653">
                <a:moveTo>
                  <a:pt x="6497" y="3"/>
                </a:moveTo>
                <a:cubicBezTo>
                  <a:pt x="7555" y="532"/>
                  <a:pt x="33485" y="61386"/>
                  <a:pt x="35072" y="84140"/>
                </a:cubicBezTo>
                <a:cubicBezTo>
                  <a:pt x="36659" y="106894"/>
                  <a:pt x="21843" y="138909"/>
                  <a:pt x="16022" y="136528"/>
                </a:cubicBezTo>
                <a:cubicBezTo>
                  <a:pt x="10201" y="134147"/>
                  <a:pt x="-1441" y="74351"/>
                  <a:pt x="147" y="69853"/>
                </a:cubicBezTo>
                <a:cubicBezTo>
                  <a:pt x="1734" y="65355"/>
                  <a:pt x="20784" y="107688"/>
                  <a:pt x="25547" y="109540"/>
                </a:cubicBezTo>
                <a:cubicBezTo>
                  <a:pt x="30310" y="111392"/>
                  <a:pt x="32162" y="95517"/>
                  <a:pt x="28722" y="80965"/>
                </a:cubicBezTo>
                <a:cubicBezTo>
                  <a:pt x="25282" y="66413"/>
                  <a:pt x="5439" y="-526"/>
                  <a:pt x="6497" y="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: 図形 433">
            <a:extLst>
              <a:ext uri="{FF2B5EF4-FFF2-40B4-BE49-F238E27FC236}">
                <a16:creationId xmlns:a16="http://schemas.microsoft.com/office/drawing/2014/main" id="{5136EE34-4D62-4794-B77F-9C2A455F7674}"/>
              </a:ext>
            </a:extLst>
          </p:cNvPr>
          <p:cNvSpPr/>
          <p:nvPr/>
        </p:nvSpPr>
        <p:spPr>
          <a:xfrm>
            <a:off x="3889363" y="5846726"/>
            <a:ext cx="123880" cy="166755"/>
          </a:xfrm>
          <a:custGeom>
            <a:avLst/>
            <a:gdLst>
              <a:gd name="connsiteX0" fmla="*/ 123837 w 123880"/>
              <a:gd name="connsiteY0" fmla="*/ 37 h 166755"/>
              <a:gd name="connsiteX1" fmla="*/ 85737 w 123880"/>
              <a:gd name="connsiteY1" fmla="*/ 82587 h 166755"/>
              <a:gd name="connsiteX2" fmla="*/ 12 w 123880"/>
              <a:gd name="connsiteY2" fmla="*/ 166724 h 166755"/>
              <a:gd name="connsiteX3" fmla="*/ 79387 w 123880"/>
              <a:gd name="connsiteY3" fmla="*/ 73062 h 166755"/>
              <a:gd name="connsiteX4" fmla="*/ 123837 w 123880"/>
              <a:gd name="connsiteY4" fmla="*/ 37 h 16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80" h="166755">
                <a:moveTo>
                  <a:pt x="123837" y="37"/>
                </a:moveTo>
                <a:cubicBezTo>
                  <a:pt x="124895" y="1625"/>
                  <a:pt x="106374" y="54806"/>
                  <a:pt x="85737" y="82587"/>
                </a:cubicBezTo>
                <a:cubicBezTo>
                  <a:pt x="65100" y="110368"/>
                  <a:pt x="1070" y="168312"/>
                  <a:pt x="12" y="166724"/>
                </a:cubicBezTo>
                <a:cubicBezTo>
                  <a:pt x="-1046" y="165136"/>
                  <a:pt x="63512" y="98462"/>
                  <a:pt x="79387" y="73062"/>
                </a:cubicBezTo>
                <a:cubicBezTo>
                  <a:pt x="95262" y="47662"/>
                  <a:pt x="122779" y="-1551"/>
                  <a:pt x="123837" y="3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: 図形 434">
            <a:extLst>
              <a:ext uri="{FF2B5EF4-FFF2-40B4-BE49-F238E27FC236}">
                <a16:creationId xmlns:a16="http://schemas.microsoft.com/office/drawing/2014/main" id="{91C46527-53B7-4A22-AE18-A0CB42789CF4}"/>
              </a:ext>
            </a:extLst>
          </p:cNvPr>
          <p:cNvSpPr/>
          <p:nvPr/>
        </p:nvSpPr>
        <p:spPr>
          <a:xfrm>
            <a:off x="4286159" y="6003215"/>
            <a:ext cx="23093" cy="299466"/>
          </a:xfrm>
          <a:custGeom>
            <a:avLst/>
            <a:gdLst>
              <a:gd name="connsiteX0" fmla="*/ 17554 w 23093"/>
              <a:gd name="connsiteY0" fmla="*/ 710 h 299466"/>
              <a:gd name="connsiteX1" fmla="*/ 22316 w 23093"/>
              <a:gd name="connsiteY1" fmla="*/ 203910 h 299466"/>
              <a:gd name="connsiteX2" fmla="*/ 91 w 23093"/>
              <a:gd name="connsiteY2" fmla="*/ 299160 h 299466"/>
              <a:gd name="connsiteX3" fmla="*/ 14379 w 23093"/>
              <a:gd name="connsiteY3" fmla="*/ 230898 h 299466"/>
              <a:gd name="connsiteX4" fmla="*/ 12791 w 23093"/>
              <a:gd name="connsiteY4" fmla="*/ 138823 h 299466"/>
              <a:gd name="connsiteX5" fmla="*/ 17554 w 23093"/>
              <a:gd name="connsiteY5" fmla="*/ 710 h 29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93" h="299466">
                <a:moveTo>
                  <a:pt x="17554" y="710"/>
                </a:moveTo>
                <a:cubicBezTo>
                  <a:pt x="19141" y="11558"/>
                  <a:pt x="25226" y="154168"/>
                  <a:pt x="22316" y="203910"/>
                </a:cubicBezTo>
                <a:cubicBezTo>
                  <a:pt x="19406" y="253652"/>
                  <a:pt x="1414" y="294662"/>
                  <a:pt x="91" y="299160"/>
                </a:cubicBezTo>
                <a:cubicBezTo>
                  <a:pt x="-1232" y="303658"/>
                  <a:pt x="12262" y="257621"/>
                  <a:pt x="14379" y="230898"/>
                </a:cubicBezTo>
                <a:cubicBezTo>
                  <a:pt x="16496" y="204175"/>
                  <a:pt x="13056" y="171367"/>
                  <a:pt x="12791" y="138823"/>
                </a:cubicBezTo>
                <a:cubicBezTo>
                  <a:pt x="12526" y="106279"/>
                  <a:pt x="15967" y="-10138"/>
                  <a:pt x="17554" y="7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: 図形 435">
            <a:extLst>
              <a:ext uri="{FF2B5EF4-FFF2-40B4-BE49-F238E27FC236}">
                <a16:creationId xmlns:a16="http://schemas.microsoft.com/office/drawing/2014/main" id="{ED849461-B26F-4E5F-A491-4D4F9AF5AB45}"/>
              </a:ext>
            </a:extLst>
          </p:cNvPr>
          <p:cNvSpPr/>
          <p:nvPr/>
        </p:nvSpPr>
        <p:spPr>
          <a:xfrm>
            <a:off x="3763962" y="6026079"/>
            <a:ext cx="130177" cy="211294"/>
          </a:xfrm>
          <a:custGeom>
            <a:avLst/>
            <a:gdLst>
              <a:gd name="connsiteX0" fmla="*/ 130176 w 130177"/>
              <a:gd name="connsiteY0" fmla="*/ 71 h 211294"/>
              <a:gd name="connsiteX1" fmla="*/ 69851 w 130177"/>
              <a:gd name="connsiteY1" fmla="*/ 119134 h 211294"/>
              <a:gd name="connsiteX2" fmla="*/ 1 w 130177"/>
              <a:gd name="connsiteY2" fmla="*/ 211209 h 211294"/>
              <a:gd name="connsiteX3" fmla="*/ 68263 w 130177"/>
              <a:gd name="connsiteY3" fmla="*/ 103259 h 211294"/>
              <a:gd name="connsiteX4" fmla="*/ 130176 w 130177"/>
              <a:gd name="connsiteY4" fmla="*/ 71 h 21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7" h="211294">
                <a:moveTo>
                  <a:pt x="130176" y="71"/>
                </a:moveTo>
                <a:cubicBezTo>
                  <a:pt x="130441" y="2717"/>
                  <a:pt x="91547" y="83944"/>
                  <a:pt x="69851" y="119134"/>
                </a:cubicBezTo>
                <a:cubicBezTo>
                  <a:pt x="48155" y="154324"/>
                  <a:pt x="266" y="213855"/>
                  <a:pt x="1" y="211209"/>
                </a:cubicBezTo>
                <a:cubicBezTo>
                  <a:pt x="-264" y="208563"/>
                  <a:pt x="49478" y="137390"/>
                  <a:pt x="68263" y="103259"/>
                </a:cubicBezTo>
                <a:cubicBezTo>
                  <a:pt x="87048" y="69128"/>
                  <a:pt x="129911" y="-2575"/>
                  <a:pt x="130176" y="7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: 図形 436">
            <a:extLst>
              <a:ext uri="{FF2B5EF4-FFF2-40B4-BE49-F238E27FC236}">
                <a16:creationId xmlns:a16="http://schemas.microsoft.com/office/drawing/2014/main" id="{EBE667F8-8D7F-45C9-B37F-DC86872BBB67}"/>
              </a:ext>
            </a:extLst>
          </p:cNvPr>
          <p:cNvSpPr/>
          <p:nvPr/>
        </p:nvSpPr>
        <p:spPr>
          <a:xfrm>
            <a:off x="4244844" y="6274788"/>
            <a:ext cx="53685" cy="291132"/>
          </a:xfrm>
          <a:custGeom>
            <a:avLst/>
            <a:gdLst>
              <a:gd name="connsiteX0" fmla="*/ 46169 w 53685"/>
              <a:gd name="connsiteY0" fmla="*/ 600 h 291132"/>
              <a:gd name="connsiteX1" fmla="*/ 49344 w 53685"/>
              <a:gd name="connsiteY1" fmla="*/ 105375 h 291132"/>
              <a:gd name="connsiteX2" fmla="*/ 36644 w 53685"/>
              <a:gd name="connsiteY2" fmla="*/ 148237 h 291132"/>
              <a:gd name="connsiteX3" fmla="*/ 131 w 53685"/>
              <a:gd name="connsiteY3" fmla="*/ 291112 h 291132"/>
              <a:gd name="connsiteX4" fmla="*/ 50931 w 53685"/>
              <a:gd name="connsiteY4" fmla="*/ 157762 h 291132"/>
              <a:gd name="connsiteX5" fmla="*/ 46169 w 53685"/>
              <a:gd name="connsiteY5" fmla="*/ 600 h 2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85" h="291132">
                <a:moveTo>
                  <a:pt x="46169" y="600"/>
                </a:moveTo>
                <a:cubicBezTo>
                  <a:pt x="45905" y="-8131"/>
                  <a:pt x="50931" y="80769"/>
                  <a:pt x="49344" y="105375"/>
                </a:cubicBezTo>
                <a:cubicBezTo>
                  <a:pt x="47757" y="129981"/>
                  <a:pt x="44846" y="117281"/>
                  <a:pt x="36644" y="148237"/>
                </a:cubicBezTo>
                <a:cubicBezTo>
                  <a:pt x="28442" y="179193"/>
                  <a:pt x="-2250" y="289525"/>
                  <a:pt x="131" y="291112"/>
                </a:cubicBezTo>
                <a:cubicBezTo>
                  <a:pt x="2512" y="292700"/>
                  <a:pt x="42729" y="201947"/>
                  <a:pt x="50931" y="157762"/>
                </a:cubicBezTo>
                <a:cubicBezTo>
                  <a:pt x="59133" y="113577"/>
                  <a:pt x="46433" y="9331"/>
                  <a:pt x="46169" y="6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: 図形 437">
            <a:extLst>
              <a:ext uri="{FF2B5EF4-FFF2-40B4-BE49-F238E27FC236}">
                <a16:creationId xmlns:a16="http://schemas.microsoft.com/office/drawing/2014/main" id="{50122005-3E66-44DC-B4C2-D1B47D9D079D}"/>
              </a:ext>
            </a:extLst>
          </p:cNvPr>
          <p:cNvSpPr/>
          <p:nvPr/>
        </p:nvSpPr>
        <p:spPr>
          <a:xfrm>
            <a:off x="3781308" y="6241895"/>
            <a:ext cx="16109" cy="75371"/>
          </a:xfrm>
          <a:custGeom>
            <a:avLst/>
            <a:gdLst>
              <a:gd name="connsiteX0" fmla="*/ 117 w 16109"/>
              <a:gd name="connsiteY0" fmla="*/ 155 h 75371"/>
              <a:gd name="connsiteX1" fmla="*/ 15992 w 16109"/>
              <a:gd name="connsiteY1" fmla="*/ 55718 h 75371"/>
              <a:gd name="connsiteX2" fmla="*/ 8055 w 16109"/>
              <a:gd name="connsiteY2" fmla="*/ 74768 h 75371"/>
              <a:gd name="connsiteX3" fmla="*/ 117 w 16109"/>
              <a:gd name="connsiteY3" fmla="*/ 155 h 7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9" h="75371">
                <a:moveTo>
                  <a:pt x="117" y="155"/>
                </a:moveTo>
                <a:cubicBezTo>
                  <a:pt x="1440" y="-3020"/>
                  <a:pt x="14669" y="43283"/>
                  <a:pt x="15992" y="55718"/>
                </a:cubicBezTo>
                <a:cubicBezTo>
                  <a:pt x="17315" y="68154"/>
                  <a:pt x="6997" y="77943"/>
                  <a:pt x="8055" y="74768"/>
                </a:cubicBezTo>
                <a:cubicBezTo>
                  <a:pt x="9113" y="71593"/>
                  <a:pt x="-1206" y="3330"/>
                  <a:pt x="117" y="1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: 図形 438">
            <a:extLst>
              <a:ext uri="{FF2B5EF4-FFF2-40B4-BE49-F238E27FC236}">
                <a16:creationId xmlns:a16="http://schemas.microsoft.com/office/drawing/2014/main" id="{633FFA06-302F-4B2B-A029-26E861370196}"/>
              </a:ext>
            </a:extLst>
          </p:cNvPr>
          <p:cNvSpPr/>
          <p:nvPr/>
        </p:nvSpPr>
        <p:spPr>
          <a:xfrm>
            <a:off x="3733669" y="6253135"/>
            <a:ext cx="32999" cy="208043"/>
          </a:xfrm>
          <a:custGeom>
            <a:avLst/>
            <a:gdLst>
              <a:gd name="connsiteX0" fmla="*/ 30294 w 32999"/>
              <a:gd name="connsiteY0" fmla="*/ 28 h 208043"/>
              <a:gd name="connsiteX1" fmla="*/ 30294 w 32999"/>
              <a:gd name="connsiteY1" fmla="*/ 120678 h 208043"/>
              <a:gd name="connsiteX2" fmla="*/ 131 w 32999"/>
              <a:gd name="connsiteY2" fmla="*/ 207990 h 208043"/>
              <a:gd name="connsiteX3" fmla="*/ 19181 w 32999"/>
              <a:gd name="connsiteY3" fmla="*/ 131790 h 208043"/>
              <a:gd name="connsiteX4" fmla="*/ 30294 w 32999"/>
              <a:gd name="connsiteY4" fmla="*/ 28 h 20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99" h="208043">
                <a:moveTo>
                  <a:pt x="30294" y="28"/>
                </a:moveTo>
                <a:cubicBezTo>
                  <a:pt x="32146" y="-1824"/>
                  <a:pt x="35321" y="86018"/>
                  <a:pt x="30294" y="120678"/>
                </a:cubicBezTo>
                <a:cubicBezTo>
                  <a:pt x="25267" y="155338"/>
                  <a:pt x="1983" y="206138"/>
                  <a:pt x="131" y="207990"/>
                </a:cubicBezTo>
                <a:cubicBezTo>
                  <a:pt x="-1721" y="209842"/>
                  <a:pt x="16535" y="163011"/>
                  <a:pt x="19181" y="131790"/>
                </a:cubicBezTo>
                <a:cubicBezTo>
                  <a:pt x="21827" y="100569"/>
                  <a:pt x="28442" y="1880"/>
                  <a:pt x="30294" y="2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: 図形 439">
            <a:extLst>
              <a:ext uri="{FF2B5EF4-FFF2-40B4-BE49-F238E27FC236}">
                <a16:creationId xmlns:a16="http://schemas.microsoft.com/office/drawing/2014/main" id="{91853550-B3F6-4CA6-9148-D767642AB8E5}"/>
              </a:ext>
            </a:extLst>
          </p:cNvPr>
          <p:cNvSpPr/>
          <p:nvPr/>
        </p:nvSpPr>
        <p:spPr>
          <a:xfrm>
            <a:off x="3659026" y="6472198"/>
            <a:ext cx="65989" cy="95395"/>
          </a:xfrm>
          <a:custGeom>
            <a:avLst/>
            <a:gdLst>
              <a:gd name="connsiteX0" fmla="*/ 65249 w 65989"/>
              <a:gd name="connsiteY0" fmla="*/ 40 h 95395"/>
              <a:gd name="connsiteX1" fmla="*/ 52549 w 65989"/>
              <a:gd name="connsiteY1" fmla="*/ 60365 h 95395"/>
              <a:gd name="connsiteX2" fmla="*/ 162 w 65989"/>
              <a:gd name="connsiteY2" fmla="*/ 95290 h 95395"/>
              <a:gd name="connsiteX3" fmla="*/ 36674 w 65989"/>
              <a:gd name="connsiteY3" fmla="*/ 69890 h 95395"/>
              <a:gd name="connsiteX4" fmla="*/ 65249 w 65989"/>
              <a:gd name="connsiteY4" fmla="*/ 40 h 9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89" h="95395">
                <a:moveTo>
                  <a:pt x="65249" y="40"/>
                </a:moveTo>
                <a:cubicBezTo>
                  <a:pt x="67895" y="-1548"/>
                  <a:pt x="63397" y="44490"/>
                  <a:pt x="52549" y="60365"/>
                </a:cubicBezTo>
                <a:cubicBezTo>
                  <a:pt x="41701" y="76240"/>
                  <a:pt x="2808" y="93703"/>
                  <a:pt x="162" y="95290"/>
                </a:cubicBezTo>
                <a:cubicBezTo>
                  <a:pt x="-2484" y="96878"/>
                  <a:pt x="27943" y="80209"/>
                  <a:pt x="36674" y="69890"/>
                </a:cubicBezTo>
                <a:cubicBezTo>
                  <a:pt x="45405" y="59571"/>
                  <a:pt x="62603" y="1628"/>
                  <a:pt x="65249" y="4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: 図形 440">
            <a:extLst>
              <a:ext uri="{FF2B5EF4-FFF2-40B4-BE49-F238E27FC236}">
                <a16:creationId xmlns:a16="http://schemas.microsoft.com/office/drawing/2014/main" id="{301DF6AC-81B3-469B-BADD-1A0839CCF35A}"/>
              </a:ext>
            </a:extLst>
          </p:cNvPr>
          <p:cNvSpPr/>
          <p:nvPr/>
        </p:nvSpPr>
        <p:spPr>
          <a:xfrm>
            <a:off x="3644880" y="6351906"/>
            <a:ext cx="179523" cy="258474"/>
          </a:xfrm>
          <a:custGeom>
            <a:avLst/>
            <a:gdLst>
              <a:gd name="connsiteX0" fmla="*/ 20 w 179523"/>
              <a:gd name="connsiteY0" fmla="*/ 231457 h 258474"/>
              <a:gd name="connsiteX1" fmla="*/ 53995 w 179523"/>
              <a:gd name="connsiteY1" fmla="*/ 258444 h 258474"/>
              <a:gd name="connsiteX2" fmla="*/ 119083 w 179523"/>
              <a:gd name="connsiteY2" fmla="*/ 225107 h 258474"/>
              <a:gd name="connsiteX3" fmla="*/ 131783 w 179523"/>
              <a:gd name="connsiteY3" fmla="*/ 207644 h 258474"/>
              <a:gd name="connsiteX4" fmla="*/ 179408 w 179523"/>
              <a:gd name="connsiteY4" fmla="*/ 1269 h 258474"/>
              <a:gd name="connsiteX5" fmla="*/ 144483 w 179523"/>
              <a:gd name="connsiteY5" fmla="*/ 123507 h 258474"/>
              <a:gd name="connsiteX6" fmla="*/ 122258 w 179523"/>
              <a:gd name="connsiteY6" fmla="*/ 182244 h 258474"/>
              <a:gd name="connsiteX7" fmla="*/ 104795 w 179523"/>
              <a:gd name="connsiteY7" fmla="*/ 209232 h 258474"/>
              <a:gd name="connsiteX8" fmla="*/ 82570 w 179523"/>
              <a:gd name="connsiteY8" fmla="*/ 231457 h 258474"/>
              <a:gd name="connsiteX9" fmla="*/ 47645 w 179523"/>
              <a:gd name="connsiteY9" fmla="*/ 248919 h 258474"/>
              <a:gd name="connsiteX10" fmla="*/ 20 w 179523"/>
              <a:gd name="connsiteY10" fmla="*/ 231457 h 25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23" h="258474">
                <a:moveTo>
                  <a:pt x="20" y="231457"/>
                </a:moveTo>
                <a:cubicBezTo>
                  <a:pt x="1078" y="233045"/>
                  <a:pt x="34151" y="259502"/>
                  <a:pt x="53995" y="258444"/>
                </a:cubicBezTo>
                <a:cubicBezTo>
                  <a:pt x="73839" y="257386"/>
                  <a:pt x="106118" y="233574"/>
                  <a:pt x="119083" y="225107"/>
                </a:cubicBezTo>
                <a:cubicBezTo>
                  <a:pt x="132048" y="216640"/>
                  <a:pt x="121729" y="244950"/>
                  <a:pt x="131783" y="207644"/>
                </a:cubicBezTo>
                <a:cubicBezTo>
                  <a:pt x="141837" y="170338"/>
                  <a:pt x="177291" y="15292"/>
                  <a:pt x="179408" y="1269"/>
                </a:cubicBezTo>
                <a:cubicBezTo>
                  <a:pt x="181525" y="-12754"/>
                  <a:pt x="154008" y="93345"/>
                  <a:pt x="144483" y="123507"/>
                </a:cubicBezTo>
                <a:cubicBezTo>
                  <a:pt x="134958" y="153669"/>
                  <a:pt x="128873" y="167957"/>
                  <a:pt x="122258" y="182244"/>
                </a:cubicBezTo>
                <a:cubicBezTo>
                  <a:pt x="115643" y="196531"/>
                  <a:pt x="111410" y="201030"/>
                  <a:pt x="104795" y="209232"/>
                </a:cubicBezTo>
                <a:cubicBezTo>
                  <a:pt x="98180" y="217434"/>
                  <a:pt x="92095" y="224843"/>
                  <a:pt x="82570" y="231457"/>
                </a:cubicBezTo>
                <a:cubicBezTo>
                  <a:pt x="73045" y="238071"/>
                  <a:pt x="56376" y="246538"/>
                  <a:pt x="47645" y="248919"/>
                </a:cubicBezTo>
                <a:cubicBezTo>
                  <a:pt x="38914" y="251300"/>
                  <a:pt x="-1038" y="229869"/>
                  <a:pt x="20" y="23145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: 図形 441">
            <a:extLst>
              <a:ext uri="{FF2B5EF4-FFF2-40B4-BE49-F238E27FC236}">
                <a16:creationId xmlns:a16="http://schemas.microsoft.com/office/drawing/2014/main" id="{BB3871F4-7796-49AF-9321-3408A8F73952}"/>
              </a:ext>
            </a:extLst>
          </p:cNvPr>
          <p:cNvSpPr/>
          <p:nvPr/>
        </p:nvSpPr>
        <p:spPr>
          <a:xfrm>
            <a:off x="3648075" y="6522958"/>
            <a:ext cx="74731" cy="63169"/>
          </a:xfrm>
          <a:custGeom>
            <a:avLst/>
            <a:gdLst>
              <a:gd name="connsiteX0" fmla="*/ 0 w 74731"/>
              <a:gd name="connsiteY0" fmla="*/ 61992 h 63169"/>
              <a:gd name="connsiteX1" fmla="*/ 61913 w 74731"/>
              <a:gd name="connsiteY1" fmla="*/ 60405 h 63169"/>
              <a:gd name="connsiteX2" fmla="*/ 74613 w 74731"/>
              <a:gd name="connsiteY2" fmla="*/ 47705 h 63169"/>
              <a:gd name="connsiteX3" fmla="*/ 68263 w 74731"/>
              <a:gd name="connsiteY3" fmla="*/ 80 h 63169"/>
              <a:gd name="connsiteX4" fmla="*/ 68263 w 74731"/>
              <a:gd name="connsiteY4" fmla="*/ 36592 h 63169"/>
              <a:gd name="connsiteX5" fmla="*/ 61913 w 74731"/>
              <a:gd name="connsiteY5" fmla="*/ 46117 h 63169"/>
              <a:gd name="connsiteX6" fmla="*/ 0 w 74731"/>
              <a:gd name="connsiteY6" fmla="*/ 61992 h 6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31" h="63169">
                <a:moveTo>
                  <a:pt x="0" y="61992"/>
                </a:moveTo>
                <a:cubicBezTo>
                  <a:pt x="0" y="64373"/>
                  <a:pt x="49478" y="62786"/>
                  <a:pt x="61913" y="60405"/>
                </a:cubicBezTo>
                <a:cubicBezTo>
                  <a:pt x="74349" y="58024"/>
                  <a:pt x="73555" y="57759"/>
                  <a:pt x="74613" y="47705"/>
                </a:cubicBezTo>
                <a:cubicBezTo>
                  <a:pt x="75671" y="37651"/>
                  <a:pt x="69321" y="1932"/>
                  <a:pt x="68263" y="80"/>
                </a:cubicBezTo>
                <a:cubicBezTo>
                  <a:pt x="67205" y="-1772"/>
                  <a:pt x="69321" y="28919"/>
                  <a:pt x="68263" y="36592"/>
                </a:cubicBezTo>
                <a:cubicBezTo>
                  <a:pt x="67205" y="44265"/>
                  <a:pt x="71438" y="44529"/>
                  <a:pt x="61913" y="46117"/>
                </a:cubicBezTo>
                <a:cubicBezTo>
                  <a:pt x="52388" y="47704"/>
                  <a:pt x="0" y="59611"/>
                  <a:pt x="0" y="6199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: 図形 442">
            <a:extLst>
              <a:ext uri="{FF2B5EF4-FFF2-40B4-BE49-F238E27FC236}">
                <a16:creationId xmlns:a16="http://schemas.microsoft.com/office/drawing/2014/main" id="{1D7A5A5B-57BA-45C9-86FF-23283BFEDD77}"/>
              </a:ext>
            </a:extLst>
          </p:cNvPr>
          <p:cNvSpPr/>
          <p:nvPr/>
        </p:nvSpPr>
        <p:spPr>
          <a:xfrm>
            <a:off x="3828697" y="6225895"/>
            <a:ext cx="29116" cy="158224"/>
          </a:xfrm>
          <a:custGeom>
            <a:avLst/>
            <a:gdLst>
              <a:gd name="connsiteX0" fmla="*/ 28928 w 29116"/>
              <a:gd name="connsiteY0" fmla="*/ 280 h 158224"/>
              <a:gd name="connsiteX1" fmla="*/ 13053 w 29116"/>
              <a:gd name="connsiteY1" fmla="*/ 66955 h 158224"/>
              <a:gd name="connsiteX2" fmla="*/ 19403 w 29116"/>
              <a:gd name="connsiteY2" fmla="*/ 157443 h 158224"/>
              <a:gd name="connsiteX3" fmla="*/ 11466 w 29116"/>
              <a:gd name="connsiteY3" fmla="*/ 109818 h 158224"/>
              <a:gd name="connsiteX4" fmla="*/ 353 w 29116"/>
              <a:gd name="connsiteY4" fmla="*/ 92355 h 158224"/>
              <a:gd name="connsiteX5" fmla="*/ 28928 w 29116"/>
              <a:gd name="connsiteY5" fmla="*/ 280 h 15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6" h="158224">
                <a:moveTo>
                  <a:pt x="28928" y="280"/>
                </a:moveTo>
                <a:cubicBezTo>
                  <a:pt x="31045" y="-3953"/>
                  <a:pt x="14640" y="40761"/>
                  <a:pt x="13053" y="66955"/>
                </a:cubicBezTo>
                <a:cubicBezTo>
                  <a:pt x="11465" y="93149"/>
                  <a:pt x="19667" y="150299"/>
                  <a:pt x="19403" y="157443"/>
                </a:cubicBezTo>
                <a:cubicBezTo>
                  <a:pt x="19139" y="164587"/>
                  <a:pt x="14641" y="120666"/>
                  <a:pt x="11466" y="109818"/>
                </a:cubicBezTo>
                <a:cubicBezTo>
                  <a:pt x="8291" y="98970"/>
                  <a:pt x="-2028" y="107172"/>
                  <a:pt x="353" y="92355"/>
                </a:cubicBezTo>
                <a:cubicBezTo>
                  <a:pt x="2734" y="77538"/>
                  <a:pt x="26811" y="4513"/>
                  <a:pt x="28928" y="2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: 図形 443">
            <a:extLst>
              <a:ext uri="{FF2B5EF4-FFF2-40B4-BE49-F238E27FC236}">
                <a16:creationId xmlns:a16="http://schemas.microsoft.com/office/drawing/2014/main" id="{71A651DF-613B-4C27-AD3A-A67EFBBD57DB}"/>
              </a:ext>
            </a:extLst>
          </p:cNvPr>
          <p:cNvSpPr/>
          <p:nvPr/>
        </p:nvSpPr>
        <p:spPr>
          <a:xfrm>
            <a:off x="3795516" y="6359502"/>
            <a:ext cx="38749" cy="218056"/>
          </a:xfrm>
          <a:custGeom>
            <a:avLst/>
            <a:gdLst>
              <a:gd name="connsiteX0" fmla="*/ 33534 w 38749"/>
              <a:gd name="connsiteY0" fmla="*/ 23 h 218056"/>
              <a:gd name="connsiteX1" fmla="*/ 36709 w 38749"/>
              <a:gd name="connsiteY1" fmla="*/ 90511 h 218056"/>
              <a:gd name="connsiteX2" fmla="*/ 197 w 38749"/>
              <a:gd name="connsiteY2" fmla="*/ 217511 h 218056"/>
              <a:gd name="connsiteX3" fmla="*/ 22422 w 38749"/>
              <a:gd name="connsiteY3" fmla="*/ 134961 h 218056"/>
              <a:gd name="connsiteX4" fmla="*/ 28772 w 38749"/>
              <a:gd name="connsiteY4" fmla="*/ 98448 h 218056"/>
              <a:gd name="connsiteX5" fmla="*/ 33534 w 38749"/>
              <a:gd name="connsiteY5" fmla="*/ 23 h 21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49" h="218056">
                <a:moveTo>
                  <a:pt x="33534" y="23"/>
                </a:moveTo>
                <a:cubicBezTo>
                  <a:pt x="34857" y="-1300"/>
                  <a:pt x="42265" y="54263"/>
                  <a:pt x="36709" y="90511"/>
                </a:cubicBezTo>
                <a:cubicBezTo>
                  <a:pt x="31153" y="126759"/>
                  <a:pt x="2578" y="210103"/>
                  <a:pt x="197" y="217511"/>
                </a:cubicBezTo>
                <a:cubicBezTo>
                  <a:pt x="-2184" y="224919"/>
                  <a:pt x="17660" y="154805"/>
                  <a:pt x="22422" y="134961"/>
                </a:cubicBezTo>
                <a:cubicBezTo>
                  <a:pt x="27184" y="115117"/>
                  <a:pt x="26920" y="117498"/>
                  <a:pt x="28772" y="98448"/>
                </a:cubicBezTo>
                <a:cubicBezTo>
                  <a:pt x="30624" y="79398"/>
                  <a:pt x="32211" y="1346"/>
                  <a:pt x="33534" y="2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: 図形 444">
            <a:extLst>
              <a:ext uri="{FF2B5EF4-FFF2-40B4-BE49-F238E27FC236}">
                <a16:creationId xmlns:a16="http://schemas.microsoft.com/office/drawing/2014/main" id="{543F3F41-8B8A-4EC5-871E-14A85D7E2002}"/>
              </a:ext>
            </a:extLst>
          </p:cNvPr>
          <p:cNvSpPr/>
          <p:nvPr/>
        </p:nvSpPr>
        <p:spPr>
          <a:xfrm>
            <a:off x="3744251" y="6535719"/>
            <a:ext cx="45618" cy="194529"/>
          </a:xfrm>
          <a:custGeom>
            <a:avLst/>
            <a:gdLst>
              <a:gd name="connsiteX0" fmla="*/ 43524 w 45618"/>
              <a:gd name="connsiteY0" fmla="*/ 19 h 194529"/>
              <a:gd name="connsiteX1" fmla="*/ 43524 w 45618"/>
              <a:gd name="connsiteY1" fmla="*/ 88919 h 194529"/>
              <a:gd name="connsiteX2" fmla="*/ 24474 w 45618"/>
              <a:gd name="connsiteY2" fmla="*/ 141306 h 194529"/>
              <a:gd name="connsiteX3" fmla="*/ 662 w 45618"/>
              <a:gd name="connsiteY3" fmla="*/ 190519 h 194529"/>
              <a:gd name="connsiteX4" fmla="*/ 8599 w 45618"/>
              <a:gd name="connsiteY4" fmla="*/ 180994 h 194529"/>
              <a:gd name="connsiteX5" fmla="*/ 29237 w 45618"/>
              <a:gd name="connsiteY5" fmla="*/ 96856 h 194529"/>
              <a:gd name="connsiteX6" fmla="*/ 43524 w 45618"/>
              <a:gd name="connsiteY6" fmla="*/ 19 h 19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18" h="194529">
                <a:moveTo>
                  <a:pt x="43524" y="19"/>
                </a:moveTo>
                <a:cubicBezTo>
                  <a:pt x="45905" y="-1304"/>
                  <a:pt x="46699" y="65371"/>
                  <a:pt x="43524" y="88919"/>
                </a:cubicBezTo>
                <a:cubicBezTo>
                  <a:pt x="40349" y="112467"/>
                  <a:pt x="31618" y="124373"/>
                  <a:pt x="24474" y="141306"/>
                </a:cubicBezTo>
                <a:cubicBezTo>
                  <a:pt x="17330" y="158239"/>
                  <a:pt x="662" y="190519"/>
                  <a:pt x="662" y="190519"/>
                </a:cubicBezTo>
                <a:cubicBezTo>
                  <a:pt x="-1984" y="197134"/>
                  <a:pt x="3837" y="196604"/>
                  <a:pt x="8599" y="180994"/>
                </a:cubicBezTo>
                <a:cubicBezTo>
                  <a:pt x="13361" y="165384"/>
                  <a:pt x="25797" y="123050"/>
                  <a:pt x="29237" y="96856"/>
                </a:cubicBezTo>
                <a:cubicBezTo>
                  <a:pt x="32677" y="70662"/>
                  <a:pt x="41143" y="1342"/>
                  <a:pt x="43524" y="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: 図形 445">
            <a:extLst>
              <a:ext uri="{FF2B5EF4-FFF2-40B4-BE49-F238E27FC236}">
                <a16:creationId xmlns:a16="http://schemas.microsoft.com/office/drawing/2014/main" id="{F6EA52D2-800E-4D91-B992-29E326E7DC2E}"/>
              </a:ext>
            </a:extLst>
          </p:cNvPr>
          <p:cNvSpPr/>
          <p:nvPr/>
        </p:nvSpPr>
        <p:spPr>
          <a:xfrm>
            <a:off x="3711534" y="6743672"/>
            <a:ext cx="48112" cy="137033"/>
          </a:xfrm>
          <a:custGeom>
            <a:avLst/>
            <a:gdLst>
              <a:gd name="connsiteX0" fmla="*/ 31791 w 48112"/>
              <a:gd name="connsiteY0" fmla="*/ 28 h 137033"/>
              <a:gd name="connsiteX1" fmla="*/ 41 w 48112"/>
              <a:gd name="connsiteY1" fmla="*/ 87341 h 137033"/>
              <a:gd name="connsiteX2" fmla="*/ 39729 w 48112"/>
              <a:gd name="connsiteY2" fmla="*/ 115916 h 137033"/>
              <a:gd name="connsiteX3" fmla="*/ 47666 w 48112"/>
              <a:gd name="connsiteY3" fmla="*/ 136553 h 137033"/>
              <a:gd name="connsiteX4" fmla="*/ 31791 w 48112"/>
              <a:gd name="connsiteY4" fmla="*/ 95278 h 137033"/>
              <a:gd name="connsiteX5" fmla="*/ 12741 w 48112"/>
              <a:gd name="connsiteY5" fmla="*/ 77816 h 137033"/>
              <a:gd name="connsiteX6" fmla="*/ 31791 w 48112"/>
              <a:gd name="connsiteY6" fmla="*/ 28 h 13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2" h="137033">
                <a:moveTo>
                  <a:pt x="31791" y="28"/>
                </a:moveTo>
                <a:cubicBezTo>
                  <a:pt x="29674" y="1616"/>
                  <a:pt x="-1282" y="68026"/>
                  <a:pt x="41" y="87341"/>
                </a:cubicBezTo>
                <a:cubicBezTo>
                  <a:pt x="1364" y="106656"/>
                  <a:pt x="31792" y="107714"/>
                  <a:pt x="39729" y="115916"/>
                </a:cubicBezTo>
                <a:cubicBezTo>
                  <a:pt x="47666" y="124118"/>
                  <a:pt x="48989" y="139993"/>
                  <a:pt x="47666" y="136553"/>
                </a:cubicBezTo>
                <a:cubicBezTo>
                  <a:pt x="46343" y="133113"/>
                  <a:pt x="37612" y="105067"/>
                  <a:pt x="31791" y="95278"/>
                </a:cubicBezTo>
                <a:cubicBezTo>
                  <a:pt x="25970" y="85489"/>
                  <a:pt x="12741" y="91574"/>
                  <a:pt x="12741" y="77816"/>
                </a:cubicBezTo>
                <a:cubicBezTo>
                  <a:pt x="12741" y="64058"/>
                  <a:pt x="33908" y="-1560"/>
                  <a:pt x="31791" y="2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: 図形 446">
            <a:extLst>
              <a:ext uri="{FF2B5EF4-FFF2-40B4-BE49-F238E27FC236}">
                <a16:creationId xmlns:a16="http://schemas.microsoft.com/office/drawing/2014/main" id="{9BDA1410-C3AC-4154-92E9-3CF5D5578949}"/>
              </a:ext>
            </a:extLst>
          </p:cNvPr>
          <p:cNvSpPr/>
          <p:nvPr/>
        </p:nvSpPr>
        <p:spPr>
          <a:xfrm>
            <a:off x="3749666" y="6762338"/>
            <a:ext cx="67684" cy="34068"/>
          </a:xfrm>
          <a:custGeom>
            <a:avLst/>
            <a:gdLst>
              <a:gd name="connsiteX0" fmla="*/ 9 w 67684"/>
              <a:gd name="connsiteY0" fmla="*/ 412 h 34068"/>
              <a:gd name="connsiteX1" fmla="*/ 60334 w 67684"/>
              <a:gd name="connsiteY1" fmla="*/ 16287 h 34068"/>
              <a:gd name="connsiteX2" fmla="*/ 65097 w 67684"/>
              <a:gd name="connsiteY2" fmla="*/ 33750 h 34068"/>
              <a:gd name="connsiteX3" fmla="*/ 9 w 67684"/>
              <a:gd name="connsiteY3" fmla="*/ 412 h 3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84" h="34068">
                <a:moveTo>
                  <a:pt x="9" y="412"/>
                </a:moveTo>
                <a:cubicBezTo>
                  <a:pt x="-785" y="-2498"/>
                  <a:pt x="49486" y="10731"/>
                  <a:pt x="60334" y="16287"/>
                </a:cubicBezTo>
                <a:cubicBezTo>
                  <a:pt x="71182" y="21843"/>
                  <a:pt x="67478" y="36396"/>
                  <a:pt x="65097" y="33750"/>
                </a:cubicBezTo>
                <a:cubicBezTo>
                  <a:pt x="62716" y="31104"/>
                  <a:pt x="803" y="3322"/>
                  <a:pt x="9" y="4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: 図形 447">
            <a:extLst>
              <a:ext uri="{FF2B5EF4-FFF2-40B4-BE49-F238E27FC236}">
                <a16:creationId xmlns:a16="http://schemas.microsoft.com/office/drawing/2014/main" id="{FD3AD4FB-7143-47E2-9958-7064F7C7EEB0}"/>
              </a:ext>
            </a:extLst>
          </p:cNvPr>
          <p:cNvSpPr/>
          <p:nvPr/>
        </p:nvSpPr>
        <p:spPr>
          <a:xfrm>
            <a:off x="3898802" y="6397528"/>
            <a:ext cx="71916" cy="216096"/>
          </a:xfrm>
          <a:custGeom>
            <a:avLst/>
            <a:gdLst>
              <a:gd name="connsiteX0" fmla="*/ 71536 w 71916"/>
              <a:gd name="connsiteY0" fmla="*/ 97 h 216096"/>
              <a:gd name="connsiteX1" fmla="*/ 35023 w 71916"/>
              <a:gd name="connsiteY1" fmla="*/ 100110 h 216096"/>
              <a:gd name="connsiteX2" fmla="*/ 20736 w 71916"/>
              <a:gd name="connsiteY2" fmla="*/ 166785 h 216096"/>
              <a:gd name="connsiteX3" fmla="*/ 98 w 71916"/>
              <a:gd name="connsiteY3" fmla="*/ 215997 h 216096"/>
              <a:gd name="connsiteX4" fmla="*/ 12798 w 71916"/>
              <a:gd name="connsiteY4" fmla="*/ 154085 h 216096"/>
              <a:gd name="connsiteX5" fmla="*/ 9623 w 71916"/>
              <a:gd name="connsiteY5" fmla="*/ 119160 h 216096"/>
              <a:gd name="connsiteX6" fmla="*/ 71536 w 71916"/>
              <a:gd name="connsiteY6" fmla="*/ 97 h 2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6" h="216096">
                <a:moveTo>
                  <a:pt x="71536" y="97"/>
                </a:moveTo>
                <a:cubicBezTo>
                  <a:pt x="75769" y="-3078"/>
                  <a:pt x="43490" y="72329"/>
                  <a:pt x="35023" y="100110"/>
                </a:cubicBezTo>
                <a:cubicBezTo>
                  <a:pt x="26556" y="127891"/>
                  <a:pt x="26557" y="147471"/>
                  <a:pt x="20736" y="166785"/>
                </a:cubicBezTo>
                <a:cubicBezTo>
                  <a:pt x="14915" y="186100"/>
                  <a:pt x="1421" y="218114"/>
                  <a:pt x="98" y="215997"/>
                </a:cubicBezTo>
                <a:cubicBezTo>
                  <a:pt x="-1225" y="213880"/>
                  <a:pt x="11210" y="170225"/>
                  <a:pt x="12798" y="154085"/>
                </a:cubicBezTo>
                <a:cubicBezTo>
                  <a:pt x="14385" y="137946"/>
                  <a:pt x="362" y="142179"/>
                  <a:pt x="9623" y="119160"/>
                </a:cubicBezTo>
                <a:cubicBezTo>
                  <a:pt x="18884" y="96141"/>
                  <a:pt x="67303" y="3272"/>
                  <a:pt x="71536" y="9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: 図形 448">
            <a:extLst>
              <a:ext uri="{FF2B5EF4-FFF2-40B4-BE49-F238E27FC236}">
                <a16:creationId xmlns:a16="http://schemas.microsoft.com/office/drawing/2014/main" id="{49B0E0C5-0940-49E0-8578-8188423877EE}"/>
              </a:ext>
            </a:extLst>
          </p:cNvPr>
          <p:cNvSpPr/>
          <p:nvPr/>
        </p:nvSpPr>
        <p:spPr>
          <a:xfrm>
            <a:off x="3852863" y="6631975"/>
            <a:ext cx="46037" cy="93660"/>
          </a:xfrm>
          <a:custGeom>
            <a:avLst/>
            <a:gdLst>
              <a:gd name="connsiteX0" fmla="*/ 46037 w 46037"/>
              <a:gd name="connsiteY0" fmla="*/ 600 h 93660"/>
              <a:gd name="connsiteX1" fmla="*/ 7937 w 46037"/>
              <a:gd name="connsiteY1" fmla="*/ 67275 h 93660"/>
              <a:gd name="connsiteX2" fmla="*/ 0 w 46037"/>
              <a:gd name="connsiteY2" fmla="*/ 92675 h 93660"/>
              <a:gd name="connsiteX3" fmla="*/ 7937 w 46037"/>
              <a:gd name="connsiteY3" fmla="*/ 37113 h 93660"/>
              <a:gd name="connsiteX4" fmla="*/ 46037 w 46037"/>
              <a:gd name="connsiteY4" fmla="*/ 600 h 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37" h="93660">
                <a:moveTo>
                  <a:pt x="46037" y="600"/>
                </a:moveTo>
                <a:cubicBezTo>
                  <a:pt x="46037" y="5627"/>
                  <a:pt x="15610" y="51929"/>
                  <a:pt x="7937" y="67275"/>
                </a:cubicBezTo>
                <a:cubicBezTo>
                  <a:pt x="264" y="82621"/>
                  <a:pt x="0" y="97702"/>
                  <a:pt x="0" y="92675"/>
                </a:cubicBezTo>
                <a:cubicBezTo>
                  <a:pt x="0" y="87648"/>
                  <a:pt x="2381" y="50871"/>
                  <a:pt x="7937" y="37113"/>
                </a:cubicBezTo>
                <a:cubicBezTo>
                  <a:pt x="13493" y="23355"/>
                  <a:pt x="46037" y="-4427"/>
                  <a:pt x="46037" y="6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: 図形 449">
            <a:extLst>
              <a:ext uri="{FF2B5EF4-FFF2-40B4-BE49-F238E27FC236}">
                <a16:creationId xmlns:a16="http://schemas.microsoft.com/office/drawing/2014/main" id="{EDB181A6-6D02-4800-B709-027E875AF765}"/>
              </a:ext>
            </a:extLst>
          </p:cNvPr>
          <p:cNvSpPr/>
          <p:nvPr/>
        </p:nvSpPr>
        <p:spPr>
          <a:xfrm>
            <a:off x="3796359" y="6728629"/>
            <a:ext cx="64470" cy="102235"/>
          </a:xfrm>
          <a:custGeom>
            <a:avLst/>
            <a:gdLst>
              <a:gd name="connsiteX0" fmla="*/ 64441 w 64470"/>
              <a:gd name="connsiteY0" fmla="*/ 784 h 102235"/>
              <a:gd name="connsiteX1" fmla="*/ 4116 w 64470"/>
              <a:gd name="connsiteY1" fmla="*/ 100796 h 102235"/>
              <a:gd name="connsiteX2" fmla="*/ 12054 w 64470"/>
              <a:gd name="connsiteY2" fmla="*/ 56346 h 102235"/>
              <a:gd name="connsiteX3" fmla="*/ 64441 w 64470"/>
              <a:gd name="connsiteY3" fmla="*/ 784 h 10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70" h="102235">
                <a:moveTo>
                  <a:pt x="64441" y="784"/>
                </a:moveTo>
                <a:cubicBezTo>
                  <a:pt x="63118" y="8192"/>
                  <a:pt x="12847" y="91536"/>
                  <a:pt x="4116" y="100796"/>
                </a:cubicBezTo>
                <a:cubicBezTo>
                  <a:pt x="-4615" y="110056"/>
                  <a:pt x="1735" y="72221"/>
                  <a:pt x="12054" y="56346"/>
                </a:cubicBezTo>
                <a:cubicBezTo>
                  <a:pt x="22373" y="40471"/>
                  <a:pt x="65764" y="-6624"/>
                  <a:pt x="64441" y="78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: 図形 450">
            <a:extLst>
              <a:ext uri="{FF2B5EF4-FFF2-40B4-BE49-F238E27FC236}">
                <a16:creationId xmlns:a16="http://schemas.microsoft.com/office/drawing/2014/main" id="{CB10D626-E51D-458F-AC5E-8982EF34C9A5}"/>
              </a:ext>
            </a:extLst>
          </p:cNvPr>
          <p:cNvSpPr/>
          <p:nvPr/>
        </p:nvSpPr>
        <p:spPr>
          <a:xfrm>
            <a:off x="3984503" y="6306329"/>
            <a:ext cx="14774" cy="187347"/>
          </a:xfrm>
          <a:custGeom>
            <a:avLst/>
            <a:gdLst>
              <a:gd name="connsiteX0" fmla="*/ 14410 w 14774"/>
              <a:gd name="connsiteY0" fmla="*/ 809 h 187347"/>
              <a:gd name="connsiteX1" fmla="*/ 9647 w 14774"/>
              <a:gd name="connsiteY1" fmla="*/ 183371 h 187347"/>
              <a:gd name="connsiteX2" fmla="*/ 122 w 14774"/>
              <a:gd name="connsiteY2" fmla="*/ 118284 h 187347"/>
              <a:gd name="connsiteX3" fmla="*/ 14410 w 14774"/>
              <a:gd name="connsiteY3" fmla="*/ 809 h 18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4" h="187347">
                <a:moveTo>
                  <a:pt x="14410" y="809"/>
                </a:moveTo>
                <a:cubicBezTo>
                  <a:pt x="15997" y="11657"/>
                  <a:pt x="12028" y="163792"/>
                  <a:pt x="9647" y="183371"/>
                </a:cubicBezTo>
                <a:cubicBezTo>
                  <a:pt x="7266" y="202950"/>
                  <a:pt x="1709" y="145271"/>
                  <a:pt x="122" y="118284"/>
                </a:cubicBezTo>
                <a:cubicBezTo>
                  <a:pt x="-1465" y="91297"/>
                  <a:pt x="12823" y="-10039"/>
                  <a:pt x="14410" y="8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: 図形 451">
            <a:extLst>
              <a:ext uri="{FF2B5EF4-FFF2-40B4-BE49-F238E27FC236}">
                <a16:creationId xmlns:a16="http://schemas.microsoft.com/office/drawing/2014/main" id="{FDF07E34-E201-4FB7-AEA0-B624862DC2A2}"/>
              </a:ext>
            </a:extLst>
          </p:cNvPr>
          <p:cNvSpPr/>
          <p:nvPr/>
        </p:nvSpPr>
        <p:spPr>
          <a:xfrm>
            <a:off x="3959222" y="6481763"/>
            <a:ext cx="17483" cy="136163"/>
          </a:xfrm>
          <a:custGeom>
            <a:avLst/>
            <a:gdLst>
              <a:gd name="connsiteX0" fmla="*/ 17466 w 17483"/>
              <a:gd name="connsiteY0" fmla="*/ 1587 h 136163"/>
              <a:gd name="connsiteX1" fmla="*/ 3178 w 17483"/>
              <a:gd name="connsiteY1" fmla="*/ 134937 h 136163"/>
              <a:gd name="connsiteX2" fmla="*/ 3 w 17483"/>
              <a:gd name="connsiteY2" fmla="*/ 65087 h 136163"/>
              <a:gd name="connsiteX3" fmla="*/ 17466 w 17483"/>
              <a:gd name="connsiteY3" fmla="*/ 1587 h 13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83" h="136163">
                <a:moveTo>
                  <a:pt x="17466" y="1587"/>
                </a:moveTo>
                <a:cubicBezTo>
                  <a:pt x="17995" y="13229"/>
                  <a:pt x="6088" y="124354"/>
                  <a:pt x="3178" y="134937"/>
                </a:cubicBezTo>
                <a:cubicBezTo>
                  <a:pt x="268" y="145520"/>
                  <a:pt x="267" y="84666"/>
                  <a:pt x="3" y="65087"/>
                </a:cubicBezTo>
                <a:cubicBezTo>
                  <a:pt x="-261" y="45508"/>
                  <a:pt x="16937" y="-10055"/>
                  <a:pt x="17466" y="15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: 図形 452">
            <a:extLst>
              <a:ext uri="{FF2B5EF4-FFF2-40B4-BE49-F238E27FC236}">
                <a16:creationId xmlns:a16="http://schemas.microsoft.com/office/drawing/2014/main" id="{0F8EBA0E-C9C6-431E-957C-7A5F1EEC2896}"/>
              </a:ext>
            </a:extLst>
          </p:cNvPr>
          <p:cNvSpPr/>
          <p:nvPr/>
        </p:nvSpPr>
        <p:spPr>
          <a:xfrm>
            <a:off x="4048920" y="6308994"/>
            <a:ext cx="7176" cy="139340"/>
          </a:xfrm>
          <a:custGeom>
            <a:avLst/>
            <a:gdLst>
              <a:gd name="connsiteX0" fmla="*/ 793 w 7176"/>
              <a:gd name="connsiteY0" fmla="*/ 1319 h 139340"/>
              <a:gd name="connsiteX1" fmla="*/ 793 w 7176"/>
              <a:gd name="connsiteY1" fmla="*/ 137844 h 139340"/>
              <a:gd name="connsiteX2" fmla="*/ 7143 w 7176"/>
              <a:gd name="connsiteY2" fmla="*/ 71169 h 139340"/>
              <a:gd name="connsiteX3" fmla="*/ 793 w 7176"/>
              <a:gd name="connsiteY3" fmla="*/ 1319 h 13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6" h="139340">
                <a:moveTo>
                  <a:pt x="793" y="1319"/>
                </a:moveTo>
                <a:cubicBezTo>
                  <a:pt x="-265" y="12431"/>
                  <a:pt x="-265" y="126202"/>
                  <a:pt x="793" y="137844"/>
                </a:cubicBezTo>
                <a:cubicBezTo>
                  <a:pt x="1851" y="149486"/>
                  <a:pt x="6614" y="89954"/>
                  <a:pt x="7143" y="71169"/>
                </a:cubicBezTo>
                <a:cubicBezTo>
                  <a:pt x="7672" y="52384"/>
                  <a:pt x="1851" y="-9793"/>
                  <a:pt x="793" y="13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: 図形 453">
            <a:extLst>
              <a:ext uri="{FF2B5EF4-FFF2-40B4-BE49-F238E27FC236}">
                <a16:creationId xmlns:a16="http://schemas.microsoft.com/office/drawing/2014/main" id="{C6A028FA-46AC-4552-992E-3A776CC5322E}"/>
              </a:ext>
            </a:extLst>
          </p:cNvPr>
          <p:cNvSpPr/>
          <p:nvPr/>
        </p:nvSpPr>
        <p:spPr>
          <a:xfrm>
            <a:off x="4082951" y="6300786"/>
            <a:ext cx="60427" cy="163816"/>
          </a:xfrm>
          <a:custGeom>
            <a:avLst/>
            <a:gdLst>
              <a:gd name="connsiteX0" fmla="*/ 42962 w 60427"/>
              <a:gd name="connsiteY0" fmla="*/ 2 h 163816"/>
              <a:gd name="connsiteX1" fmla="*/ 60424 w 60427"/>
              <a:gd name="connsiteY1" fmla="*/ 90489 h 163816"/>
              <a:gd name="connsiteX2" fmla="*/ 41374 w 60427"/>
              <a:gd name="connsiteY2" fmla="*/ 115889 h 163816"/>
              <a:gd name="connsiteX3" fmla="*/ 12799 w 60427"/>
              <a:gd name="connsiteY3" fmla="*/ 142877 h 163816"/>
              <a:gd name="connsiteX4" fmla="*/ 1687 w 60427"/>
              <a:gd name="connsiteY4" fmla="*/ 163514 h 163816"/>
              <a:gd name="connsiteX5" fmla="*/ 4862 w 60427"/>
              <a:gd name="connsiteY5" fmla="*/ 127002 h 163816"/>
              <a:gd name="connsiteX6" fmla="*/ 46137 w 60427"/>
              <a:gd name="connsiteY6" fmla="*/ 93664 h 163816"/>
              <a:gd name="connsiteX7" fmla="*/ 42962 w 60427"/>
              <a:gd name="connsiteY7" fmla="*/ 2 h 16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27" h="163816">
                <a:moveTo>
                  <a:pt x="42962" y="2"/>
                </a:moveTo>
                <a:cubicBezTo>
                  <a:pt x="45343" y="-527"/>
                  <a:pt x="60689" y="71175"/>
                  <a:pt x="60424" y="90489"/>
                </a:cubicBezTo>
                <a:cubicBezTo>
                  <a:pt x="60159" y="109803"/>
                  <a:pt x="49311" y="107158"/>
                  <a:pt x="41374" y="115889"/>
                </a:cubicBezTo>
                <a:cubicBezTo>
                  <a:pt x="33437" y="124620"/>
                  <a:pt x="19413" y="134940"/>
                  <a:pt x="12799" y="142877"/>
                </a:cubicBezTo>
                <a:cubicBezTo>
                  <a:pt x="6185" y="150814"/>
                  <a:pt x="3010" y="166160"/>
                  <a:pt x="1687" y="163514"/>
                </a:cubicBezTo>
                <a:cubicBezTo>
                  <a:pt x="364" y="160868"/>
                  <a:pt x="-2546" y="138644"/>
                  <a:pt x="4862" y="127002"/>
                </a:cubicBezTo>
                <a:cubicBezTo>
                  <a:pt x="12270" y="115360"/>
                  <a:pt x="39258" y="112185"/>
                  <a:pt x="46137" y="93664"/>
                </a:cubicBezTo>
                <a:cubicBezTo>
                  <a:pt x="53016" y="75143"/>
                  <a:pt x="40581" y="531"/>
                  <a:pt x="42962" y="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: 図形 454">
            <a:extLst>
              <a:ext uri="{FF2B5EF4-FFF2-40B4-BE49-F238E27FC236}">
                <a16:creationId xmlns:a16="http://schemas.microsoft.com/office/drawing/2014/main" id="{FADEA538-37C4-4DE8-A026-68D66C49054F}"/>
              </a:ext>
            </a:extLst>
          </p:cNvPr>
          <p:cNvSpPr/>
          <p:nvPr/>
        </p:nvSpPr>
        <p:spPr>
          <a:xfrm>
            <a:off x="3922624" y="6257843"/>
            <a:ext cx="51020" cy="127559"/>
          </a:xfrm>
          <a:custGeom>
            <a:avLst/>
            <a:gdLst>
              <a:gd name="connsiteX0" fmla="*/ 50889 w 51020"/>
              <a:gd name="connsiteY0" fmla="*/ 82 h 127559"/>
              <a:gd name="connsiteX1" fmla="*/ 20726 w 51020"/>
              <a:gd name="connsiteY1" fmla="*/ 49295 h 127559"/>
              <a:gd name="connsiteX2" fmla="*/ 1676 w 51020"/>
              <a:gd name="connsiteY2" fmla="*/ 127082 h 127559"/>
              <a:gd name="connsiteX3" fmla="*/ 1676 w 51020"/>
              <a:gd name="connsiteY3" fmla="*/ 81045 h 127559"/>
              <a:gd name="connsiteX4" fmla="*/ 8026 w 51020"/>
              <a:gd name="connsiteY4" fmla="*/ 60407 h 127559"/>
              <a:gd name="connsiteX5" fmla="*/ 50889 w 51020"/>
              <a:gd name="connsiteY5" fmla="*/ 82 h 12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20" h="127559">
                <a:moveTo>
                  <a:pt x="50889" y="82"/>
                </a:moveTo>
                <a:cubicBezTo>
                  <a:pt x="53006" y="-1770"/>
                  <a:pt x="28928" y="28128"/>
                  <a:pt x="20726" y="49295"/>
                </a:cubicBezTo>
                <a:cubicBezTo>
                  <a:pt x="12524" y="70462"/>
                  <a:pt x="4851" y="121790"/>
                  <a:pt x="1676" y="127082"/>
                </a:cubicBezTo>
                <a:cubicBezTo>
                  <a:pt x="-1499" y="132374"/>
                  <a:pt x="618" y="92157"/>
                  <a:pt x="1676" y="81045"/>
                </a:cubicBezTo>
                <a:cubicBezTo>
                  <a:pt x="2734" y="69933"/>
                  <a:pt x="1147" y="71255"/>
                  <a:pt x="8026" y="60407"/>
                </a:cubicBezTo>
                <a:cubicBezTo>
                  <a:pt x="14905" y="49559"/>
                  <a:pt x="48772" y="1934"/>
                  <a:pt x="50889" y="8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: 図形 455">
            <a:extLst>
              <a:ext uri="{FF2B5EF4-FFF2-40B4-BE49-F238E27FC236}">
                <a16:creationId xmlns:a16="http://schemas.microsoft.com/office/drawing/2014/main" id="{F69AC310-4B52-407F-B3DD-7D586AFEE912}"/>
              </a:ext>
            </a:extLst>
          </p:cNvPr>
          <p:cNvSpPr/>
          <p:nvPr/>
        </p:nvSpPr>
        <p:spPr>
          <a:xfrm>
            <a:off x="3902063" y="6216011"/>
            <a:ext cx="6413" cy="167963"/>
          </a:xfrm>
          <a:custGeom>
            <a:avLst/>
            <a:gdLst>
              <a:gd name="connsiteX0" fmla="*/ 4775 w 6413"/>
              <a:gd name="connsiteY0" fmla="*/ 639 h 167963"/>
              <a:gd name="connsiteX1" fmla="*/ 12 w 6413"/>
              <a:gd name="connsiteY1" fmla="*/ 164152 h 167963"/>
              <a:gd name="connsiteX2" fmla="*/ 6362 w 6413"/>
              <a:gd name="connsiteY2" fmla="*/ 108589 h 167963"/>
              <a:gd name="connsiteX3" fmla="*/ 4775 w 6413"/>
              <a:gd name="connsiteY3" fmla="*/ 639 h 16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3" h="167963">
                <a:moveTo>
                  <a:pt x="4775" y="639"/>
                </a:moveTo>
                <a:cubicBezTo>
                  <a:pt x="3717" y="9899"/>
                  <a:pt x="-252" y="146160"/>
                  <a:pt x="12" y="164152"/>
                </a:cubicBezTo>
                <a:cubicBezTo>
                  <a:pt x="276" y="182144"/>
                  <a:pt x="6097" y="131872"/>
                  <a:pt x="6362" y="108589"/>
                </a:cubicBezTo>
                <a:cubicBezTo>
                  <a:pt x="6627" y="85306"/>
                  <a:pt x="5833" y="-8621"/>
                  <a:pt x="4775" y="63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: 図形 456">
            <a:extLst>
              <a:ext uri="{FF2B5EF4-FFF2-40B4-BE49-F238E27FC236}">
                <a16:creationId xmlns:a16="http://schemas.microsoft.com/office/drawing/2014/main" id="{4A4642F8-43A7-4C5A-AF02-24724056B961}"/>
              </a:ext>
            </a:extLst>
          </p:cNvPr>
          <p:cNvSpPr/>
          <p:nvPr/>
        </p:nvSpPr>
        <p:spPr>
          <a:xfrm>
            <a:off x="4049504" y="6215059"/>
            <a:ext cx="76655" cy="71482"/>
          </a:xfrm>
          <a:custGeom>
            <a:avLst/>
            <a:gdLst>
              <a:gd name="connsiteX0" fmla="*/ 76409 w 76655"/>
              <a:gd name="connsiteY0" fmla="*/ 4 h 71482"/>
              <a:gd name="connsiteX1" fmla="*/ 43071 w 76655"/>
              <a:gd name="connsiteY1" fmla="*/ 55566 h 71482"/>
              <a:gd name="connsiteX2" fmla="*/ 209 w 76655"/>
              <a:gd name="connsiteY2" fmla="*/ 71441 h 71482"/>
              <a:gd name="connsiteX3" fmla="*/ 25609 w 76655"/>
              <a:gd name="connsiteY3" fmla="*/ 52391 h 71482"/>
              <a:gd name="connsiteX4" fmla="*/ 76409 w 76655"/>
              <a:gd name="connsiteY4" fmla="*/ 4 h 7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55" h="71482">
                <a:moveTo>
                  <a:pt x="76409" y="4"/>
                </a:moveTo>
                <a:cubicBezTo>
                  <a:pt x="79319" y="533"/>
                  <a:pt x="55771" y="43660"/>
                  <a:pt x="43071" y="55566"/>
                </a:cubicBezTo>
                <a:cubicBezTo>
                  <a:pt x="30371" y="67472"/>
                  <a:pt x="3119" y="71970"/>
                  <a:pt x="209" y="71441"/>
                </a:cubicBezTo>
                <a:cubicBezTo>
                  <a:pt x="-2701" y="70912"/>
                  <a:pt x="25609" y="52391"/>
                  <a:pt x="25609" y="52391"/>
                </a:cubicBezTo>
                <a:cubicBezTo>
                  <a:pt x="36192" y="44189"/>
                  <a:pt x="73499" y="-525"/>
                  <a:pt x="76409" y="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: 図形 457">
            <a:extLst>
              <a:ext uri="{FF2B5EF4-FFF2-40B4-BE49-F238E27FC236}">
                <a16:creationId xmlns:a16="http://schemas.microsoft.com/office/drawing/2014/main" id="{7B0B6BE6-F074-42F6-843F-AA24ABF43879}"/>
              </a:ext>
            </a:extLst>
          </p:cNvPr>
          <p:cNvSpPr/>
          <p:nvPr/>
        </p:nvSpPr>
        <p:spPr>
          <a:xfrm>
            <a:off x="4026350" y="6473323"/>
            <a:ext cx="53774" cy="214106"/>
          </a:xfrm>
          <a:custGeom>
            <a:avLst/>
            <a:gdLst>
              <a:gd name="connsiteX0" fmla="*/ 53525 w 53774"/>
              <a:gd name="connsiteY0" fmla="*/ 2090 h 214106"/>
              <a:gd name="connsiteX1" fmla="*/ 1138 w 53774"/>
              <a:gd name="connsiteY1" fmla="*/ 211640 h 214106"/>
              <a:gd name="connsiteX2" fmla="*/ 20188 w 53774"/>
              <a:gd name="connsiteY2" fmla="*/ 110040 h 214106"/>
              <a:gd name="connsiteX3" fmla="*/ 53525 w 53774"/>
              <a:gd name="connsiteY3" fmla="*/ 2090 h 21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74" h="214106">
                <a:moveTo>
                  <a:pt x="53525" y="2090"/>
                </a:moveTo>
                <a:cubicBezTo>
                  <a:pt x="50350" y="19023"/>
                  <a:pt x="6694" y="193648"/>
                  <a:pt x="1138" y="211640"/>
                </a:cubicBezTo>
                <a:cubicBezTo>
                  <a:pt x="-4418" y="229632"/>
                  <a:pt x="11721" y="144436"/>
                  <a:pt x="20188" y="110040"/>
                </a:cubicBezTo>
                <a:cubicBezTo>
                  <a:pt x="28655" y="75644"/>
                  <a:pt x="56700" y="-14843"/>
                  <a:pt x="53525" y="209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: 図形 458">
            <a:extLst>
              <a:ext uri="{FF2B5EF4-FFF2-40B4-BE49-F238E27FC236}">
                <a16:creationId xmlns:a16="http://schemas.microsoft.com/office/drawing/2014/main" id="{10CE22C5-B1C3-4971-A484-2BBEFD19DCD8}"/>
              </a:ext>
            </a:extLst>
          </p:cNvPr>
          <p:cNvSpPr/>
          <p:nvPr/>
        </p:nvSpPr>
        <p:spPr>
          <a:xfrm>
            <a:off x="3903656" y="6695979"/>
            <a:ext cx="125419" cy="173420"/>
          </a:xfrm>
          <a:custGeom>
            <a:avLst/>
            <a:gdLst>
              <a:gd name="connsiteX0" fmla="*/ 125419 w 125419"/>
              <a:gd name="connsiteY0" fmla="*/ 96 h 173420"/>
              <a:gd name="connsiteX1" fmla="*/ 65094 w 125419"/>
              <a:gd name="connsiteY1" fmla="*/ 47721 h 173420"/>
              <a:gd name="connsiteX2" fmla="*/ 39694 w 125419"/>
              <a:gd name="connsiteY2" fmla="*/ 100109 h 173420"/>
              <a:gd name="connsiteX3" fmla="*/ 7 w 125419"/>
              <a:gd name="connsiteY3" fmla="*/ 173134 h 173420"/>
              <a:gd name="connsiteX4" fmla="*/ 42869 w 125419"/>
              <a:gd name="connsiteY4" fmla="*/ 123921 h 173420"/>
              <a:gd name="connsiteX5" fmla="*/ 57157 w 125419"/>
              <a:gd name="connsiteY5" fmla="*/ 84234 h 173420"/>
              <a:gd name="connsiteX6" fmla="*/ 65094 w 125419"/>
              <a:gd name="connsiteY6" fmla="*/ 60421 h 173420"/>
              <a:gd name="connsiteX7" fmla="*/ 125419 w 125419"/>
              <a:gd name="connsiteY7" fmla="*/ 96 h 17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19" h="173420">
                <a:moveTo>
                  <a:pt x="125419" y="96"/>
                </a:moveTo>
                <a:cubicBezTo>
                  <a:pt x="125419" y="-2021"/>
                  <a:pt x="79381" y="31052"/>
                  <a:pt x="65094" y="47721"/>
                </a:cubicBezTo>
                <a:cubicBezTo>
                  <a:pt x="50807" y="64390"/>
                  <a:pt x="50542" y="79207"/>
                  <a:pt x="39694" y="100109"/>
                </a:cubicBezTo>
                <a:cubicBezTo>
                  <a:pt x="28846" y="121011"/>
                  <a:pt x="-522" y="169165"/>
                  <a:pt x="7" y="173134"/>
                </a:cubicBezTo>
                <a:cubicBezTo>
                  <a:pt x="536" y="177103"/>
                  <a:pt x="33344" y="138738"/>
                  <a:pt x="42869" y="123921"/>
                </a:cubicBezTo>
                <a:cubicBezTo>
                  <a:pt x="52394" y="109104"/>
                  <a:pt x="53453" y="94817"/>
                  <a:pt x="57157" y="84234"/>
                </a:cubicBezTo>
                <a:cubicBezTo>
                  <a:pt x="60861" y="73651"/>
                  <a:pt x="55040" y="74708"/>
                  <a:pt x="65094" y="60421"/>
                </a:cubicBezTo>
                <a:cubicBezTo>
                  <a:pt x="75148" y="46134"/>
                  <a:pt x="125419" y="2213"/>
                  <a:pt x="125419" y="9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: 図形 459">
            <a:extLst>
              <a:ext uri="{FF2B5EF4-FFF2-40B4-BE49-F238E27FC236}">
                <a16:creationId xmlns:a16="http://schemas.microsoft.com/office/drawing/2014/main" id="{E238C8EA-E2F4-4587-8015-48A666A7AFA2}"/>
              </a:ext>
            </a:extLst>
          </p:cNvPr>
          <p:cNvSpPr/>
          <p:nvPr/>
        </p:nvSpPr>
        <p:spPr>
          <a:xfrm>
            <a:off x="3809652" y="6707114"/>
            <a:ext cx="73450" cy="204960"/>
          </a:xfrm>
          <a:custGeom>
            <a:avLst/>
            <a:gdLst>
              <a:gd name="connsiteX0" fmla="*/ 73373 w 73450"/>
              <a:gd name="connsiteY0" fmla="*/ 74 h 204960"/>
              <a:gd name="connsiteX1" fmla="*/ 8286 w 73450"/>
              <a:gd name="connsiteY1" fmla="*/ 138186 h 204960"/>
              <a:gd name="connsiteX2" fmla="*/ 348 w 73450"/>
              <a:gd name="connsiteY2" fmla="*/ 147711 h 204960"/>
              <a:gd name="connsiteX3" fmla="*/ 1936 w 73450"/>
              <a:gd name="connsiteY3" fmla="*/ 204861 h 204960"/>
              <a:gd name="connsiteX4" fmla="*/ 6698 w 73450"/>
              <a:gd name="connsiteY4" fmla="*/ 160411 h 204960"/>
              <a:gd name="connsiteX5" fmla="*/ 20986 w 73450"/>
              <a:gd name="connsiteY5" fmla="*/ 119136 h 204960"/>
              <a:gd name="connsiteX6" fmla="*/ 73373 w 73450"/>
              <a:gd name="connsiteY6" fmla="*/ 74 h 20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50" h="204960">
                <a:moveTo>
                  <a:pt x="73373" y="74"/>
                </a:moveTo>
                <a:cubicBezTo>
                  <a:pt x="71256" y="3249"/>
                  <a:pt x="20457" y="113580"/>
                  <a:pt x="8286" y="138186"/>
                </a:cubicBezTo>
                <a:cubicBezTo>
                  <a:pt x="-3885" y="162792"/>
                  <a:pt x="1406" y="136599"/>
                  <a:pt x="348" y="147711"/>
                </a:cubicBezTo>
                <a:cubicBezTo>
                  <a:pt x="-710" y="158823"/>
                  <a:pt x="878" y="202744"/>
                  <a:pt x="1936" y="204861"/>
                </a:cubicBezTo>
                <a:cubicBezTo>
                  <a:pt x="2994" y="206978"/>
                  <a:pt x="3523" y="174698"/>
                  <a:pt x="6698" y="160411"/>
                </a:cubicBezTo>
                <a:cubicBezTo>
                  <a:pt x="9873" y="146124"/>
                  <a:pt x="8286" y="142684"/>
                  <a:pt x="20986" y="119136"/>
                </a:cubicBezTo>
                <a:cubicBezTo>
                  <a:pt x="33686" y="95588"/>
                  <a:pt x="75490" y="-3101"/>
                  <a:pt x="73373" y="7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: 図形 460">
            <a:extLst>
              <a:ext uri="{FF2B5EF4-FFF2-40B4-BE49-F238E27FC236}">
                <a16:creationId xmlns:a16="http://schemas.microsoft.com/office/drawing/2014/main" id="{F32DD952-55D2-40E8-8D59-32FFA3F21434}"/>
              </a:ext>
            </a:extLst>
          </p:cNvPr>
          <p:cNvSpPr/>
          <p:nvPr/>
        </p:nvSpPr>
        <p:spPr>
          <a:xfrm>
            <a:off x="3811303" y="6849797"/>
            <a:ext cx="121028" cy="75408"/>
          </a:xfrm>
          <a:custGeom>
            <a:avLst/>
            <a:gdLst>
              <a:gd name="connsiteX0" fmla="*/ 120935 w 121028"/>
              <a:gd name="connsiteY0" fmla="*/ 266 h 75408"/>
              <a:gd name="connsiteX1" fmla="*/ 51085 w 121028"/>
              <a:gd name="connsiteY1" fmla="*/ 65353 h 75408"/>
              <a:gd name="connsiteX2" fmla="*/ 285 w 121028"/>
              <a:gd name="connsiteY2" fmla="*/ 74878 h 75408"/>
              <a:gd name="connsiteX3" fmla="*/ 32035 w 121028"/>
              <a:gd name="connsiteY3" fmla="*/ 62178 h 75408"/>
              <a:gd name="connsiteX4" fmla="*/ 65372 w 121028"/>
              <a:gd name="connsiteY4" fmla="*/ 43128 h 75408"/>
              <a:gd name="connsiteX5" fmla="*/ 120935 w 121028"/>
              <a:gd name="connsiteY5" fmla="*/ 266 h 7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28" h="75408">
                <a:moveTo>
                  <a:pt x="120935" y="266"/>
                </a:moveTo>
                <a:cubicBezTo>
                  <a:pt x="118554" y="3970"/>
                  <a:pt x="71193" y="52918"/>
                  <a:pt x="51085" y="65353"/>
                </a:cubicBezTo>
                <a:cubicBezTo>
                  <a:pt x="30977" y="77788"/>
                  <a:pt x="3460" y="75407"/>
                  <a:pt x="285" y="74878"/>
                </a:cubicBezTo>
                <a:cubicBezTo>
                  <a:pt x="-2890" y="74349"/>
                  <a:pt x="21187" y="67470"/>
                  <a:pt x="32035" y="62178"/>
                </a:cubicBezTo>
                <a:cubicBezTo>
                  <a:pt x="42883" y="56886"/>
                  <a:pt x="51084" y="53711"/>
                  <a:pt x="65372" y="43128"/>
                </a:cubicBezTo>
                <a:cubicBezTo>
                  <a:pt x="79659" y="32545"/>
                  <a:pt x="123316" y="-3438"/>
                  <a:pt x="120935" y="26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: 図形 461">
            <a:extLst>
              <a:ext uri="{FF2B5EF4-FFF2-40B4-BE49-F238E27FC236}">
                <a16:creationId xmlns:a16="http://schemas.microsoft.com/office/drawing/2014/main" id="{CA88F705-CCCB-4D3E-99CF-D540D37F44F1}"/>
              </a:ext>
            </a:extLst>
          </p:cNvPr>
          <p:cNvSpPr/>
          <p:nvPr/>
        </p:nvSpPr>
        <p:spPr>
          <a:xfrm>
            <a:off x="3811443" y="6845245"/>
            <a:ext cx="114488" cy="21143"/>
          </a:xfrm>
          <a:custGeom>
            <a:avLst/>
            <a:gdLst>
              <a:gd name="connsiteX0" fmla="*/ 114445 w 114488"/>
              <a:gd name="connsiteY0" fmla="*/ 55 h 21143"/>
              <a:gd name="connsiteX1" fmla="*/ 33482 w 114488"/>
              <a:gd name="connsiteY1" fmla="*/ 14343 h 21143"/>
              <a:gd name="connsiteX2" fmla="*/ 145 w 114488"/>
              <a:gd name="connsiteY2" fmla="*/ 6405 h 21143"/>
              <a:gd name="connsiteX3" fmla="*/ 44595 w 114488"/>
              <a:gd name="connsiteY3" fmla="*/ 20693 h 21143"/>
              <a:gd name="connsiteX4" fmla="*/ 114445 w 114488"/>
              <a:gd name="connsiteY4" fmla="*/ 55 h 2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88" h="21143">
                <a:moveTo>
                  <a:pt x="114445" y="55"/>
                </a:moveTo>
                <a:cubicBezTo>
                  <a:pt x="112593" y="-1003"/>
                  <a:pt x="52532" y="13285"/>
                  <a:pt x="33482" y="14343"/>
                </a:cubicBezTo>
                <a:cubicBezTo>
                  <a:pt x="14432" y="15401"/>
                  <a:pt x="-1707" y="5347"/>
                  <a:pt x="145" y="6405"/>
                </a:cubicBezTo>
                <a:cubicBezTo>
                  <a:pt x="1997" y="7463"/>
                  <a:pt x="31366" y="16724"/>
                  <a:pt x="44595" y="20693"/>
                </a:cubicBezTo>
                <a:cubicBezTo>
                  <a:pt x="57824" y="24662"/>
                  <a:pt x="116297" y="1113"/>
                  <a:pt x="114445" y="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: 図形 462">
            <a:extLst>
              <a:ext uri="{FF2B5EF4-FFF2-40B4-BE49-F238E27FC236}">
                <a16:creationId xmlns:a16="http://schemas.microsoft.com/office/drawing/2014/main" id="{FAA63E80-C61B-4978-AA1F-A3EFB435D6FA}"/>
              </a:ext>
            </a:extLst>
          </p:cNvPr>
          <p:cNvSpPr/>
          <p:nvPr/>
        </p:nvSpPr>
        <p:spPr>
          <a:xfrm>
            <a:off x="3895539" y="6597593"/>
            <a:ext cx="108515" cy="174694"/>
          </a:xfrm>
          <a:custGeom>
            <a:avLst/>
            <a:gdLst>
              <a:gd name="connsiteX0" fmla="*/ 108136 w 108515"/>
              <a:gd name="connsiteY0" fmla="*/ 57 h 174694"/>
              <a:gd name="connsiteX1" fmla="*/ 98611 w 108515"/>
              <a:gd name="connsiteY1" fmla="*/ 79432 h 174694"/>
              <a:gd name="connsiteX2" fmla="*/ 38286 w 108515"/>
              <a:gd name="connsiteY2" fmla="*/ 120707 h 174694"/>
              <a:gd name="connsiteX3" fmla="*/ 186 w 108515"/>
              <a:gd name="connsiteY3" fmla="*/ 174682 h 174694"/>
              <a:gd name="connsiteX4" fmla="*/ 25586 w 108515"/>
              <a:gd name="connsiteY4" fmla="*/ 125470 h 174694"/>
              <a:gd name="connsiteX5" fmla="*/ 66861 w 108515"/>
              <a:gd name="connsiteY5" fmla="*/ 90545 h 174694"/>
              <a:gd name="connsiteX6" fmla="*/ 95436 w 108515"/>
              <a:gd name="connsiteY6" fmla="*/ 66732 h 174694"/>
              <a:gd name="connsiteX7" fmla="*/ 108136 w 108515"/>
              <a:gd name="connsiteY7" fmla="*/ 57 h 17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15" h="174694">
                <a:moveTo>
                  <a:pt x="108136" y="57"/>
                </a:moveTo>
                <a:cubicBezTo>
                  <a:pt x="108665" y="2174"/>
                  <a:pt x="110253" y="59324"/>
                  <a:pt x="98611" y="79432"/>
                </a:cubicBezTo>
                <a:cubicBezTo>
                  <a:pt x="86969" y="99540"/>
                  <a:pt x="54690" y="104832"/>
                  <a:pt x="38286" y="120707"/>
                </a:cubicBezTo>
                <a:cubicBezTo>
                  <a:pt x="21882" y="136582"/>
                  <a:pt x="2303" y="173888"/>
                  <a:pt x="186" y="174682"/>
                </a:cubicBezTo>
                <a:cubicBezTo>
                  <a:pt x="-1931" y="175476"/>
                  <a:pt x="14473" y="139493"/>
                  <a:pt x="25586" y="125470"/>
                </a:cubicBezTo>
                <a:cubicBezTo>
                  <a:pt x="36699" y="111447"/>
                  <a:pt x="55219" y="100335"/>
                  <a:pt x="66861" y="90545"/>
                </a:cubicBezTo>
                <a:cubicBezTo>
                  <a:pt x="78503" y="80755"/>
                  <a:pt x="90938" y="78109"/>
                  <a:pt x="95436" y="66732"/>
                </a:cubicBezTo>
                <a:cubicBezTo>
                  <a:pt x="99934" y="55355"/>
                  <a:pt x="107607" y="-2060"/>
                  <a:pt x="108136" y="5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: 図形 463">
            <a:extLst>
              <a:ext uri="{FF2B5EF4-FFF2-40B4-BE49-F238E27FC236}">
                <a16:creationId xmlns:a16="http://schemas.microsoft.com/office/drawing/2014/main" id="{4E7CD890-D8CB-4D63-96C6-140D9706AB44}"/>
              </a:ext>
            </a:extLst>
          </p:cNvPr>
          <p:cNvSpPr/>
          <p:nvPr/>
        </p:nvSpPr>
        <p:spPr>
          <a:xfrm>
            <a:off x="3824285" y="6567433"/>
            <a:ext cx="21440" cy="86672"/>
          </a:xfrm>
          <a:custGeom>
            <a:avLst/>
            <a:gdLst>
              <a:gd name="connsiteX0" fmla="*/ 3 w 21440"/>
              <a:gd name="connsiteY0" fmla="*/ 55 h 86672"/>
              <a:gd name="connsiteX1" fmla="*/ 19053 w 21440"/>
              <a:gd name="connsiteY1" fmla="*/ 71492 h 86672"/>
              <a:gd name="connsiteX2" fmla="*/ 20640 w 21440"/>
              <a:gd name="connsiteY2" fmla="*/ 84192 h 86672"/>
              <a:gd name="connsiteX3" fmla="*/ 3 w 21440"/>
              <a:gd name="connsiteY3" fmla="*/ 55 h 8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40" h="86672">
                <a:moveTo>
                  <a:pt x="3" y="55"/>
                </a:moveTo>
                <a:cubicBezTo>
                  <a:pt x="-261" y="-2062"/>
                  <a:pt x="15614" y="57469"/>
                  <a:pt x="19053" y="71492"/>
                </a:cubicBezTo>
                <a:cubicBezTo>
                  <a:pt x="22492" y="85515"/>
                  <a:pt x="21434" y="90013"/>
                  <a:pt x="20640" y="84192"/>
                </a:cubicBezTo>
                <a:cubicBezTo>
                  <a:pt x="19846" y="78371"/>
                  <a:pt x="267" y="2172"/>
                  <a:pt x="3" y="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: 図形 464">
            <a:extLst>
              <a:ext uri="{FF2B5EF4-FFF2-40B4-BE49-F238E27FC236}">
                <a16:creationId xmlns:a16="http://schemas.microsoft.com/office/drawing/2014/main" id="{5EFF7A12-A69F-4A66-ACEC-D149CB14513C}"/>
              </a:ext>
            </a:extLst>
          </p:cNvPr>
          <p:cNvSpPr/>
          <p:nvPr/>
        </p:nvSpPr>
        <p:spPr>
          <a:xfrm>
            <a:off x="4164112" y="6334118"/>
            <a:ext cx="19297" cy="101797"/>
          </a:xfrm>
          <a:custGeom>
            <a:avLst/>
            <a:gdLst>
              <a:gd name="connsiteX0" fmla="*/ 1488 w 19297"/>
              <a:gd name="connsiteY0" fmla="*/ 7 h 101797"/>
              <a:gd name="connsiteX1" fmla="*/ 1488 w 19297"/>
              <a:gd name="connsiteY1" fmla="*/ 82557 h 101797"/>
              <a:gd name="connsiteX2" fmla="*/ 18951 w 19297"/>
              <a:gd name="connsiteY2" fmla="*/ 98432 h 101797"/>
              <a:gd name="connsiteX3" fmla="*/ 12601 w 19297"/>
              <a:gd name="connsiteY3" fmla="*/ 100020 h 101797"/>
              <a:gd name="connsiteX4" fmla="*/ 6251 w 19297"/>
              <a:gd name="connsiteY4" fmla="*/ 77795 h 101797"/>
              <a:gd name="connsiteX5" fmla="*/ 1488 w 19297"/>
              <a:gd name="connsiteY5" fmla="*/ 7 h 10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" h="101797">
                <a:moveTo>
                  <a:pt x="1488" y="7"/>
                </a:moveTo>
                <a:cubicBezTo>
                  <a:pt x="694" y="801"/>
                  <a:pt x="-1422" y="66153"/>
                  <a:pt x="1488" y="82557"/>
                </a:cubicBezTo>
                <a:cubicBezTo>
                  <a:pt x="4398" y="98961"/>
                  <a:pt x="17099" y="95522"/>
                  <a:pt x="18951" y="98432"/>
                </a:cubicBezTo>
                <a:cubicBezTo>
                  <a:pt x="20803" y="101342"/>
                  <a:pt x="14718" y="103460"/>
                  <a:pt x="12601" y="100020"/>
                </a:cubicBezTo>
                <a:cubicBezTo>
                  <a:pt x="10484" y="96581"/>
                  <a:pt x="6780" y="91024"/>
                  <a:pt x="6251" y="77795"/>
                </a:cubicBezTo>
                <a:cubicBezTo>
                  <a:pt x="5722" y="64566"/>
                  <a:pt x="2282" y="-787"/>
                  <a:pt x="1488" y="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: 図形 465">
            <a:extLst>
              <a:ext uri="{FF2B5EF4-FFF2-40B4-BE49-F238E27FC236}">
                <a16:creationId xmlns:a16="http://schemas.microsoft.com/office/drawing/2014/main" id="{17C15EC6-9986-419E-8493-408B65B1D441}"/>
              </a:ext>
            </a:extLst>
          </p:cNvPr>
          <p:cNvSpPr/>
          <p:nvPr/>
        </p:nvSpPr>
        <p:spPr>
          <a:xfrm>
            <a:off x="4089738" y="6384924"/>
            <a:ext cx="137257" cy="315725"/>
          </a:xfrm>
          <a:custGeom>
            <a:avLst/>
            <a:gdLst>
              <a:gd name="connsiteX0" fmla="*/ 131425 w 137257"/>
              <a:gd name="connsiteY0" fmla="*/ 1 h 315725"/>
              <a:gd name="connsiteX1" fmla="*/ 133012 w 137257"/>
              <a:gd name="connsiteY1" fmla="*/ 63501 h 315725"/>
              <a:gd name="connsiteX2" fmla="*/ 83800 w 137257"/>
              <a:gd name="connsiteY2" fmla="*/ 111126 h 315725"/>
              <a:gd name="connsiteX3" fmla="*/ 12362 w 137257"/>
              <a:gd name="connsiteY3" fmla="*/ 293689 h 315725"/>
              <a:gd name="connsiteX4" fmla="*/ 1250 w 137257"/>
              <a:gd name="connsiteY4" fmla="*/ 306389 h 315725"/>
              <a:gd name="connsiteX5" fmla="*/ 26650 w 137257"/>
              <a:gd name="connsiteY5" fmla="*/ 238126 h 315725"/>
              <a:gd name="connsiteX6" fmla="*/ 53637 w 137257"/>
              <a:gd name="connsiteY6" fmla="*/ 130176 h 315725"/>
              <a:gd name="connsiteX7" fmla="*/ 104437 w 137257"/>
              <a:gd name="connsiteY7" fmla="*/ 61914 h 315725"/>
              <a:gd name="connsiteX8" fmla="*/ 131425 w 137257"/>
              <a:gd name="connsiteY8" fmla="*/ 1 h 31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257" h="315725">
                <a:moveTo>
                  <a:pt x="131425" y="1"/>
                </a:moveTo>
                <a:cubicBezTo>
                  <a:pt x="136187" y="265"/>
                  <a:pt x="140949" y="44980"/>
                  <a:pt x="133012" y="63501"/>
                </a:cubicBezTo>
                <a:cubicBezTo>
                  <a:pt x="125075" y="82022"/>
                  <a:pt x="103908" y="72761"/>
                  <a:pt x="83800" y="111126"/>
                </a:cubicBezTo>
                <a:cubicBezTo>
                  <a:pt x="63692" y="149491"/>
                  <a:pt x="26120" y="261145"/>
                  <a:pt x="12362" y="293689"/>
                </a:cubicBezTo>
                <a:cubicBezTo>
                  <a:pt x="-1396" y="326233"/>
                  <a:pt x="-1131" y="315649"/>
                  <a:pt x="1250" y="306389"/>
                </a:cubicBezTo>
                <a:cubicBezTo>
                  <a:pt x="3631" y="297129"/>
                  <a:pt x="17919" y="267495"/>
                  <a:pt x="26650" y="238126"/>
                </a:cubicBezTo>
                <a:cubicBezTo>
                  <a:pt x="35381" y="208757"/>
                  <a:pt x="40673" y="159545"/>
                  <a:pt x="53637" y="130176"/>
                </a:cubicBezTo>
                <a:cubicBezTo>
                  <a:pt x="66601" y="100807"/>
                  <a:pt x="92266" y="79376"/>
                  <a:pt x="104437" y="61914"/>
                </a:cubicBezTo>
                <a:cubicBezTo>
                  <a:pt x="116608" y="44452"/>
                  <a:pt x="126663" y="-263"/>
                  <a:pt x="131425" y="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: 図形 466">
            <a:extLst>
              <a:ext uri="{FF2B5EF4-FFF2-40B4-BE49-F238E27FC236}">
                <a16:creationId xmlns:a16="http://schemas.microsoft.com/office/drawing/2014/main" id="{1B6DB190-BCCF-489C-8758-273AA16ECD90}"/>
              </a:ext>
            </a:extLst>
          </p:cNvPr>
          <p:cNvSpPr/>
          <p:nvPr/>
        </p:nvSpPr>
        <p:spPr>
          <a:xfrm>
            <a:off x="4079795" y="6551579"/>
            <a:ext cx="174835" cy="214111"/>
          </a:xfrm>
          <a:custGeom>
            <a:avLst/>
            <a:gdLst>
              <a:gd name="connsiteX0" fmla="*/ 174705 w 174835"/>
              <a:gd name="connsiteY0" fmla="*/ 34 h 214111"/>
              <a:gd name="connsiteX1" fmla="*/ 127080 w 174835"/>
              <a:gd name="connsiteY1" fmla="*/ 104809 h 214111"/>
              <a:gd name="connsiteX2" fmla="*/ 87393 w 174835"/>
              <a:gd name="connsiteY2" fmla="*/ 146084 h 214111"/>
              <a:gd name="connsiteX3" fmla="*/ 36593 w 174835"/>
              <a:gd name="connsiteY3" fmla="*/ 190534 h 214111"/>
              <a:gd name="connsiteX4" fmla="*/ 1668 w 174835"/>
              <a:gd name="connsiteY4" fmla="*/ 212759 h 214111"/>
              <a:gd name="connsiteX5" fmla="*/ 90568 w 174835"/>
              <a:gd name="connsiteY5" fmla="*/ 152434 h 214111"/>
              <a:gd name="connsiteX6" fmla="*/ 139780 w 174835"/>
              <a:gd name="connsiteY6" fmla="*/ 93696 h 214111"/>
              <a:gd name="connsiteX7" fmla="*/ 174705 w 174835"/>
              <a:gd name="connsiteY7" fmla="*/ 34 h 21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835" h="214111">
                <a:moveTo>
                  <a:pt x="174705" y="34"/>
                </a:moveTo>
                <a:cubicBezTo>
                  <a:pt x="172588" y="1886"/>
                  <a:pt x="141632" y="80467"/>
                  <a:pt x="127080" y="104809"/>
                </a:cubicBezTo>
                <a:cubicBezTo>
                  <a:pt x="112528" y="129151"/>
                  <a:pt x="102474" y="131797"/>
                  <a:pt x="87393" y="146084"/>
                </a:cubicBezTo>
                <a:cubicBezTo>
                  <a:pt x="72312" y="160372"/>
                  <a:pt x="50880" y="179422"/>
                  <a:pt x="36593" y="190534"/>
                </a:cubicBezTo>
                <a:cubicBezTo>
                  <a:pt x="22305" y="201647"/>
                  <a:pt x="-7328" y="219109"/>
                  <a:pt x="1668" y="212759"/>
                </a:cubicBezTo>
                <a:cubicBezTo>
                  <a:pt x="10664" y="206409"/>
                  <a:pt x="67549" y="172278"/>
                  <a:pt x="90568" y="152434"/>
                </a:cubicBezTo>
                <a:cubicBezTo>
                  <a:pt x="113587" y="132590"/>
                  <a:pt x="126816" y="116715"/>
                  <a:pt x="139780" y="93696"/>
                </a:cubicBezTo>
                <a:cubicBezTo>
                  <a:pt x="152744" y="70677"/>
                  <a:pt x="176822" y="-1818"/>
                  <a:pt x="174705" y="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: 図形 467">
            <a:extLst>
              <a:ext uri="{FF2B5EF4-FFF2-40B4-BE49-F238E27FC236}">
                <a16:creationId xmlns:a16="http://schemas.microsoft.com/office/drawing/2014/main" id="{6D8E5998-0844-429A-B7D5-680B3A9DCF3C}"/>
              </a:ext>
            </a:extLst>
          </p:cNvPr>
          <p:cNvSpPr/>
          <p:nvPr/>
        </p:nvSpPr>
        <p:spPr>
          <a:xfrm>
            <a:off x="3985081" y="6470650"/>
            <a:ext cx="215444" cy="324422"/>
          </a:xfrm>
          <a:custGeom>
            <a:avLst/>
            <a:gdLst>
              <a:gd name="connsiteX0" fmla="*/ 215444 w 215444"/>
              <a:gd name="connsiteY0" fmla="*/ 0 h 324422"/>
              <a:gd name="connsiteX1" fmla="*/ 163057 w 215444"/>
              <a:gd name="connsiteY1" fmla="*/ 150813 h 324422"/>
              <a:gd name="connsiteX2" fmla="*/ 153532 w 215444"/>
              <a:gd name="connsiteY2" fmla="*/ 182563 h 324422"/>
              <a:gd name="connsiteX3" fmla="*/ 128132 w 215444"/>
              <a:gd name="connsiteY3" fmla="*/ 223838 h 324422"/>
              <a:gd name="connsiteX4" fmla="*/ 66219 w 215444"/>
              <a:gd name="connsiteY4" fmla="*/ 242888 h 324422"/>
              <a:gd name="connsiteX5" fmla="*/ 32882 w 215444"/>
              <a:gd name="connsiteY5" fmla="*/ 255588 h 324422"/>
              <a:gd name="connsiteX6" fmla="*/ 9069 w 215444"/>
              <a:gd name="connsiteY6" fmla="*/ 323850 h 324422"/>
              <a:gd name="connsiteX7" fmla="*/ 9069 w 215444"/>
              <a:gd name="connsiteY7" fmla="*/ 285750 h 324422"/>
              <a:gd name="connsiteX8" fmla="*/ 118607 w 215444"/>
              <a:gd name="connsiteY8" fmla="*/ 241300 h 324422"/>
              <a:gd name="connsiteX9" fmla="*/ 158294 w 215444"/>
              <a:gd name="connsiteY9" fmla="*/ 146050 h 324422"/>
              <a:gd name="connsiteX10" fmla="*/ 215444 w 215444"/>
              <a:gd name="connsiteY10" fmla="*/ 0 h 32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444" h="324422">
                <a:moveTo>
                  <a:pt x="215444" y="0"/>
                </a:moveTo>
                <a:cubicBezTo>
                  <a:pt x="194410" y="60457"/>
                  <a:pt x="173376" y="120386"/>
                  <a:pt x="163057" y="150813"/>
                </a:cubicBezTo>
                <a:cubicBezTo>
                  <a:pt x="152738" y="181240"/>
                  <a:pt x="159353" y="170392"/>
                  <a:pt x="153532" y="182563"/>
                </a:cubicBezTo>
                <a:cubicBezTo>
                  <a:pt x="147711" y="194734"/>
                  <a:pt x="142684" y="213784"/>
                  <a:pt x="128132" y="223838"/>
                </a:cubicBezTo>
                <a:cubicBezTo>
                  <a:pt x="113580" y="233892"/>
                  <a:pt x="82094" y="237596"/>
                  <a:pt x="66219" y="242888"/>
                </a:cubicBezTo>
                <a:cubicBezTo>
                  <a:pt x="50344" y="248180"/>
                  <a:pt x="42407" y="242094"/>
                  <a:pt x="32882" y="255588"/>
                </a:cubicBezTo>
                <a:cubicBezTo>
                  <a:pt x="23357" y="269082"/>
                  <a:pt x="13038" y="318823"/>
                  <a:pt x="9069" y="323850"/>
                </a:cubicBezTo>
                <a:cubicBezTo>
                  <a:pt x="5100" y="328877"/>
                  <a:pt x="-9187" y="299508"/>
                  <a:pt x="9069" y="285750"/>
                </a:cubicBezTo>
                <a:cubicBezTo>
                  <a:pt x="27325" y="271992"/>
                  <a:pt x="93736" y="264583"/>
                  <a:pt x="118607" y="241300"/>
                </a:cubicBezTo>
                <a:cubicBezTo>
                  <a:pt x="143478" y="218017"/>
                  <a:pt x="142419" y="184150"/>
                  <a:pt x="158294" y="146050"/>
                </a:cubicBezTo>
                <a:lnTo>
                  <a:pt x="215444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: 図形 468">
            <a:extLst>
              <a:ext uri="{FF2B5EF4-FFF2-40B4-BE49-F238E27FC236}">
                <a16:creationId xmlns:a16="http://schemas.microsoft.com/office/drawing/2014/main" id="{34C43BDE-C3A4-41E7-B8CD-FF94321EAE83}"/>
              </a:ext>
            </a:extLst>
          </p:cNvPr>
          <p:cNvSpPr/>
          <p:nvPr/>
        </p:nvSpPr>
        <p:spPr>
          <a:xfrm>
            <a:off x="3995354" y="6731799"/>
            <a:ext cx="119225" cy="78695"/>
          </a:xfrm>
          <a:custGeom>
            <a:avLst/>
            <a:gdLst>
              <a:gd name="connsiteX0" fmla="*/ 384 w 119225"/>
              <a:gd name="connsiteY0" fmla="*/ 78576 h 78695"/>
              <a:gd name="connsiteX1" fmla="*/ 40071 w 119225"/>
              <a:gd name="connsiteY1" fmla="*/ 21426 h 78695"/>
              <a:gd name="connsiteX2" fmla="*/ 117859 w 119225"/>
              <a:gd name="connsiteY2" fmla="*/ 26189 h 78695"/>
              <a:gd name="connsiteX3" fmla="*/ 87696 w 119225"/>
              <a:gd name="connsiteY3" fmla="*/ 5551 h 78695"/>
              <a:gd name="connsiteX4" fmla="*/ 62296 w 119225"/>
              <a:gd name="connsiteY4" fmla="*/ 3964 h 78695"/>
              <a:gd name="connsiteX5" fmla="*/ 384 w 119225"/>
              <a:gd name="connsiteY5" fmla="*/ 78576 h 7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25" h="78695">
                <a:moveTo>
                  <a:pt x="384" y="78576"/>
                </a:moveTo>
                <a:cubicBezTo>
                  <a:pt x="-3320" y="81486"/>
                  <a:pt x="20492" y="30157"/>
                  <a:pt x="40071" y="21426"/>
                </a:cubicBezTo>
                <a:cubicBezTo>
                  <a:pt x="59650" y="12695"/>
                  <a:pt x="109922" y="28835"/>
                  <a:pt x="117859" y="26189"/>
                </a:cubicBezTo>
                <a:cubicBezTo>
                  <a:pt x="125796" y="23543"/>
                  <a:pt x="96957" y="9255"/>
                  <a:pt x="87696" y="5551"/>
                </a:cubicBezTo>
                <a:cubicBezTo>
                  <a:pt x="78436" y="1847"/>
                  <a:pt x="75790" y="-3973"/>
                  <a:pt x="62296" y="3964"/>
                </a:cubicBezTo>
                <a:cubicBezTo>
                  <a:pt x="48802" y="11901"/>
                  <a:pt x="4088" y="75666"/>
                  <a:pt x="384" y="7857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: 図形 469">
            <a:extLst>
              <a:ext uri="{FF2B5EF4-FFF2-40B4-BE49-F238E27FC236}">
                <a16:creationId xmlns:a16="http://schemas.microsoft.com/office/drawing/2014/main" id="{E8F294D3-5B9B-46E9-BBD4-A761FC5F79A6}"/>
              </a:ext>
            </a:extLst>
          </p:cNvPr>
          <p:cNvSpPr/>
          <p:nvPr/>
        </p:nvSpPr>
        <p:spPr>
          <a:xfrm>
            <a:off x="3989113" y="6735692"/>
            <a:ext cx="157446" cy="67077"/>
          </a:xfrm>
          <a:custGeom>
            <a:avLst/>
            <a:gdLst>
              <a:gd name="connsiteX0" fmla="*/ 157437 w 157446"/>
              <a:gd name="connsiteY0" fmla="*/ 71 h 67077"/>
              <a:gd name="connsiteX1" fmla="*/ 90762 w 157446"/>
              <a:gd name="connsiteY1" fmla="*/ 34996 h 67077"/>
              <a:gd name="connsiteX2" fmla="*/ 275 w 157446"/>
              <a:gd name="connsiteY2" fmla="*/ 66746 h 67077"/>
              <a:gd name="connsiteX3" fmla="*/ 60600 w 157446"/>
              <a:gd name="connsiteY3" fmla="*/ 52458 h 67077"/>
              <a:gd name="connsiteX4" fmla="*/ 95525 w 157446"/>
              <a:gd name="connsiteY4" fmla="*/ 44521 h 67077"/>
              <a:gd name="connsiteX5" fmla="*/ 157437 w 157446"/>
              <a:gd name="connsiteY5" fmla="*/ 71 h 6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46" h="67077">
                <a:moveTo>
                  <a:pt x="157437" y="71"/>
                </a:moveTo>
                <a:cubicBezTo>
                  <a:pt x="156643" y="-1516"/>
                  <a:pt x="116956" y="23884"/>
                  <a:pt x="90762" y="34996"/>
                </a:cubicBezTo>
                <a:cubicBezTo>
                  <a:pt x="64568" y="46108"/>
                  <a:pt x="5302" y="63836"/>
                  <a:pt x="275" y="66746"/>
                </a:cubicBezTo>
                <a:cubicBezTo>
                  <a:pt x="-4752" y="69656"/>
                  <a:pt x="60600" y="52458"/>
                  <a:pt x="60600" y="52458"/>
                </a:cubicBezTo>
                <a:cubicBezTo>
                  <a:pt x="76475" y="48754"/>
                  <a:pt x="80179" y="50606"/>
                  <a:pt x="95525" y="44521"/>
                </a:cubicBezTo>
                <a:cubicBezTo>
                  <a:pt x="110871" y="38436"/>
                  <a:pt x="158231" y="1658"/>
                  <a:pt x="157437" y="7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: 図形 470">
            <a:extLst>
              <a:ext uri="{FF2B5EF4-FFF2-40B4-BE49-F238E27FC236}">
                <a16:creationId xmlns:a16="http://schemas.microsoft.com/office/drawing/2014/main" id="{5DD31268-A666-403F-9EA6-1EF7B57A9EE9}"/>
              </a:ext>
            </a:extLst>
          </p:cNvPr>
          <p:cNvSpPr/>
          <p:nvPr/>
        </p:nvSpPr>
        <p:spPr>
          <a:xfrm>
            <a:off x="3717860" y="6769059"/>
            <a:ext cx="115991" cy="99332"/>
          </a:xfrm>
          <a:custGeom>
            <a:avLst/>
            <a:gdLst>
              <a:gd name="connsiteX0" fmla="*/ 115953 w 115991"/>
              <a:gd name="connsiteY0" fmla="*/ 41 h 99332"/>
              <a:gd name="connsiteX1" fmla="*/ 50865 w 115991"/>
              <a:gd name="connsiteY1" fmla="*/ 96879 h 99332"/>
              <a:gd name="connsiteX2" fmla="*/ 65 w 115991"/>
              <a:gd name="connsiteY2" fmla="*/ 71479 h 99332"/>
              <a:gd name="connsiteX3" fmla="*/ 41340 w 115991"/>
              <a:gd name="connsiteY3" fmla="*/ 84179 h 99332"/>
              <a:gd name="connsiteX4" fmla="*/ 115953 w 115991"/>
              <a:gd name="connsiteY4" fmla="*/ 41 h 9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91" h="99332">
                <a:moveTo>
                  <a:pt x="115953" y="41"/>
                </a:moveTo>
                <a:cubicBezTo>
                  <a:pt x="117541" y="2158"/>
                  <a:pt x="70180" y="84973"/>
                  <a:pt x="50865" y="96879"/>
                </a:cubicBezTo>
                <a:cubicBezTo>
                  <a:pt x="31550" y="108785"/>
                  <a:pt x="1653" y="73596"/>
                  <a:pt x="65" y="71479"/>
                </a:cubicBezTo>
                <a:cubicBezTo>
                  <a:pt x="-1523" y="69362"/>
                  <a:pt x="25994" y="90000"/>
                  <a:pt x="41340" y="84179"/>
                </a:cubicBezTo>
                <a:cubicBezTo>
                  <a:pt x="56686" y="78358"/>
                  <a:pt x="114365" y="-2076"/>
                  <a:pt x="115953" y="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: 図形 471">
            <a:extLst>
              <a:ext uri="{FF2B5EF4-FFF2-40B4-BE49-F238E27FC236}">
                <a16:creationId xmlns:a16="http://schemas.microsoft.com/office/drawing/2014/main" id="{6DAFC024-C16D-41ED-A64C-A8DB6F3FED12}"/>
              </a:ext>
            </a:extLst>
          </p:cNvPr>
          <p:cNvSpPr/>
          <p:nvPr/>
        </p:nvSpPr>
        <p:spPr>
          <a:xfrm>
            <a:off x="4319325" y="6337688"/>
            <a:ext cx="1458584" cy="719284"/>
          </a:xfrm>
          <a:custGeom>
            <a:avLst/>
            <a:gdLst>
              <a:gd name="connsiteX0" fmla="*/ 792 w 1458584"/>
              <a:gd name="connsiteY0" fmla="*/ 719279 h 719284"/>
              <a:gd name="connsiteX1" fmla="*/ 510908 w 1458584"/>
              <a:gd name="connsiteY1" fmla="*/ 571112 h 719284"/>
              <a:gd name="connsiteX2" fmla="*/ 1124742 w 1458584"/>
              <a:gd name="connsiteY2" fmla="*/ 219745 h 719284"/>
              <a:gd name="connsiteX3" fmla="*/ 1457058 w 1458584"/>
              <a:gd name="connsiteY3" fmla="*/ 1729 h 719284"/>
              <a:gd name="connsiteX4" fmla="*/ 1236925 w 1458584"/>
              <a:gd name="connsiteY4" fmla="*/ 126612 h 719284"/>
              <a:gd name="connsiteX5" fmla="*/ 970225 w 1458584"/>
              <a:gd name="connsiteY5" fmla="*/ 287479 h 719284"/>
              <a:gd name="connsiteX6" fmla="*/ 591342 w 1458584"/>
              <a:gd name="connsiteY6" fmla="*/ 511845 h 719284"/>
              <a:gd name="connsiteX7" fmla="*/ 398725 w 1458584"/>
              <a:gd name="connsiteY7" fmla="*/ 566879 h 719284"/>
              <a:gd name="connsiteX8" fmla="*/ 792 w 1458584"/>
              <a:gd name="connsiteY8" fmla="*/ 719279 h 71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584" h="719284">
                <a:moveTo>
                  <a:pt x="792" y="719279"/>
                </a:moveTo>
                <a:cubicBezTo>
                  <a:pt x="19489" y="719985"/>
                  <a:pt x="323583" y="654368"/>
                  <a:pt x="510908" y="571112"/>
                </a:cubicBezTo>
                <a:cubicBezTo>
                  <a:pt x="698233" y="487856"/>
                  <a:pt x="967050" y="314642"/>
                  <a:pt x="1124742" y="219745"/>
                </a:cubicBezTo>
                <a:cubicBezTo>
                  <a:pt x="1282434" y="124848"/>
                  <a:pt x="1438361" y="17251"/>
                  <a:pt x="1457058" y="1729"/>
                </a:cubicBezTo>
                <a:cubicBezTo>
                  <a:pt x="1475755" y="-13793"/>
                  <a:pt x="1318064" y="78987"/>
                  <a:pt x="1236925" y="126612"/>
                </a:cubicBezTo>
                <a:cubicBezTo>
                  <a:pt x="1155786" y="174237"/>
                  <a:pt x="970225" y="287479"/>
                  <a:pt x="970225" y="287479"/>
                </a:cubicBezTo>
                <a:cubicBezTo>
                  <a:pt x="862628" y="351685"/>
                  <a:pt x="686592" y="465278"/>
                  <a:pt x="591342" y="511845"/>
                </a:cubicBezTo>
                <a:cubicBezTo>
                  <a:pt x="496092" y="558412"/>
                  <a:pt x="497856" y="533718"/>
                  <a:pt x="398725" y="566879"/>
                </a:cubicBezTo>
                <a:cubicBezTo>
                  <a:pt x="299594" y="600040"/>
                  <a:pt x="-17905" y="718573"/>
                  <a:pt x="792" y="71927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: 図形 472">
            <a:extLst>
              <a:ext uri="{FF2B5EF4-FFF2-40B4-BE49-F238E27FC236}">
                <a16:creationId xmlns:a16="http://schemas.microsoft.com/office/drawing/2014/main" id="{6AF92D84-1F29-4FCD-9F92-7CE3EC320E6D}"/>
              </a:ext>
            </a:extLst>
          </p:cNvPr>
          <p:cNvSpPr/>
          <p:nvPr/>
        </p:nvSpPr>
        <p:spPr>
          <a:xfrm>
            <a:off x="5683250" y="6044013"/>
            <a:ext cx="549522" cy="348418"/>
          </a:xfrm>
          <a:custGeom>
            <a:avLst/>
            <a:gdLst>
              <a:gd name="connsiteX0" fmla="*/ 548217 w 549522"/>
              <a:gd name="connsiteY0" fmla="*/ 1187 h 348418"/>
              <a:gd name="connsiteX1" fmla="*/ 391583 w 549522"/>
              <a:gd name="connsiteY1" fmla="*/ 85854 h 348418"/>
              <a:gd name="connsiteX2" fmla="*/ 313267 w 549522"/>
              <a:gd name="connsiteY2" fmla="*/ 143004 h 348418"/>
              <a:gd name="connsiteX3" fmla="*/ 281517 w 549522"/>
              <a:gd name="connsiteY3" fmla="*/ 225554 h 348418"/>
              <a:gd name="connsiteX4" fmla="*/ 0 w 549522"/>
              <a:gd name="connsiteY4" fmla="*/ 348320 h 348418"/>
              <a:gd name="connsiteX5" fmla="*/ 279400 w 549522"/>
              <a:gd name="connsiteY5" fmla="*/ 204387 h 348418"/>
              <a:gd name="connsiteX6" fmla="*/ 296333 w 549522"/>
              <a:gd name="connsiteY6" fmla="*/ 153587 h 348418"/>
              <a:gd name="connsiteX7" fmla="*/ 548217 w 549522"/>
              <a:gd name="connsiteY7" fmla="*/ 1187 h 34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522" h="348418">
                <a:moveTo>
                  <a:pt x="548217" y="1187"/>
                </a:moveTo>
                <a:cubicBezTo>
                  <a:pt x="564092" y="-10102"/>
                  <a:pt x="430741" y="62218"/>
                  <a:pt x="391583" y="85854"/>
                </a:cubicBezTo>
                <a:cubicBezTo>
                  <a:pt x="352425" y="109490"/>
                  <a:pt x="331611" y="119721"/>
                  <a:pt x="313267" y="143004"/>
                </a:cubicBezTo>
                <a:cubicBezTo>
                  <a:pt x="294923" y="166287"/>
                  <a:pt x="333728" y="191335"/>
                  <a:pt x="281517" y="225554"/>
                </a:cubicBezTo>
                <a:cubicBezTo>
                  <a:pt x="229306" y="259773"/>
                  <a:pt x="353" y="351848"/>
                  <a:pt x="0" y="348320"/>
                </a:cubicBezTo>
                <a:cubicBezTo>
                  <a:pt x="-353" y="344792"/>
                  <a:pt x="230011" y="236843"/>
                  <a:pt x="279400" y="204387"/>
                </a:cubicBezTo>
                <a:cubicBezTo>
                  <a:pt x="328789" y="171932"/>
                  <a:pt x="252589" y="188159"/>
                  <a:pt x="296333" y="153587"/>
                </a:cubicBezTo>
                <a:cubicBezTo>
                  <a:pt x="340077" y="119015"/>
                  <a:pt x="532342" y="12476"/>
                  <a:pt x="548217" y="11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: 図形 473">
            <a:extLst>
              <a:ext uri="{FF2B5EF4-FFF2-40B4-BE49-F238E27FC236}">
                <a16:creationId xmlns:a16="http://schemas.microsoft.com/office/drawing/2014/main" id="{A4C776A4-7C9F-4DDA-A393-B5BB1D79F1A6}"/>
              </a:ext>
            </a:extLst>
          </p:cNvPr>
          <p:cNvSpPr/>
          <p:nvPr/>
        </p:nvSpPr>
        <p:spPr>
          <a:xfrm>
            <a:off x="5965742" y="6046776"/>
            <a:ext cx="291198" cy="265161"/>
          </a:xfrm>
          <a:custGeom>
            <a:avLst/>
            <a:gdLst>
              <a:gd name="connsiteX0" fmla="*/ 289008 w 291198"/>
              <a:gd name="connsiteY0" fmla="*/ 541 h 265161"/>
              <a:gd name="connsiteX1" fmla="*/ 168358 w 291198"/>
              <a:gd name="connsiteY1" fmla="*/ 91557 h 265161"/>
              <a:gd name="connsiteX2" fmla="*/ 90041 w 291198"/>
              <a:gd name="connsiteY2" fmla="*/ 125424 h 265161"/>
              <a:gd name="connsiteX3" fmla="*/ 1141 w 291198"/>
              <a:gd name="connsiteY3" fmla="*/ 265124 h 265161"/>
              <a:gd name="connsiteX4" fmla="*/ 56175 w 291198"/>
              <a:gd name="connsiteY4" fmla="*/ 138124 h 265161"/>
              <a:gd name="connsiteX5" fmla="*/ 289008 w 291198"/>
              <a:gd name="connsiteY5" fmla="*/ 541 h 26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98" h="265161">
                <a:moveTo>
                  <a:pt x="289008" y="541"/>
                </a:moveTo>
                <a:cubicBezTo>
                  <a:pt x="307705" y="-7220"/>
                  <a:pt x="201519" y="70743"/>
                  <a:pt x="168358" y="91557"/>
                </a:cubicBezTo>
                <a:cubicBezTo>
                  <a:pt x="135197" y="112371"/>
                  <a:pt x="117910" y="96496"/>
                  <a:pt x="90041" y="125424"/>
                </a:cubicBezTo>
                <a:cubicBezTo>
                  <a:pt x="62172" y="154352"/>
                  <a:pt x="6785" y="263007"/>
                  <a:pt x="1141" y="265124"/>
                </a:cubicBezTo>
                <a:cubicBezTo>
                  <a:pt x="-4503" y="267241"/>
                  <a:pt x="10314" y="179399"/>
                  <a:pt x="56175" y="138124"/>
                </a:cubicBezTo>
                <a:cubicBezTo>
                  <a:pt x="102036" y="96849"/>
                  <a:pt x="270311" y="8302"/>
                  <a:pt x="289008" y="5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: 図形 474">
            <a:extLst>
              <a:ext uri="{FF2B5EF4-FFF2-40B4-BE49-F238E27FC236}">
                <a16:creationId xmlns:a16="http://schemas.microsoft.com/office/drawing/2014/main" id="{4E6C8252-B6E2-416E-8610-520E48F48777}"/>
              </a:ext>
            </a:extLst>
          </p:cNvPr>
          <p:cNvSpPr/>
          <p:nvPr/>
        </p:nvSpPr>
        <p:spPr>
          <a:xfrm>
            <a:off x="5988489" y="6114995"/>
            <a:ext cx="223571" cy="209998"/>
          </a:xfrm>
          <a:custGeom>
            <a:avLst/>
            <a:gdLst>
              <a:gd name="connsiteX0" fmla="*/ 223399 w 223571"/>
              <a:gd name="connsiteY0" fmla="*/ 55 h 209998"/>
              <a:gd name="connsiteX1" fmla="*/ 85286 w 223571"/>
              <a:gd name="connsiteY1" fmla="*/ 77843 h 209998"/>
              <a:gd name="connsiteX2" fmla="*/ 1149 w 223571"/>
              <a:gd name="connsiteY2" fmla="*/ 209605 h 209998"/>
              <a:gd name="connsiteX3" fmla="*/ 37661 w 223571"/>
              <a:gd name="connsiteY3" fmla="*/ 117530 h 209998"/>
              <a:gd name="connsiteX4" fmla="*/ 55124 w 223571"/>
              <a:gd name="connsiteY4" fmla="*/ 88955 h 209998"/>
              <a:gd name="connsiteX5" fmla="*/ 223399 w 223571"/>
              <a:gd name="connsiteY5" fmla="*/ 55 h 2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571" h="209998">
                <a:moveTo>
                  <a:pt x="223399" y="55"/>
                </a:moveTo>
                <a:cubicBezTo>
                  <a:pt x="228426" y="-1797"/>
                  <a:pt x="122328" y="42918"/>
                  <a:pt x="85286" y="77843"/>
                </a:cubicBezTo>
                <a:cubicBezTo>
                  <a:pt x="48244" y="112768"/>
                  <a:pt x="9086" y="202991"/>
                  <a:pt x="1149" y="209605"/>
                </a:cubicBezTo>
                <a:cubicBezTo>
                  <a:pt x="-6788" y="216219"/>
                  <a:pt x="28665" y="137638"/>
                  <a:pt x="37661" y="117530"/>
                </a:cubicBezTo>
                <a:cubicBezTo>
                  <a:pt x="46657" y="97422"/>
                  <a:pt x="24432" y="108799"/>
                  <a:pt x="55124" y="88955"/>
                </a:cubicBezTo>
                <a:cubicBezTo>
                  <a:pt x="85816" y="69111"/>
                  <a:pt x="218372" y="1907"/>
                  <a:pt x="223399" y="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: 図形 475">
            <a:extLst>
              <a:ext uri="{FF2B5EF4-FFF2-40B4-BE49-F238E27FC236}">
                <a16:creationId xmlns:a16="http://schemas.microsoft.com/office/drawing/2014/main" id="{AB3B73FF-E7A7-4258-BF9E-DFB1931CC56D}"/>
              </a:ext>
            </a:extLst>
          </p:cNvPr>
          <p:cNvSpPr/>
          <p:nvPr/>
        </p:nvSpPr>
        <p:spPr>
          <a:xfrm>
            <a:off x="4756150" y="5522871"/>
            <a:ext cx="1173382" cy="285792"/>
          </a:xfrm>
          <a:custGeom>
            <a:avLst/>
            <a:gdLst>
              <a:gd name="connsiteX0" fmla="*/ 0 w 1173382"/>
              <a:gd name="connsiteY0" fmla="*/ 285792 h 285792"/>
              <a:gd name="connsiteX1" fmla="*/ 666750 w 1173382"/>
              <a:gd name="connsiteY1" fmla="*/ 95292 h 285792"/>
              <a:gd name="connsiteX2" fmla="*/ 1162050 w 1173382"/>
              <a:gd name="connsiteY2" fmla="*/ 1629 h 285792"/>
              <a:gd name="connsiteX3" fmla="*/ 1025525 w 1173382"/>
              <a:gd name="connsiteY3" fmla="*/ 33379 h 285792"/>
              <a:gd name="connsiteX4" fmla="*/ 685800 w 1173382"/>
              <a:gd name="connsiteY4" fmla="*/ 106404 h 285792"/>
              <a:gd name="connsiteX5" fmla="*/ 333375 w 1173382"/>
              <a:gd name="connsiteY5" fmla="*/ 195304 h 285792"/>
              <a:gd name="connsiteX6" fmla="*/ 0 w 1173382"/>
              <a:gd name="connsiteY6" fmla="*/ 285792 h 28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382" h="285792">
                <a:moveTo>
                  <a:pt x="0" y="285792"/>
                </a:moveTo>
                <a:cubicBezTo>
                  <a:pt x="55563" y="269123"/>
                  <a:pt x="473075" y="142652"/>
                  <a:pt x="666750" y="95292"/>
                </a:cubicBezTo>
                <a:cubicBezTo>
                  <a:pt x="860425" y="47932"/>
                  <a:pt x="1102254" y="11948"/>
                  <a:pt x="1162050" y="1629"/>
                </a:cubicBezTo>
                <a:cubicBezTo>
                  <a:pt x="1221846" y="-8690"/>
                  <a:pt x="1025525" y="33379"/>
                  <a:pt x="1025525" y="33379"/>
                </a:cubicBezTo>
                <a:lnTo>
                  <a:pt x="685800" y="106404"/>
                </a:lnTo>
                <a:cubicBezTo>
                  <a:pt x="570442" y="133391"/>
                  <a:pt x="441854" y="165671"/>
                  <a:pt x="333375" y="195304"/>
                </a:cubicBezTo>
                <a:lnTo>
                  <a:pt x="0" y="285792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: 図形 476">
            <a:extLst>
              <a:ext uri="{FF2B5EF4-FFF2-40B4-BE49-F238E27FC236}">
                <a16:creationId xmlns:a16="http://schemas.microsoft.com/office/drawing/2014/main" id="{9C4E48D4-6EA8-40CD-A5DA-7AD01FCE3985}"/>
              </a:ext>
            </a:extLst>
          </p:cNvPr>
          <p:cNvSpPr/>
          <p:nvPr/>
        </p:nvSpPr>
        <p:spPr>
          <a:xfrm>
            <a:off x="5913424" y="5453564"/>
            <a:ext cx="556929" cy="85232"/>
          </a:xfrm>
          <a:custGeom>
            <a:avLst/>
            <a:gdLst>
              <a:gd name="connsiteX0" fmla="*/ 14 w 556929"/>
              <a:gd name="connsiteY0" fmla="*/ 85224 h 85232"/>
              <a:gd name="connsiteX1" fmla="*/ 303226 w 556929"/>
              <a:gd name="connsiteY1" fmla="*/ 10611 h 85232"/>
              <a:gd name="connsiteX2" fmla="*/ 554051 w 556929"/>
              <a:gd name="connsiteY2" fmla="*/ 50299 h 85232"/>
              <a:gd name="connsiteX3" fmla="*/ 430226 w 556929"/>
              <a:gd name="connsiteY3" fmla="*/ 2674 h 85232"/>
              <a:gd name="connsiteX4" fmla="*/ 290526 w 556929"/>
              <a:gd name="connsiteY4" fmla="*/ 15374 h 85232"/>
              <a:gd name="connsiteX5" fmla="*/ 14 w 556929"/>
              <a:gd name="connsiteY5" fmla="*/ 85224 h 8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929" h="85232">
                <a:moveTo>
                  <a:pt x="14" y="85224"/>
                </a:moveTo>
                <a:cubicBezTo>
                  <a:pt x="2131" y="84430"/>
                  <a:pt x="210887" y="16432"/>
                  <a:pt x="303226" y="10611"/>
                </a:cubicBezTo>
                <a:cubicBezTo>
                  <a:pt x="395565" y="4790"/>
                  <a:pt x="532884" y="51622"/>
                  <a:pt x="554051" y="50299"/>
                </a:cubicBezTo>
                <a:cubicBezTo>
                  <a:pt x="575218" y="48976"/>
                  <a:pt x="474147" y="8495"/>
                  <a:pt x="430226" y="2674"/>
                </a:cubicBezTo>
                <a:cubicBezTo>
                  <a:pt x="386305" y="-3147"/>
                  <a:pt x="358788" y="293"/>
                  <a:pt x="290526" y="15374"/>
                </a:cubicBezTo>
                <a:cubicBezTo>
                  <a:pt x="222264" y="30455"/>
                  <a:pt x="-2103" y="86018"/>
                  <a:pt x="14" y="8522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: 図形 477">
            <a:extLst>
              <a:ext uri="{FF2B5EF4-FFF2-40B4-BE49-F238E27FC236}">
                <a16:creationId xmlns:a16="http://schemas.microsoft.com/office/drawing/2014/main" id="{124CB307-F3D0-4406-B715-167F0846EABC}"/>
              </a:ext>
            </a:extLst>
          </p:cNvPr>
          <p:cNvSpPr/>
          <p:nvPr/>
        </p:nvSpPr>
        <p:spPr>
          <a:xfrm>
            <a:off x="6535718" y="5564182"/>
            <a:ext cx="144805" cy="300934"/>
          </a:xfrm>
          <a:custGeom>
            <a:avLst/>
            <a:gdLst>
              <a:gd name="connsiteX0" fmla="*/ 20 w 144805"/>
              <a:gd name="connsiteY0" fmla="*/ 6 h 300934"/>
              <a:gd name="connsiteX1" fmla="*/ 85745 w 144805"/>
              <a:gd name="connsiteY1" fmla="*/ 63506 h 300934"/>
              <a:gd name="connsiteX2" fmla="*/ 144482 w 144805"/>
              <a:gd name="connsiteY2" fmla="*/ 298456 h 300934"/>
              <a:gd name="connsiteX3" fmla="*/ 107970 w 144805"/>
              <a:gd name="connsiteY3" fmla="*/ 179393 h 300934"/>
              <a:gd name="connsiteX4" fmla="*/ 77807 w 144805"/>
              <a:gd name="connsiteY4" fmla="*/ 60331 h 300934"/>
              <a:gd name="connsiteX5" fmla="*/ 20 w 144805"/>
              <a:gd name="connsiteY5" fmla="*/ 6 h 30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805" h="300934">
                <a:moveTo>
                  <a:pt x="20" y="6"/>
                </a:moveTo>
                <a:cubicBezTo>
                  <a:pt x="1343" y="535"/>
                  <a:pt x="61668" y="13765"/>
                  <a:pt x="85745" y="63506"/>
                </a:cubicBezTo>
                <a:cubicBezTo>
                  <a:pt x="109822" y="113247"/>
                  <a:pt x="140778" y="279142"/>
                  <a:pt x="144482" y="298456"/>
                </a:cubicBezTo>
                <a:cubicBezTo>
                  <a:pt x="148186" y="317770"/>
                  <a:pt x="119083" y="219081"/>
                  <a:pt x="107970" y="179393"/>
                </a:cubicBezTo>
                <a:cubicBezTo>
                  <a:pt x="96858" y="139706"/>
                  <a:pt x="94476" y="87054"/>
                  <a:pt x="77807" y="60331"/>
                </a:cubicBezTo>
                <a:cubicBezTo>
                  <a:pt x="61138" y="33608"/>
                  <a:pt x="-1303" y="-523"/>
                  <a:pt x="20" y="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: 図形 478">
            <a:extLst>
              <a:ext uri="{FF2B5EF4-FFF2-40B4-BE49-F238E27FC236}">
                <a16:creationId xmlns:a16="http://schemas.microsoft.com/office/drawing/2014/main" id="{AEA92DBC-E6AC-4DA6-837E-06EA70B105C2}"/>
              </a:ext>
            </a:extLst>
          </p:cNvPr>
          <p:cNvSpPr/>
          <p:nvPr/>
        </p:nvSpPr>
        <p:spPr>
          <a:xfrm>
            <a:off x="6558645" y="5867180"/>
            <a:ext cx="137365" cy="630872"/>
          </a:xfrm>
          <a:custGeom>
            <a:avLst/>
            <a:gdLst>
              <a:gd name="connsiteX0" fmla="*/ 121555 w 137365"/>
              <a:gd name="connsiteY0" fmla="*/ 220 h 630872"/>
              <a:gd name="connsiteX1" fmla="*/ 134255 w 137365"/>
              <a:gd name="connsiteY1" fmla="*/ 246283 h 630872"/>
              <a:gd name="connsiteX2" fmla="*/ 129493 w 137365"/>
              <a:gd name="connsiteY2" fmla="*/ 273270 h 630872"/>
              <a:gd name="connsiteX3" fmla="*/ 54880 w 137365"/>
              <a:gd name="connsiteY3" fmla="*/ 420908 h 630872"/>
              <a:gd name="connsiteX4" fmla="*/ 7255 w 137365"/>
              <a:gd name="connsiteY4" fmla="*/ 625695 h 630872"/>
              <a:gd name="connsiteX5" fmla="*/ 12018 w 137365"/>
              <a:gd name="connsiteY5" fmla="*/ 544733 h 630872"/>
              <a:gd name="connsiteX6" fmla="*/ 118380 w 137365"/>
              <a:gd name="connsiteY6" fmla="*/ 279620 h 630872"/>
              <a:gd name="connsiteX7" fmla="*/ 110443 w 137365"/>
              <a:gd name="connsiteY7" fmla="*/ 203420 h 630872"/>
              <a:gd name="connsiteX8" fmla="*/ 121555 w 137365"/>
              <a:gd name="connsiteY8" fmla="*/ 220 h 63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365" h="630872">
                <a:moveTo>
                  <a:pt x="121555" y="220"/>
                </a:moveTo>
                <a:cubicBezTo>
                  <a:pt x="125524" y="7364"/>
                  <a:pt x="132932" y="200775"/>
                  <a:pt x="134255" y="246283"/>
                </a:cubicBezTo>
                <a:cubicBezTo>
                  <a:pt x="135578" y="291791"/>
                  <a:pt x="142722" y="244166"/>
                  <a:pt x="129493" y="273270"/>
                </a:cubicBezTo>
                <a:cubicBezTo>
                  <a:pt x="116264" y="302374"/>
                  <a:pt x="75253" y="362171"/>
                  <a:pt x="54880" y="420908"/>
                </a:cubicBezTo>
                <a:cubicBezTo>
                  <a:pt x="34507" y="479645"/>
                  <a:pt x="14399" y="605058"/>
                  <a:pt x="7255" y="625695"/>
                </a:cubicBezTo>
                <a:cubicBezTo>
                  <a:pt x="111" y="646332"/>
                  <a:pt x="-6503" y="602412"/>
                  <a:pt x="12018" y="544733"/>
                </a:cubicBezTo>
                <a:cubicBezTo>
                  <a:pt x="30539" y="487054"/>
                  <a:pt x="101976" y="336505"/>
                  <a:pt x="118380" y="279620"/>
                </a:cubicBezTo>
                <a:cubicBezTo>
                  <a:pt x="134784" y="222735"/>
                  <a:pt x="109385" y="245489"/>
                  <a:pt x="110443" y="203420"/>
                </a:cubicBezTo>
                <a:cubicBezTo>
                  <a:pt x="111501" y="161351"/>
                  <a:pt x="117586" y="-6924"/>
                  <a:pt x="121555" y="2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: 図形 479">
            <a:extLst>
              <a:ext uri="{FF2B5EF4-FFF2-40B4-BE49-F238E27FC236}">
                <a16:creationId xmlns:a16="http://schemas.microsoft.com/office/drawing/2014/main" id="{70D95AA1-52CB-441C-8EE1-7DA3BEE46B01}"/>
              </a:ext>
            </a:extLst>
          </p:cNvPr>
          <p:cNvSpPr/>
          <p:nvPr/>
        </p:nvSpPr>
        <p:spPr>
          <a:xfrm>
            <a:off x="6353116" y="5995472"/>
            <a:ext cx="92530" cy="280373"/>
          </a:xfrm>
          <a:custGeom>
            <a:avLst/>
            <a:gdLst>
              <a:gd name="connsiteX0" fmla="*/ 92134 w 92530"/>
              <a:gd name="connsiteY0" fmla="*/ 516 h 280373"/>
              <a:gd name="connsiteX1" fmla="*/ 58797 w 92530"/>
              <a:gd name="connsiteY1" fmla="*/ 78303 h 280373"/>
              <a:gd name="connsiteX2" fmla="*/ 76259 w 92530"/>
              <a:gd name="connsiteY2" fmla="*/ 183078 h 280373"/>
              <a:gd name="connsiteX3" fmla="*/ 14347 w 92530"/>
              <a:gd name="connsiteY3" fmla="*/ 187841 h 280373"/>
              <a:gd name="connsiteX4" fmla="*/ 4822 w 92530"/>
              <a:gd name="connsiteY4" fmla="*/ 279916 h 280373"/>
              <a:gd name="connsiteX5" fmla="*/ 3234 w 92530"/>
              <a:gd name="connsiteY5" fmla="*/ 221178 h 280373"/>
              <a:gd name="connsiteX6" fmla="*/ 3234 w 92530"/>
              <a:gd name="connsiteY6" fmla="*/ 173553 h 280373"/>
              <a:gd name="connsiteX7" fmla="*/ 46097 w 92530"/>
              <a:gd name="connsiteY7" fmla="*/ 162441 h 280373"/>
              <a:gd name="connsiteX8" fmla="*/ 31809 w 92530"/>
              <a:gd name="connsiteY8" fmla="*/ 116403 h 280373"/>
              <a:gd name="connsiteX9" fmla="*/ 92134 w 92530"/>
              <a:gd name="connsiteY9" fmla="*/ 516 h 28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30" h="280373">
                <a:moveTo>
                  <a:pt x="92134" y="516"/>
                </a:moveTo>
                <a:cubicBezTo>
                  <a:pt x="96632" y="-5834"/>
                  <a:pt x="61443" y="47876"/>
                  <a:pt x="58797" y="78303"/>
                </a:cubicBezTo>
                <a:cubicBezTo>
                  <a:pt x="56151" y="108730"/>
                  <a:pt x="83667" y="164822"/>
                  <a:pt x="76259" y="183078"/>
                </a:cubicBezTo>
                <a:cubicBezTo>
                  <a:pt x="68851" y="201334"/>
                  <a:pt x="26253" y="171701"/>
                  <a:pt x="14347" y="187841"/>
                </a:cubicBezTo>
                <a:cubicBezTo>
                  <a:pt x="2441" y="203981"/>
                  <a:pt x="6674" y="274360"/>
                  <a:pt x="4822" y="279916"/>
                </a:cubicBezTo>
                <a:cubicBezTo>
                  <a:pt x="2970" y="285472"/>
                  <a:pt x="3499" y="238905"/>
                  <a:pt x="3234" y="221178"/>
                </a:cubicBezTo>
                <a:cubicBezTo>
                  <a:pt x="2969" y="203451"/>
                  <a:pt x="-3910" y="183342"/>
                  <a:pt x="3234" y="173553"/>
                </a:cubicBezTo>
                <a:cubicBezTo>
                  <a:pt x="10378" y="163764"/>
                  <a:pt x="41334" y="171966"/>
                  <a:pt x="46097" y="162441"/>
                </a:cubicBezTo>
                <a:cubicBezTo>
                  <a:pt x="50860" y="152916"/>
                  <a:pt x="25459" y="142068"/>
                  <a:pt x="31809" y="116403"/>
                </a:cubicBezTo>
                <a:cubicBezTo>
                  <a:pt x="38159" y="90738"/>
                  <a:pt x="87636" y="6866"/>
                  <a:pt x="92134" y="5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: 図形 480">
            <a:extLst>
              <a:ext uri="{FF2B5EF4-FFF2-40B4-BE49-F238E27FC236}">
                <a16:creationId xmlns:a16="http://schemas.microsoft.com/office/drawing/2014/main" id="{293508CA-BE74-4D38-9E2A-BD280543FEB5}"/>
              </a:ext>
            </a:extLst>
          </p:cNvPr>
          <p:cNvSpPr/>
          <p:nvPr/>
        </p:nvSpPr>
        <p:spPr>
          <a:xfrm>
            <a:off x="6276570" y="5998631"/>
            <a:ext cx="148056" cy="100869"/>
          </a:xfrm>
          <a:custGeom>
            <a:avLst/>
            <a:gdLst>
              <a:gd name="connsiteX0" fmla="*/ 148043 w 148056"/>
              <a:gd name="connsiteY0" fmla="*/ 532 h 100869"/>
              <a:gd name="connsiteX1" fmla="*/ 24218 w 148056"/>
              <a:gd name="connsiteY1" fmla="*/ 54507 h 100869"/>
              <a:gd name="connsiteX2" fmla="*/ 405 w 148056"/>
              <a:gd name="connsiteY2" fmla="*/ 100544 h 100869"/>
              <a:gd name="connsiteX3" fmla="*/ 32155 w 148056"/>
              <a:gd name="connsiteY3" fmla="*/ 30694 h 100869"/>
              <a:gd name="connsiteX4" fmla="*/ 148043 w 148056"/>
              <a:gd name="connsiteY4" fmla="*/ 532 h 1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56" h="100869">
                <a:moveTo>
                  <a:pt x="148043" y="532"/>
                </a:moveTo>
                <a:cubicBezTo>
                  <a:pt x="146720" y="4501"/>
                  <a:pt x="48824" y="37838"/>
                  <a:pt x="24218" y="54507"/>
                </a:cubicBezTo>
                <a:cubicBezTo>
                  <a:pt x="-388" y="71176"/>
                  <a:pt x="-918" y="104513"/>
                  <a:pt x="405" y="100544"/>
                </a:cubicBezTo>
                <a:cubicBezTo>
                  <a:pt x="1728" y="96575"/>
                  <a:pt x="9665" y="45775"/>
                  <a:pt x="32155" y="30694"/>
                </a:cubicBezTo>
                <a:cubicBezTo>
                  <a:pt x="54645" y="15613"/>
                  <a:pt x="149366" y="-3437"/>
                  <a:pt x="148043" y="53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: 図形 481">
            <a:extLst>
              <a:ext uri="{FF2B5EF4-FFF2-40B4-BE49-F238E27FC236}">
                <a16:creationId xmlns:a16="http://schemas.microsoft.com/office/drawing/2014/main" id="{DB037166-1F61-4EEC-8256-0DAB32A7113F}"/>
              </a:ext>
            </a:extLst>
          </p:cNvPr>
          <p:cNvSpPr/>
          <p:nvPr/>
        </p:nvSpPr>
        <p:spPr>
          <a:xfrm>
            <a:off x="6084405" y="6164996"/>
            <a:ext cx="185088" cy="154871"/>
          </a:xfrm>
          <a:custGeom>
            <a:avLst/>
            <a:gdLst>
              <a:gd name="connsiteX0" fmla="*/ 184633 w 185088"/>
              <a:gd name="connsiteY0" fmla="*/ 854 h 154871"/>
              <a:gd name="connsiteX1" fmla="*/ 35408 w 185088"/>
              <a:gd name="connsiteY1" fmla="*/ 86579 h 154871"/>
              <a:gd name="connsiteX2" fmla="*/ 483 w 185088"/>
              <a:gd name="connsiteY2" fmla="*/ 154842 h 154871"/>
              <a:gd name="connsiteX3" fmla="*/ 19533 w 185088"/>
              <a:gd name="connsiteY3" fmla="*/ 78642 h 154871"/>
              <a:gd name="connsiteX4" fmla="*/ 79858 w 185088"/>
              <a:gd name="connsiteY4" fmla="*/ 43717 h 154871"/>
              <a:gd name="connsiteX5" fmla="*/ 184633 w 185088"/>
              <a:gd name="connsiteY5" fmla="*/ 854 h 15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088" h="154871">
                <a:moveTo>
                  <a:pt x="184633" y="854"/>
                </a:moveTo>
                <a:cubicBezTo>
                  <a:pt x="177225" y="7998"/>
                  <a:pt x="66100" y="60914"/>
                  <a:pt x="35408" y="86579"/>
                </a:cubicBezTo>
                <a:cubicBezTo>
                  <a:pt x="4716" y="112244"/>
                  <a:pt x="3129" y="156165"/>
                  <a:pt x="483" y="154842"/>
                </a:cubicBezTo>
                <a:cubicBezTo>
                  <a:pt x="-2163" y="153519"/>
                  <a:pt x="6304" y="97163"/>
                  <a:pt x="19533" y="78642"/>
                </a:cubicBezTo>
                <a:cubicBezTo>
                  <a:pt x="32762" y="60121"/>
                  <a:pt x="52606" y="54036"/>
                  <a:pt x="79858" y="43717"/>
                </a:cubicBezTo>
                <a:cubicBezTo>
                  <a:pt x="107110" y="33398"/>
                  <a:pt x="192041" y="-6290"/>
                  <a:pt x="184633" y="85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: 図形 482">
            <a:extLst>
              <a:ext uri="{FF2B5EF4-FFF2-40B4-BE49-F238E27FC236}">
                <a16:creationId xmlns:a16="http://schemas.microsoft.com/office/drawing/2014/main" id="{91EB446C-BA00-46BF-AC50-57383984FCB6}"/>
              </a:ext>
            </a:extLst>
          </p:cNvPr>
          <p:cNvSpPr/>
          <p:nvPr/>
        </p:nvSpPr>
        <p:spPr>
          <a:xfrm>
            <a:off x="5145488" y="6000344"/>
            <a:ext cx="852243" cy="298986"/>
          </a:xfrm>
          <a:custGeom>
            <a:avLst/>
            <a:gdLst>
              <a:gd name="connsiteX0" fmla="*/ 129 w 852243"/>
              <a:gd name="connsiteY0" fmla="*/ 298856 h 298986"/>
              <a:gd name="connsiteX1" fmla="*/ 387479 w 852243"/>
              <a:gd name="connsiteY1" fmla="*/ 97773 h 298986"/>
              <a:gd name="connsiteX2" fmla="*/ 836212 w 852243"/>
              <a:gd name="connsiteY2" fmla="*/ 4639 h 298986"/>
              <a:gd name="connsiteX3" fmla="*/ 760012 w 852243"/>
              <a:gd name="connsiteY3" fmla="*/ 13106 h 298986"/>
              <a:gd name="connsiteX4" fmla="*/ 427695 w 852243"/>
              <a:gd name="connsiteY4" fmla="*/ 66023 h 298986"/>
              <a:gd name="connsiteX5" fmla="*/ 129 w 852243"/>
              <a:gd name="connsiteY5" fmla="*/ 298856 h 29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243" h="298986">
                <a:moveTo>
                  <a:pt x="129" y="298856"/>
                </a:moveTo>
                <a:cubicBezTo>
                  <a:pt x="-6574" y="304148"/>
                  <a:pt x="248132" y="146809"/>
                  <a:pt x="387479" y="97773"/>
                </a:cubicBezTo>
                <a:cubicBezTo>
                  <a:pt x="526826" y="48737"/>
                  <a:pt x="774123" y="18750"/>
                  <a:pt x="836212" y="4639"/>
                </a:cubicBezTo>
                <a:cubicBezTo>
                  <a:pt x="898301" y="-9472"/>
                  <a:pt x="760012" y="13106"/>
                  <a:pt x="760012" y="13106"/>
                </a:cubicBezTo>
                <a:cubicBezTo>
                  <a:pt x="691926" y="23337"/>
                  <a:pt x="549756" y="22279"/>
                  <a:pt x="427695" y="66023"/>
                </a:cubicBezTo>
                <a:cubicBezTo>
                  <a:pt x="305634" y="109767"/>
                  <a:pt x="6832" y="293564"/>
                  <a:pt x="129" y="29885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: 図形 483">
            <a:extLst>
              <a:ext uri="{FF2B5EF4-FFF2-40B4-BE49-F238E27FC236}">
                <a16:creationId xmlns:a16="http://schemas.microsoft.com/office/drawing/2014/main" id="{EF307E92-1887-47C0-B889-602A278169F2}"/>
              </a:ext>
            </a:extLst>
          </p:cNvPr>
          <p:cNvSpPr/>
          <p:nvPr/>
        </p:nvSpPr>
        <p:spPr>
          <a:xfrm>
            <a:off x="4694726" y="6354225"/>
            <a:ext cx="448840" cy="184192"/>
          </a:xfrm>
          <a:custGeom>
            <a:avLst/>
            <a:gdLst>
              <a:gd name="connsiteX0" fmla="*/ 448774 w 448840"/>
              <a:gd name="connsiteY0" fmla="*/ 8 h 184192"/>
              <a:gd name="connsiteX1" fmla="*/ 266741 w 448840"/>
              <a:gd name="connsiteY1" fmla="*/ 131242 h 184192"/>
              <a:gd name="connsiteX2" fmla="*/ 41 w 448840"/>
              <a:gd name="connsiteY2" fmla="*/ 184158 h 184192"/>
              <a:gd name="connsiteX3" fmla="*/ 247691 w 448840"/>
              <a:gd name="connsiteY3" fmla="*/ 124892 h 184192"/>
              <a:gd name="connsiteX4" fmla="*/ 448774 w 448840"/>
              <a:gd name="connsiteY4" fmla="*/ 8 h 18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840" h="184192">
                <a:moveTo>
                  <a:pt x="448774" y="8"/>
                </a:moveTo>
                <a:cubicBezTo>
                  <a:pt x="451949" y="1066"/>
                  <a:pt x="341530" y="100550"/>
                  <a:pt x="266741" y="131242"/>
                </a:cubicBezTo>
                <a:cubicBezTo>
                  <a:pt x="191952" y="161934"/>
                  <a:pt x="3216" y="185216"/>
                  <a:pt x="41" y="184158"/>
                </a:cubicBezTo>
                <a:cubicBezTo>
                  <a:pt x="-3134" y="183100"/>
                  <a:pt x="178194" y="151703"/>
                  <a:pt x="247691" y="124892"/>
                </a:cubicBezTo>
                <a:cubicBezTo>
                  <a:pt x="317188" y="98081"/>
                  <a:pt x="445599" y="-1050"/>
                  <a:pt x="448774" y="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: 図形 484">
            <a:extLst>
              <a:ext uri="{FF2B5EF4-FFF2-40B4-BE49-F238E27FC236}">
                <a16:creationId xmlns:a16="http://schemas.microsoft.com/office/drawing/2014/main" id="{FC8BE4F3-85CE-432F-BCE1-8297C5AB78A0}"/>
              </a:ext>
            </a:extLst>
          </p:cNvPr>
          <p:cNvSpPr/>
          <p:nvPr/>
        </p:nvSpPr>
        <p:spPr>
          <a:xfrm>
            <a:off x="4619488" y="6929939"/>
            <a:ext cx="1097565" cy="183843"/>
          </a:xfrm>
          <a:custGeom>
            <a:avLst/>
            <a:gdLst>
              <a:gd name="connsiteX0" fmla="*/ 1195 w 1097565"/>
              <a:gd name="connsiteY0" fmla="*/ 50828 h 183843"/>
              <a:gd name="connsiteX1" fmla="*/ 299645 w 1097565"/>
              <a:gd name="connsiteY1" fmla="*/ 28 h 183843"/>
              <a:gd name="connsiteX2" fmla="*/ 477445 w 1097565"/>
              <a:gd name="connsiteY2" fmla="*/ 59294 h 183843"/>
              <a:gd name="connsiteX3" fmla="*/ 667945 w 1097565"/>
              <a:gd name="connsiteY3" fmla="*/ 101628 h 183843"/>
              <a:gd name="connsiteX4" fmla="*/ 1089162 w 1097565"/>
              <a:gd name="connsiteY4" fmla="*/ 182061 h 183843"/>
              <a:gd name="connsiteX5" fmla="*/ 926179 w 1097565"/>
              <a:gd name="connsiteY5" fmla="*/ 150311 h 183843"/>
              <a:gd name="connsiteX6" fmla="*/ 648895 w 1097565"/>
              <a:gd name="connsiteY6" fmla="*/ 69878 h 183843"/>
              <a:gd name="connsiteX7" fmla="*/ 420295 w 1097565"/>
              <a:gd name="connsiteY7" fmla="*/ 8494 h 183843"/>
              <a:gd name="connsiteX8" fmla="*/ 1195 w 1097565"/>
              <a:gd name="connsiteY8" fmla="*/ 50828 h 18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565" h="183843">
                <a:moveTo>
                  <a:pt x="1195" y="50828"/>
                </a:moveTo>
                <a:cubicBezTo>
                  <a:pt x="-18913" y="49417"/>
                  <a:pt x="220270" y="-1383"/>
                  <a:pt x="299645" y="28"/>
                </a:cubicBezTo>
                <a:cubicBezTo>
                  <a:pt x="379020" y="1439"/>
                  <a:pt x="416062" y="42361"/>
                  <a:pt x="477445" y="59294"/>
                </a:cubicBezTo>
                <a:cubicBezTo>
                  <a:pt x="538828" y="76227"/>
                  <a:pt x="667945" y="101628"/>
                  <a:pt x="667945" y="101628"/>
                </a:cubicBezTo>
                <a:lnTo>
                  <a:pt x="1089162" y="182061"/>
                </a:lnTo>
                <a:cubicBezTo>
                  <a:pt x="1132201" y="190175"/>
                  <a:pt x="999557" y="169008"/>
                  <a:pt x="926179" y="150311"/>
                </a:cubicBezTo>
                <a:cubicBezTo>
                  <a:pt x="852801" y="131614"/>
                  <a:pt x="733209" y="93514"/>
                  <a:pt x="648895" y="69878"/>
                </a:cubicBezTo>
                <a:cubicBezTo>
                  <a:pt x="564581" y="46242"/>
                  <a:pt x="530362" y="13433"/>
                  <a:pt x="420295" y="8494"/>
                </a:cubicBezTo>
                <a:cubicBezTo>
                  <a:pt x="310228" y="3555"/>
                  <a:pt x="21303" y="52239"/>
                  <a:pt x="1195" y="5082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: 図形 485">
            <a:extLst>
              <a:ext uri="{FF2B5EF4-FFF2-40B4-BE49-F238E27FC236}">
                <a16:creationId xmlns:a16="http://schemas.microsoft.com/office/drawing/2014/main" id="{2CA0FAC6-1FA5-4399-8F69-49C8235EFB37}"/>
              </a:ext>
            </a:extLst>
          </p:cNvPr>
          <p:cNvSpPr/>
          <p:nvPr/>
        </p:nvSpPr>
        <p:spPr>
          <a:xfrm>
            <a:off x="5736694" y="6338823"/>
            <a:ext cx="224902" cy="21949"/>
          </a:xfrm>
          <a:custGeom>
            <a:avLst/>
            <a:gdLst>
              <a:gd name="connsiteX0" fmla="*/ 531 w 224902"/>
              <a:gd name="connsiteY0" fmla="*/ 20702 h 21949"/>
              <a:gd name="connsiteX1" fmla="*/ 218019 w 224902"/>
              <a:gd name="connsiteY1" fmla="*/ 17527 h 21949"/>
              <a:gd name="connsiteX2" fmla="*/ 157694 w 224902"/>
              <a:gd name="connsiteY2" fmla="*/ 65 h 21949"/>
              <a:gd name="connsiteX3" fmla="*/ 531 w 224902"/>
              <a:gd name="connsiteY3" fmla="*/ 20702 h 2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02" h="21949">
                <a:moveTo>
                  <a:pt x="531" y="20702"/>
                </a:moveTo>
                <a:cubicBezTo>
                  <a:pt x="10585" y="23612"/>
                  <a:pt x="191825" y="20966"/>
                  <a:pt x="218019" y="17527"/>
                </a:cubicBezTo>
                <a:cubicBezTo>
                  <a:pt x="244213" y="14088"/>
                  <a:pt x="189444" y="1388"/>
                  <a:pt x="157694" y="65"/>
                </a:cubicBezTo>
                <a:cubicBezTo>
                  <a:pt x="125944" y="-1258"/>
                  <a:pt x="-9523" y="17792"/>
                  <a:pt x="531" y="2070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: 図形 486">
            <a:extLst>
              <a:ext uri="{FF2B5EF4-FFF2-40B4-BE49-F238E27FC236}">
                <a16:creationId xmlns:a16="http://schemas.microsoft.com/office/drawing/2014/main" id="{1802BBD3-40C9-4C52-89EC-BDD59D28AD0F}"/>
              </a:ext>
            </a:extLst>
          </p:cNvPr>
          <p:cNvSpPr/>
          <p:nvPr/>
        </p:nvSpPr>
        <p:spPr>
          <a:xfrm>
            <a:off x="5950043" y="6320902"/>
            <a:ext cx="937693" cy="258376"/>
          </a:xfrm>
          <a:custGeom>
            <a:avLst/>
            <a:gdLst>
              <a:gd name="connsiteX0" fmla="*/ 1495 w 937693"/>
              <a:gd name="connsiteY0" fmla="*/ 2111 h 258376"/>
              <a:gd name="connsiteX1" fmla="*/ 328520 w 937693"/>
              <a:gd name="connsiteY1" fmla="*/ 111648 h 258376"/>
              <a:gd name="connsiteX2" fmla="*/ 757145 w 937693"/>
              <a:gd name="connsiteY2" fmla="*/ 225948 h 258376"/>
              <a:gd name="connsiteX3" fmla="*/ 936532 w 937693"/>
              <a:gd name="connsiteY3" fmla="*/ 256111 h 258376"/>
              <a:gd name="connsiteX4" fmla="*/ 822232 w 937693"/>
              <a:gd name="connsiteY4" fmla="*/ 246586 h 258376"/>
              <a:gd name="connsiteX5" fmla="*/ 588870 w 937693"/>
              <a:gd name="connsiteY5" fmla="*/ 170386 h 258376"/>
              <a:gd name="connsiteX6" fmla="*/ 223745 w 937693"/>
              <a:gd name="connsiteY6" fmla="*/ 49736 h 258376"/>
              <a:gd name="connsiteX7" fmla="*/ 1495 w 937693"/>
              <a:gd name="connsiteY7" fmla="*/ 2111 h 25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693" h="258376">
                <a:moveTo>
                  <a:pt x="1495" y="2111"/>
                </a:moveTo>
                <a:cubicBezTo>
                  <a:pt x="18957" y="12430"/>
                  <a:pt x="202578" y="74342"/>
                  <a:pt x="328520" y="111648"/>
                </a:cubicBezTo>
                <a:cubicBezTo>
                  <a:pt x="454462" y="148954"/>
                  <a:pt x="655810" y="201871"/>
                  <a:pt x="757145" y="225948"/>
                </a:cubicBezTo>
                <a:cubicBezTo>
                  <a:pt x="858480" y="250025"/>
                  <a:pt x="925684" y="252671"/>
                  <a:pt x="936532" y="256111"/>
                </a:cubicBezTo>
                <a:cubicBezTo>
                  <a:pt x="947380" y="259551"/>
                  <a:pt x="880176" y="260873"/>
                  <a:pt x="822232" y="246586"/>
                </a:cubicBezTo>
                <a:cubicBezTo>
                  <a:pt x="764288" y="232299"/>
                  <a:pt x="588870" y="170386"/>
                  <a:pt x="588870" y="170386"/>
                </a:cubicBezTo>
                <a:cubicBezTo>
                  <a:pt x="489122" y="137578"/>
                  <a:pt x="324287" y="78311"/>
                  <a:pt x="223745" y="49736"/>
                </a:cubicBezTo>
                <a:cubicBezTo>
                  <a:pt x="123203" y="21161"/>
                  <a:pt x="-15967" y="-8208"/>
                  <a:pt x="1495" y="21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: 図形 487">
            <a:extLst>
              <a:ext uri="{FF2B5EF4-FFF2-40B4-BE49-F238E27FC236}">
                <a16:creationId xmlns:a16="http://schemas.microsoft.com/office/drawing/2014/main" id="{6EF12B8F-985D-4310-A6F6-893B6319CC82}"/>
              </a:ext>
            </a:extLst>
          </p:cNvPr>
          <p:cNvSpPr/>
          <p:nvPr/>
        </p:nvSpPr>
        <p:spPr>
          <a:xfrm>
            <a:off x="5932488" y="6362700"/>
            <a:ext cx="959121" cy="253720"/>
          </a:xfrm>
          <a:custGeom>
            <a:avLst/>
            <a:gdLst>
              <a:gd name="connsiteX0" fmla="*/ 0 w 959121"/>
              <a:gd name="connsiteY0" fmla="*/ 0 h 253720"/>
              <a:gd name="connsiteX1" fmla="*/ 522287 w 959121"/>
              <a:gd name="connsiteY1" fmla="*/ 157163 h 253720"/>
              <a:gd name="connsiteX2" fmla="*/ 803275 w 959121"/>
              <a:gd name="connsiteY2" fmla="*/ 239713 h 253720"/>
              <a:gd name="connsiteX3" fmla="*/ 958850 w 959121"/>
              <a:gd name="connsiteY3" fmla="*/ 252413 h 253720"/>
              <a:gd name="connsiteX4" fmla="*/ 831850 w 959121"/>
              <a:gd name="connsiteY4" fmla="*/ 225425 h 253720"/>
              <a:gd name="connsiteX5" fmla="*/ 519112 w 959121"/>
              <a:gd name="connsiteY5" fmla="*/ 146050 h 253720"/>
              <a:gd name="connsiteX6" fmla="*/ 0 w 959121"/>
              <a:gd name="connsiteY6" fmla="*/ 0 h 2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9121" h="253720">
                <a:moveTo>
                  <a:pt x="0" y="0"/>
                </a:moveTo>
                <a:cubicBezTo>
                  <a:pt x="529" y="1852"/>
                  <a:pt x="522287" y="157163"/>
                  <a:pt x="522287" y="157163"/>
                </a:cubicBezTo>
                <a:cubicBezTo>
                  <a:pt x="656166" y="197115"/>
                  <a:pt x="730515" y="223838"/>
                  <a:pt x="803275" y="239713"/>
                </a:cubicBezTo>
                <a:cubicBezTo>
                  <a:pt x="876035" y="255588"/>
                  <a:pt x="954088" y="254794"/>
                  <a:pt x="958850" y="252413"/>
                </a:cubicBezTo>
                <a:cubicBezTo>
                  <a:pt x="963612" y="250032"/>
                  <a:pt x="905140" y="243152"/>
                  <a:pt x="831850" y="225425"/>
                </a:cubicBezTo>
                <a:cubicBezTo>
                  <a:pt x="758560" y="207698"/>
                  <a:pt x="657224" y="185473"/>
                  <a:pt x="519112" y="146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: 図形 488">
            <a:extLst>
              <a:ext uri="{FF2B5EF4-FFF2-40B4-BE49-F238E27FC236}">
                <a16:creationId xmlns:a16="http://schemas.microsoft.com/office/drawing/2014/main" id="{415F5A03-0CDE-4762-B999-E3FAC52C93AC}"/>
              </a:ext>
            </a:extLst>
          </p:cNvPr>
          <p:cNvSpPr/>
          <p:nvPr/>
        </p:nvSpPr>
        <p:spPr>
          <a:xfrm>
            <a:off x="5768849" y="6364257"/>
            <a:ext cx="138415" cy="356844"/>
          </a:xfrm>
          <a:custGeom>
            <a:avLst/>
            <a:gdLst>
              <a:gd name="connsiteX0" fmla="*/ 138239 w 138415"/>
              <a:gd name="connsiteY0" fmla="*/ 31 h 356844"/>
              <a:gd name="connsiteX1" fmla="*/ 60451 w 138415"/>
              <a:gd name="connsiteY1" fmla="*/ 112743 h 356844"/>
              <a:gd name="connsiteX2" fmla="*/ 4889 w 138415"/>
              <a:gd name="connsiteY2" fmla="*/ 344518 h 356844"/>
              <a:gd name="connsiteX3" fmla="*/ 11239 w 138415"/>
              <a:gd name="connsiteY3" fmla="*/ 301656 h 356844"/>
              <a:gd name="connsiteX4" fmla="*/ 79501 w 138415"/>
              <a:gd name="connsiteY4" fmla="*/ 103218 h 356844"/>
              <a:gd name="connsiteX5" fmla="*/ 138239 w 138415"/>
              <a:gd name="connsiteY5" fmla="*/ 31 h 35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415" h="356844">
                <a:moveTo>
                  <a:pt x="138239" y="31"/>
                </a:moveTo>
                <a:cubicBezTo>
                  <a:pt x="135064" y="1618"/>
                  <a:pt x="82676" y="55328"/>
                  <a:pt x="60451" y="112743"/>
                </a:cubicBezTo>
                <a:cubicBezTo>
                  <a:pt x="38226" y="170158"/>
                  <a:pt x="13091" y="313033"/>
                  <a:pt x="4889" y="344518"/>
                </a:cubicBezTo>
                <a:cubicBezTo>
                  <a:pt x="-3313" y="376003"/>
                  <a:pt x="-1196" y="341873"/>
                  <a:pt x="11239" y="301656"/>
                </a:cubicBezTo>
                <a:cubicBezTo>
                  <a:pt x="23674" y="261439"/>
                  <a:pt x="58070" y="150049"/>
                  <a:pt x="79501" y="103218"/>
                </a:cubicBezTo>
                <a:cubicBezTo>
                  <a:pt x="100932" y="56387"/>
                  <a:pt x="141414" y="-1556"/>
                  <a:pt x="138239" y="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: 図形 489">
            <a:extLst>
              <a:ext uri="{FF2B5EF4-FFF2-40B4-BE49-F238E27FC236}">
                <a16:creationId xmlns:a16="http://schemas.microsoft.com/office/drawing/2014/main" id="{7FF61ECC-139A-42D6-A663-0C53FFE15D44}"/>
              </a:ext>
            </a:extLst>
          </p:cNvPr>
          <p:cNvSpPr/>
          <p:nvPr/>
        </p:nvSpPr>
        <p:spPr>
          <a:xfrm>
            <a:off x="5711612" y="6699168"/>
            <a:ext cx="47991" cy="299180"/>
          </a:xfrm>
          <a:custGeom>
            <a:avLst/>
            <a:gdLst>
              <a:gd name="connsiteX0" fmla="*/ 43076 w 47991"/>
              <a:gd name="connsiteY0" fmla="*/ 82 h 299180"/>
              <a:gd name="connsiteX1" fmla="*/ 28788 w 47991"/>
              <a:gd name="connsiteY1" fmla="*/ 112795 h 299180"/>
              <a:gd name="connsiteX2" fmla="*/ 20851 w 47991"/>
              <a:gd name="connsiteY2" fmla="*/ 247732 h 299180"/>
              <a:gd name="connsiteX3" fmla="*/ 213 w 47991"/>
              <a:gd name="connsiteY3" fmla="*/ 298532 h 299180"/>
              <a:gd name="connsiteX4" fmla="*/ 35138 w 47991"/>
              <a:gd name="connsiteY4" fmla="*/ 217570 h 299180"/>
              <a:gd name="connsiteX5" fmla="*/ 47838 w 47991"/>
              <a:gd name="connsiteY5" fmla="*/ 130257 h 299180"/>
              <a:gd name="connsiteX6" fmla="*/ 43076 w 47991"/>
              <a:gd name="connsiteY6" fmla="*/ 82 h 29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91" h="299180">
                <a:moveTo>
                  <a:pt x="43076" y="82"/>
                </a:moveTo>
                <a:cubicBezTo>
                  <a:pt x="39901" y="-2828"/>
                  <a:pt x="32492" y="71520"/>
                  <a:pt x="28788" y="112795"/>
                </a:cubicBezTo>
                <a:cubicBezTo>
                  <a:pt x="25084" y="154070"/>
                  <a:pt x="25613" y="216776"/>
                  <a:pt x="20851" y="247732"/>
                </a:cubicBezTo>
                <a:cubicBezTo>
                  <a:pt x="16088" y="278688"/>
                  <a:pt x="-2168" y="303559"/>
                  <a:pt x="213" y="298532"/>
                </a:cubicBezTo>
                <a:cubicBezTo>
                  <a:pt x="2594" y="293505"/>
                  <a:pt x="27200" y="245616"/>
                  <a:pt x="35138" y="217570"/>
                </a:cubicBezTo>
                <a:cubicBezTo>
                  <a:pt x="43075" y="189524"/>
                  <a:pt x="47044" y="168092"/>
                  <a:pt x="47838" y="130257"/>
                </a:cubicBezTo>
                <a:cubicBezTo>
                  <a:pt x="48632" y="92422"/>
                  <a:pt x="46251" y="2992"/>
                  <a:pt x="43076" y="8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: 図形 490">
            <a:extLst>
              <a:ext uri="{FF2B5EF4-FFF2-40B4-BE49-F238E27FC236}">
                <a16:creationId xmlns:a16="http://schemas.microsoft.com/office/drawing/2014/main" id="{33AA3E48-5CD6-4635-A731-D86F83A6A541}"/>
              </a:ext>
            </a:extLst>
          </p:cNvPr>
          <p:cNvSpPr/>
          <p:nvPr/>
        </p:nvSpPr>
        <p:spPr>
          <a:xfrm>
            <a:off x="5633095" y="6969043"/>
            <a:ext cx="93309" cy="456081"/>
          </a:xfrm>
          <a:custGeom>
            <a:avLst/>
            <a:gdLst>
              <a:gd name="connsiteX0" fmla="*/ 61268 w 93309"/>
              <a:gd name="connsiteY0" fmla="*/ 82 h 456081"/>
              <a:gd name="connsiteX1" fmla="*/ 77143 w 93309"/>
              <a:gd name="connsiteY1" fmla="*/ 133432 h 456081"/>
              <a:gd name="connsiteX2" fmla="*/ 15230 w 93309"/>
              <a:gd name="connsiteY2" fmla="*/ 179470 h 456081"/>
              <a:gd name="connsiteX3" fmla="*/ 13643 w 93309"/>
              <a:gd name="connsiteY3" fmla="*/ 277895 h 456081"/>
              <a:gd name="connsiteX4" fmla="*/ 943 w 93309"/>
              <a:gd name="connsiteY4" fmla="*/ 357270 h 456081"/>
              <a:gd name="connsiteX5" fmla="*/ 2530 w 93309"/>
              <a:gd name="connsiteY5" fmla="*/ 455695 h 456081"/>
              <a:gd name="connsiteX6" fmla="*/ 15230 w 93309"/>
              <a:gd name="connsiteY6" fmla="*/ 382670 h 456081"/>
              <a:gd name="connsiteX7" fmla="*/ 53330 w 93309"/>
              <a:gd name="connsiteY7" fmla="*/ 177882 h 456081"/>
              <a:gd name="connsiteX8" fmla="*/ 93018 w 93309"/>
              <a:gd name="connsiteY8" fmla="*/ 114382 h 456081"/>
              <a:gd name="connsiteX9" fmla="*/ 61268 w 93309"/>
              <a:gd name="connsiteY9" fmla="*/ 82 h 456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309" h="456081">
                <a:moveTo>
                  <a:pt x="61268" y="82"/>
                </a:moveTo>
                <a:cubicBezTo>
                  <a:pt x="58622" y="3257"/>
                  <a:pt x="84816" y="103534"/>
                  <a:pt x="77143" y="133432"/>
                </a:cubicBezTo>
                <a:cubicBezTo>
                  <a:pt x="69470" y="163330"/>
                  <a:pt x="25813" y="155393"/>
                  <a:pt x="15230" y="179470"/>
                </a:cubicBezTo>
                <a:cubicBezTo>
                  <a:pt x="4647" y="203547"/>
                  <a:pt x="16024" y="248262"/>
                  <a:pt x="13643" y="277895"/>
                </a:cubicBezTo>
                <a:cubicBezTo>
                  <a:pt x="11262" y="307528"/>
                  <a:pt x="2795" y="327637"/>
                  <a:pt x="943" y="357270"/>
                </a:cubicBezTo>
                <a:cubicBezTo>
                  <a:pt x="-909" y="386903"/>
                  <a:pt x="149" y="451462"/>
                  <a:pt x="2530" y="455695"/>
                </a:cubicBezTo>
                <a:cubicBezTo>
                  <a:pt x="4911" y="459928"/>
                  <a:pt x="6763" y="428972"/>
                  <a:pt x="15230" y="382670"/>
                </a:cubicBezTo>
                <a:cubicBezTo>
                  <a:pt x="23697" y="336368"/>
                  <a:pt x="40365" y="222597"/>
                  <a:pt x="53330" y="177882"/>
                </a:cubicBezTo>
                <a:cubicBezTo>
                  <a:pt x="66295" y="133167"/>
                  <a:pt x="89314" y="142957"/>
                  <a:pt x="93018" y="114382"/>
                </a:cubicBezTo>
                <a:cubicBezTo>
                  <a:pt x="96722" y="85807"/>
                  <a:pt x="63914" y="-3093"/>
                  <a:pt x="61268" y="8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: 図形 491">
            <a:extLst>
              <a:ext uri="{FF2B5EF4-FFF2-40B4-BE49-F238E27FC236}">
                <a16:creationId xmlns:a16="http://schemas.microsoft.com/office/drawing/2014/main" id="{EB77F4C7-299D-4C92-A66A-03D4C4926EA4}"/>
              </a:ext>
            </a:extLst>
          </p:cNvPr>
          <p:cNvSpPr/>
          <p:nvPr/>
        </p:nvSpPr>
        <p:spPr>
          <a:xfrm>
            <a:off x="5564046" y="7415104"/>
            <a:ext cx="71761" cy="396248"/>
          </a:xfrm>
          <a:custGeom>
            <a:avLst/>
            <a:gdLst>
              <a:gd name="connsiteX0" fmla="*/ 71579 w 71761"/>
              <a:gd name="connsiteY0" fmla="*/ 109 h 396248"/>
              <a:gd name="connsiteX1" fmla="*/ 142 w 71761"/>
              <a:gd name="connsiteY1" fmla="*/ 287446 h 396248"/>
              <a:gd name="connsiteX2" fmla="*/ 52529 w 71761"/>
              <a:gd name="connsiteY2" fmla="*/ 395396 h 396248"/>
              <a:gd name="connsiteX3" fmla="*/ 27129 w 71761"/>
              <a:gd name="connsiteY3" fmla="*/ 333484 h 396248"/>
              <a:gd name="connsiteX4" fmla="*/ 20779 w 71761"/>
              <a:gd name="connsiteY4" fmla="*/ 254109 h 396248"/>
              <a:gd name="connsiteX5" fmla="*/ 71579 w 71761"/>
              <a:gd name="connsiteY5" fmla="*/ 109 h 39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61" h="396248">
                <a:moveTo>
                  <a:pt x="71579" y="109"/>
                </a:moveTo>
                <a:cubicBezTo>
                  <a:pt x="68140" y="5665"/>
                  <a:pt x="3317" y="221565"/>
                  <a:pt x="142" y="287446"/>
                </a:cubicBezTo>
                <a:cubicBezTo>
                  <a:pt x="-3033" y="353327"/>
                  <a:pt x="48031" y="387723"/>
                  <a:pt x="52529" y="395396"/>
                </a:cubicBezTo>
                <a:cubicBezTo>
                  <a:pt x="57027" y="403069"/>
                  <a:pt x="32421" y="357032"/>
                  <a:pt x="27129" y="333484"/>
                </a:cubicBezTo>
                <a:cubicBezTo>
                  <a:pt x="21837" y="309936"/>
                  <a:pt x="12842" y="305703"/>
                  <a:pt x="20779" y="254109"/>
                </a:cubicBezTo>
                <a:cubicBezTo>
                  <a:pt x="28716" y="202515"/>
                  <a:pt x="75018" y="-5447"/>
                  <a:pt x="71579" y="1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: 図形 492">
            <a:extLst>
              <a:ext uri="{FF2B5EF4-FFF2-40B4-BE49-F238E27FC236}">
                <a16:creationId xmlns:a16="http://schemas.microsoft.com/office/drawing/2014/main" id="{DC502906-5C79-4CED-B19B-EC344F6EA6D1}"/>
              </a:ext>
            </a:extLst>
          </p:cNvPr>
          <p:cNvSpPr/>
          <p:nvPr/>
        </p:nvSpPr>
        <p:spPr>
          <a:xfrm>
            <a:off x="5482899" y="7791450"/>
            <a:ext cx="117882" cy="343538"/>
          </a:xfrm>
          <a:custGeom>
            <a:avLst/>
            <a:gdLst>
              <a:gd name="connsiteX0" fmla="*/ 117801 w 117882"/>
              <a:gd name="connsiteY0" fmla="*/ 0 h 343538"/>
              <a:gd name="connsiteX1" fmla="*/ 57476 w 117882"/>
              <a:gd name="connsiteY1" fmla="*/ 93663 h 343538"/>
              <a:gd name="connsiteX2" fmla="*/ 43189 w 117882"/>
              <a:gd name="connsiteY2" fmla="*/ 225425 h 343538"/>
              <a:gd name="connsiteX3" fmla="*/ 326 w 117882"/>
              <a:gd name="connsiteY3" fmla="*/ 342900 h 343538"/>
              <a:gd name="connsiteX4" fmla="*/ 24139 w 117882"/>
              <a:gd name="connsiteY4" fmla="*/ 266700 h 343538"/>
              <a:gd name="connsiteX5" fmla="*/ 36839 w 117882"/>
              <a:gd name="connsiteY5" fmla="*/ 146050 h 343538"/>
              <a:gd name="connsiteX6" fmla="*/ 43189 w 117882"/>
              <a:gd name="connsiteY6" fmla="*/ 93663 h 343538"/>
              <a:gd name="connsiteX7" fmla="*/ 117801 w 117882"/>
              <a:gd name="connsiteY7" fmla="*/ 0 h 34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882" h="343538">
                <a:moveTo>
                  <a:pt x="117801" y="0"/>
                </a:moveTo>
                <a:cubicBezTo>
                  <a:pt x="120182" y="0"/>
                  <a:pt x="69911" y="56092"/>
                  <a:pt x="57476" y="93663"/>
                </a:cubicBezTo>
                <a:cubicBezTo>
                  <a:pt x="45041" y="131234"/>
                  <a:pt x="52714" y="183886"/>
                  <a:pt x="43189" y="225425"/>
                </a:cubicBezTo>
                <a:cubicBezTo>
                  <a:pt x="33664" y="266964"/>
                  <a:pt x="3501" y="336021"/>
                  <a:pt x="326" y="342900"/>
                </a:cubicBezTo>
                <a:cubicBezTo>
                  <a:pt x="-2849" y="349779"/>
                  <a:pt x="18054" y="299508"/>
                  <a:pt x="24139" y="266700"/>
                </a:cubicBezTo>
                <a:cubicBezTo>
                  <a:pt x="30224" y="233892"/>
                  <a:pt x="33664" y="174890"/>
                  <a:pt x="36839" y="146050"/>
                </a:cubicBezTo>
                <a:cubicBezTo>
                  <a:pt x="40014" y="117211"/>
                  <a:pt x="30754" y="115888"/>
                  <a:pt x="43189" y="93663"/>
                </a:cubicBezTo>
                <a:cubicBezTo>
                  <a:pt x="55624" y="71438"/>
                  <a:pt x="115420" y="0"/>
                  <a:pt x="117801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: 図形 493">
            <a:extLst>
              <a:ext uri="{FF2B5EF4-FFF2-40B4-BE49-F238E27FC236}">
                <a16:creationId xmlns:a16="http://schemas.microsoft.com/office/drawing/2014/main" id="{6F403916-84A5-42B8-9E1B-933CD6138170}"/>
              </a:ext>
            </a:extLst>
          </p:cNvPr>
          <p:cNvSpPr/>
          <p:nvPr/>
        </p:nvSpPr>
        <p:spPr>
          <a:xfrm>
            <a:off x="5411634" y="8087480"/>
            <a:ext cx="64639" cy="314300"/>
          </a:xfrm>
          <a:custGeom>
            <a:avLst/>
            <a:gdLst>
              <a:gd name="connsiteX0" fmla="*/ 54129 w 64639"/>
              <a:gd name="connsiteY0" fmla="*/ 2420 h 314300"/>
              <a:gd name="connsiteX1" fmla="*/ 63654 w 64639"/>
              <a:gd name="connsiteY1" fmla="*/ 218320 h 314300"/>
              <a:gd name="connsiteX2" fmla="*/ 28729 w 64639"/>
              <a:gd name="connsiteY2" fmla="*/ 177045 h 314300"/>
              <a:gd name="connsiteX3" fmla="*/ 154 w 64639"/>
              <a:gd name="connsiteY3" fmla="*/ 269120 h 314300"/>
              <a:gd name="connsiteX4" fmla="*/ 41429 w 64639"/>
              <a:gd name="connsiteY4" fmla="*/ 313570 h 314300"/>
              <a:gd name="connsiteX5" fmla="*/ 22379 w 64639"/>
              <a:gd name="connsiteY5" fmla="*/ 235783 h 314300"/>
              <a:gd name="connsiteX6" fmla="*/ 36666 w 64639"/>
              <a:gd name="connsiteY6" fmla="*/ 178633 h 314300"/>
              <a:gd name="connsiteX7" fmla="*/ 63654 w 64639"/>
              <a:gd name="connsiteY7" fmla="*/ 202445 h 314300"/>
              <a:gd name="connsiteX8" fmla="*/ 44604 w 64639"/>
              <a:gd name="connsiteY8" fmla="*/ 107195 h 314300"/>
              <a:gd name="connsiteX9" fmla="*/ 54129 w 64639"/>
              <a:gd name="connsiteY9" fmla="*/ 2420 h 3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639" h="314300">
                <a:moveTo>
                  <a:pt x="54129" y="2420"/>
                </a:moveTo>
                <a:cubicBezTo>
                  <a:pt x="57304" y="20941"/>
                  <a:pt x="67887" y="189216"/>
                  <a:pt x="63654" y="218320"/>
                </a:cubicBezTo>
                <a:cubicBezTo>
                  <a:pt x="59421" y="247424"/>
                  <a:pt x="39312" y="168578"/>
                  <a:pt x="28729" y="177045"/>
                </a:cubicBezTo>
                <a:cubicBezTo>
                  <a:pt x="18146" y="185512"/>
                  <a:pt x="-1963" y="246366"/>
                  <a:pt x="154" y="269120"/>
                </a:cubicBezTo>
                <a:cubicBezTo>
                  <a:pt x="2271" y="291874"/>
                  <a:pt x="37725" y="319126"/>
                  <a:pt x="41429" y="313570"/>
                </a:cubicBezTo>
                <a:cubicBezTo>
                  <a:pt x="45133" y="308014"/>
                  <a:pt x="23173" y="258272"/>
                  <a:pt x="22379" y="235783"/>
                </a:cubicBezTo>
                <a:cubicBezTo>
                  <a:pt x="21585" y="213294"/>
                  <a:pt x="29787" y="184189"/>
                  <a:pt x="36666" y="178633"/>
                </a:cubicBezTo>
                <a:cubicBezTo>
                  <a:pt x="43545" y="173077"/>
                  <a:pt x="62331" y="214351"/>
                  <a:pt x="63654" y="202445"/>
                </a:cubicBezTo>
                <a:cubicBezTo>
                  <a:pt x="64977" y="190539"/>
                  <a:pt x="49102" y="137622"/>
                  <a:pt x="44604" y="107195"/>
                </a:cubicBezTo>
                <a:cubicBezTo>
                  <a:pt x="40106" y="76768"/>
                  <a:pt x="50954" y="-16101"/>
                  <a:pt x="54129" y="24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: 図形 494">
            <a:extLst>
              <a:ext uri="{FF2B5EF4-FFF2-40B4-BE49-F238E27FC236}">
                <a16:creationId xmlns:a16="http://schemas.microsoft.com/office/drawing/2014/main" id="{7DB4EC46-2C4A-45B0-B997-0B4FA678E9E9}"/>
              </a:ext>
            </a:extLst>
          </p:cNvPr>
          <p:cNvSpPr/>
          <p:nvPr/>
        </p:nvSpPr>
        <p:spPr>
          <a:xfrm>
            <a:off x="5332296" y="8381770"/>
            <a:ext cx="135148" cy="130496"/>
          </a:xfrm>
          <a:custGeom>
            <a:avLst/>
            <a:gdLst>
              <a:gd name="connsiteX0" fmla="*/ 98542 w 135148"/>
              <a:gd name="connsiteY0" fmla="*/ 230 h 130496"/>
              <a:gd name="connsiteX1" fmla="*/ 33454 w 135148"/>
              <a:gd name="connsiteY1" fmla="*/ 78018 h 130496"/>
              <a:gd name="connsiteX2" fmla="*/ 57267 w 135148"/>
              <a:gd name="connsiteY2" fmla="*/ 117705 h 130496"/>
              <a:gd name="connsiteX3" fmla="*/ 135054 w 135148"/>
              <a:gd name="connsiteY3" fmla="*/ 130405 h 130496"/>
              <a:gd name="connsiteX4" fmla="*/ 71554 w 135148"/>
              <a:gd name="connsiteY4" fmla="*/ 122468 h 130496"/>
              <a:gd name="connsiteX5" fmla="*/ 117 w 135148"/>
              <a:gd name="connsiteY5" fmla="*/ 105005 h 130496"/>
              <a:gd name="connsiteX6" fmla="*/ 98542 w 135148"/>
              <a:gd name="connsiteY6" fmla="*/ 230 h 13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148" h="130496">
                <a:moveTo>
                  <a:pt x="98542" y="230"/>
                </a:moveTo>
                <a:cubicBezTo>
                  <a:pt x="104098" y="-4268"/>
                  <a:pt x="40333" y="58439"/>
                  <a:pt x="33454" y="78018"/>
                </a:cubicBezTo>
                <a:cubicBezTo>
                  <a:pt x="26575" y="97597"/>
                  <a:pt x="40334" y="108974"/>
                  <a:pt x="57267" y="117705"/>
                </a:cubicBezTo>
                <a:cubicBezTo>
                  <a:pt x="74200" y="126436"/>
                  <a:pt x="132673" y="129611"/>
                  <a:pt x="135054" y="130405"/>
                </a:cubicBezTo>
                <a:cubicBezTo>
                  <a:pt x="137435" y="131199"/>
                  <a:pt x="94044" y="126701"/>
                  <a:pt x="71554" y="122468"/>
                </a:cubicBezTo>
                <a:cubicBezTo>
                  <a:pt x="49064" y="118235"/>
                  <a:pt x="-2793" y="119821"/>
                  <a:pt x="117" y="105005"/>
                </a:cubicBezTo>
                <a:cubicBezTo>
                  <a:pt x="3027" y="90189"/>
                  <a:pt x="92986" y="4728"/>
                  <a:pt x="98542" y="2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: 図形 495">
            <a:extLst>
              <a:ext uri="{FF2B5EF4-FFF2-40B4-BE49-F238E27FC236}">
                <a16:creationId xmlns:a16="http://schemas.microsoft.com/office/drawing/2014/main" id="{FC4F4979-063F-454A-B4B1-B72729C983AC}"/>
              </a:ext>
            </a:extLst>
          </p:cNvPr>
          <p:cNvSpPr/>
          <p:nvPr/>
        </p:nvSpPr>
        <p:spPr>
          <a:xfrm>
            <a:off x="5276521" y="8508478"/>
            <a:ext cx="82880" cy="278360"/>
          </a:xfrm>
          <a:custGeom>
            <a:avLst/>
            <a:gdLst>
              <a:gd name="connsiteX0" fmla="*/ 82879 w 82880"/>
              <a:gd name="connsiteY0" fmla="*/ 522 h 278360"/>
              <a:gd name="connsiteX1" fmla="*/ 22554 w 82880"/>
              <a:gd name="connsiteY1" fmla="*/ 114822 h 278360"/>
              <a:gd name="connsiteX2" fmla="*/ 329 w 82880"/>
              <a:gd name="connsiteY2" fmla="*/ 156097 h 278360"/>
              <a:gd name="connsiteX3" fmla="*/ 36842 w 82880"/>
              <a:gd name="connsiteY3" fmla="*/ 278335 h 278360"/>
              <a:gd name="connsiteX4" fmla="*/ 24142 w 82880"/>
              <a:gd name="connsiteY4" fmla="*/ 165622 h 278360"/>
              <a:gd name="connsiteX5" fmla="*/ 82879 w 82880"/>
              <a:gd name="connsiteY5" fmla="*/ 522 h 27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80" h="278360">
                <a:moveTo>
                  <a:pt x="82879" y="522"/>
                </a:moveTo>
                <a:cubicBezTo>
                  <a:pt x="82614" y="-7945"/>
                  <a:pt x="36312" y="88893"/>
                  <a:pt x="22554" y="114822"/>
                </a:cubicBezTo>
                <a:cubicBezTo>
                  <a:pt x="8796" y="140751"/>
                  <a:pt x="-2052" y="128845"/>
                  <a:pt x="329" y="156097"/>
                </a:cubicBezTo>
                <a:cubicBezTo>
                  <a:pt x="2710" y="183349"/>
                  <a:pt x="32873" y="276748"/>
                  <a:pt x="36842" y="278335"/>
                </a:cubicBezTo>
                <a:cubicBezTo>
                  <a:pt x="40811" y="279923"/>
                  <a:pt x="15146" y="208220"/>
                  <a:pt x="24142" y="165622"/>
                </a:cubicBezTo>
                <a:cubicBezTo>
                  <a:pt x="33138" y="123024"/>
                  <a:pt x="83144" y="8989"/>
                  <a:pt x="82879" y="52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: 図形 496">
            <a:extLst>
              <a:ext uri="{FF2B5EF4-FFF2-40B4-BE49-F238E27FC236}">
                <a16:creationId xmlns:a16="http://schemas.microsoft.com/office/drawing/2014/main" id="{583F93E8-5B4E-4466-9C04-32ADB19441C0}"/>
              </a:ext>
            </a:extLst>
          </p:cNvPr>
          <p:cNvSpPr/>
          <p:nvPr/>
        </p:nvSpPr>
        <p:spPr>
          <a:xfrm>
            <a:off x="6753644" y="6637627"/>
            <a:ext cx="143508" cy="535177"/>
          </a:xfrm>
          <a:custGeom>
            <a:avLst/>
            <a:gdLst>
              <a:gd name="connsiteX0" fmla="*/ 142456 w 143508"/>
              <a:gd name="connsiteY0" fmla="*/ 1298 h 535177"/>
              <a:gd name="connsiteX1" fmla="*/ 96419 w 143508"/>
              <a:gd name="connsiteY1" fmla="*/ 91786 h 535177"/>
              <a:gd name="connsiteX2" fmla="*/ 69431 w 143508"/>
              <a:gd name="connsiteY2" fmla="*/ 156873 h 535177"/>
              <a:gd name="connsiteX3" fmla="*/ 58319 w 143508"/>
              <a:gd name="connsiteY3" fmla="*/ 264823 h 535177"/>
              <a:gd name="connsiteX4" fmla="*/ 31331 w 143508"/>
              <a:gd name="connsiteY4" fmla="*/ 298161 h 535177"/>
              <a:gd name="connsiteX5" fmla="*/ 1169 w 143508"/>
              <a:gd name="connsiteY5" fmla="*/ 528348 h 535177"/>
              <a:gd name="connsiteX6" fmla="*/ 7519 w 143508"/>
              <a:gd name="connsiteY6" fmla="*/ 458498 h 535177"/>
              <a:gd name="connsiteX7" fmla="*/ 20219 w 143508"/>
              <a:gd name="connsiteY7" fmla="*/ 294986 h 535177"/>
              <a:gd name="connsiteX8" fmla="*/ 47206 w 143508"/>
              <a:gd name="connsiteY8" fmla="*/ 199736 h 535177"/>
              <a:gd name="connsiteX9" fmla="*/ 47206 w 143508"/>
              <a:gd name="connsiteY9" fmla="*/ 164811 h 535177"/>
              <a:gd name="connsiteX10" fmla="*/ 142456 w 143508"/>
              <a:gd name="connsiteY10" fmla="*/ 1298 h 53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08" h="535177">
                <a:moveTo>
                  <a:pt x="142456" y="1298"/>
                </a:moveTo>
                <a:cubicBezTo>
                  <a:pt x="150658" y="-10873"/>
                  <a:pt x="108590" y="65857"/>
                  <a:pt x="96419" y="91786"/>
                </a:cubicBezTo>
                <a:cubicBezTo>
                  <a:pt x="84248" y="117715"/>
                  <a:pt x="75781" y="128034"/>
                  <a:pt x="69431" y="156873"/>
                </a:cubicBezTo>
                <a:cubicBezTo>
                  <a:pt x="63081" y="185712"/>
                  <a:pt x="64669" y="241275"/>
                  <a:pt x="58319" y="264823"/>
                </a:cubicBezTo>
                <a:cubicBezTo>
                  <a:pt x="51969" y="288371"/>
                  <a:pt x="40856" y="254240"/>
                  <a:pt x="31331" y="298161"/>
                </a:cubicBezTo>
                <a:cubicBezTo>
                  <a:pt x="21806" y="342082"/>
                  <a:pt x="5138" y="501625"/>
                  <a:pt x="1169" y="528348"/>
                </a:cubicBezTo>
                <a:cubicBezTo>
                  <a:pt x="-2800" y="555071"/>
                  <a:pt x="4344" y="497392"/>
                  <a:pt x="7519" y="458498"/>
                </a:cubicBezTo>
                <a:cubicBezTo>
                  <a:pt x="10694" y="419604"/>
                  <a:pt x="13605" y="338113"/>
                  <a:pt x="20219" y="294986"/>
                </a:cubicBezTo>
                <a:cubicBezTo>
                  <a:pt x="26833" y="251859"/>
                  <a:pt x="42708" y="221432"/>
                  <a:pt x="47206" y="199736"/>
                </a:cubicBezTo>
                <a:cubicBezTo>
                  <a:pt x="51704" y="178040"/>
                  <a:pt x="34241" y="194709"/>
                  <a:pt x="47206" y="164811"/>
                </a:cubicBezTo>
                <a:cubicBezTo>
                  <a:pt x="60171" y="134913"/>
                  <a:pt x="134254" y="13469"/>
                  <a:pt x="142456" y="129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: 図形 497">
            <a:extLst>
              <a:ext uri="{FF2B5EF4-FFF2-40B4-BE49-F238E27FC236}">
                <a16:creationId xmlns:a16="http://schemas.microsoft.com/office/drawing/2014/main" id="{23AD2AE4-8FC0-4CC6-B4A1-E44BA6C5E00D}"/>
              </a:ext>
            </a:extLst>
          </p:cNvPr>
          <p:cNvSpPr/>
          <p:nvPr/>
        </p:nvSpPr>
        <p:spPr>
          <a:xfrm>
            <a:off x="6592443" y="7144866"/>
            <a:ext cx="157627" cy="471754"/>
          </a:xfrm>
          <a:custGeom>
            <a:avLst/>
            <a:gdLst>
              <a:gd name="connsiteX0" fmla="*/ 157607 w 157627"/>
              <a:gd name="connsiteY0" fmla="*/ 472 h 471754"/>
              <a:gd name="connsiteX1" fmla="*/ 62357 w 157627"/>
              <a:gd name="connsiteY1" fmla="*/ 256059 h 471754"/>
              <a:gd name="connsiteX2" fmla="*/ 43307 w 157627"/>
              <a:gd name="connsiteY2" fmla="*/ 279872 h 471754"/>
              <a:gd name="connsiteX3" fmla="*/ 8382 w 157627"/>
              <a:gd name="connsiteY3" fmla="*/ 468784 h 471754"/>
              <a:gd name="connsiteX4" fmla="*/ 5207 w 157627"/>
              <a:gd name="connsiteY4" fmla="*/ 381472 h 471754"/>
              <a:gd name="connsiteX5" fmla="*/ 70295 w 157627"/>
              <a:gd name="connsiteY5" fmla="*/ 197322 h 471754"/>
              <a:gd name="connsiteX6" fmla="*/ 157607 w 157627"/>
              <a:gd name="connsiteY6" fmla="*/ 472 h 4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27" h="471754">
                <a:moveTo>
                  <a:pt x="157607" y="472"/>
                </a:moveTo>
                <a:cubicBezTo>
                  <a:pt x="156284" y="10261"/>
                  <a:pt x="81407" y="209492"/>
                  <a:pt x="62357" y="256059"/>
                </a:cubicBezTo>
                <a:cubicBezTo>
                  <a:pt x="43307" y="302626"/>
                  <a:pt x="52303" y="244418"/>
                  <a:pt x="43307" y="279872"/>
                </a:cubicBezTo>
                <a:cubicBezTo>
                  <a:pt x="34311" y="315326"/>
                  <a:pt x="14732" y="451851"/>
                  <a:pt x="8382" y="468784"/>
                </a:cubicBezTo>
                <a:cubicBezTo>
                  <a:pt x="2032" y="485717"/>
                  <a:pt x="-5112" y="426716"/>
                  <a:pt x="5207" y="381472"/>
                </a:cubicBezTo>
                <a:cubicBezTo>
                  <a:pt x="15526" y="336228"/>
                  <a:pt x="44366" y="258970"/>
                  <a:pt x="70295" y="197322"/>
                </a:cubicBezTo>
                <a:cubicBezTo>
                  <a:pt x="96224" y="135674"/>
                  <a:pt x="158930" y="-9317"/>
                  <a:pt x="157607" y="4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: 図形 498">
            <a:extLst>
              <a:ext uri="{FF2B5EF4-FFF2-40B4-BE49-F238E27FC236}">
                <a16:creationId xmlns:a16="http://schemas.microsoft.com/office/drawing/2014/main" id="{65FD97BB-757E-43A6-B37F-B35A0B2DB42A}"/>
              </a:ext>
            </a:extLst>
          </p:cNvPr>
          <p:cNvSpPr/>
          <p:nvPr/>
        </p:nvSpPr>
        <p:spPr>
          <a:xfrm>
            <a:off x="6380927" y="7665476"/>
            <a:ext cx="150356" cy="661626"/>
          </a:xfrm>
          <a:custGeom>
            <a:avLst/>
            <a:gdLst>
              <a:gd name="connsiteX0" fmla="*/ 146873 w 150356"/>
              <a:gd name="connsiteY0" fmla="*/ 2149 h 661626"/>
              <a:gd name="connsiteX1" fmla="*/ 135761 w 150356"/>
              <a:gd name="connsiteY1" fmla="*/ 164074 h 661626"/>
              <a:gd name="connsiteX2" fmla="*/ 91311 w 150356"/>
              <a:gd name="connsiteY2" fmla="*/ 232337 h 661626"/>
              <a:gd name="connsiteX3" fmla="*/ 86548 w 150356"/>
              <a:gd name="connsiteY3" fmla="*/ 384737 h 661626"/>
              <a:gd name="connsiteX4" fmla="*/ 37336 w 150356"/>
              <a:gd name="connsiteY4" fmla="*/ 438712 h 661626"/>
              <a:gd name="connsiteX5" fmla="*/ 2411 w 150356"/>
              <a:gd name="connsiteY5" fmla="*/ 654612 h 661626"/>
              <a:gd name="connsiteX6" fmla="*/ 8761 w 150356"/>
              <a:gd name="connsiteY6" fmla="*/ 587937 h 661626"/>
              <a:gd name="connsiteX7" fmla="*/ 54798 w 150356"/>
              <a:gd name="connsiteY7" fmla="*/ 379974 h 661626"/>
              <a:gd name="connsiteX8" fmla="*/ 80198 w 150356"/>
              <a:gd name="connsiteY8" fmla="*/ 292662 h 661626"/>
              <a:gd name="connsiteX9" fmla="*/ 146873 w 150356"/>
              <a:gd name="connsiteY9" fmla="*/ 2149 h 66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356" h="661626">
                <a:moveTo>
                  <a:pt x="146873" y="2149"/>
                </a:moveTo>
                <a:cubicBezTo>
                  <a:pt x="156133" y="-19282"/>
                  <a:pt x="145021" y="125709"/>
                  <a:pt x="135761" y="164074"/>
                </a:cubicBezTo>
                <a:cubicBezTo>
                  <a:pt x="126501" y="202439"/>
                  <a:pt x="99513" y="195560"/>
                  <a:pt x="91311" y="232337"/>
                </a:cubicBezTo>
                <a:cubicBezTo>
                  <a:pt x="83109" y="269114"/>
                  <a:pt x="95544" y="350341"/>
                  <a:pt x="86548" y="384737"/>
                </a:cubicBezTo>
                <a:cubicBezTo>
                  <a:pt x="77552" y="419133"/>
                  <a:pt x="51359" y="393733"/>
                  <a:pt x="37336" y="438712"/>
                </a:cubicBezTo>
                <a:cubicBezTo>
                  <a:pt x="23313" y="483691"/>
                  <a:pt x="7173" y="629741"/>
                  <a:pt x="2411" y="654612"/>
                </a:cubicBezTo>
                <a:cubicBezTo>
                  <a:pt x="-2351" y="679483"/>
                  <a:pt x="30" y="633710"/>
                  <a:pt x="8761" y="587937"/>
                </a:cubicBezTo>
                <a:cubicBezTo>
                  <a:pt x="17492" y="542164"/>
                  <a:pt x="42892" y="429187"/>
                  <a:pt x="54798" y="379974"/>
                </a:cubicBezTo>
                <a:cubicBezTo>
                  <a:pt x="66704" y="330762"/>
                  <a:pt x="67233" y="351399"/>
                  <a:pt x="80198" y="292662"/>
                </a:cubicBezTo>
                <a:cubicBezTo>
                  <a:pt x="93163" y="233925"/>
                  <a:pt x="137613" y="23580"/>
                  <a:pt x="146873" y="21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: 図形 499">
            <a:extLst>
              <a:ext uri="{FF2B5EF4-FFF2-40B4-BE49-F238E27FC236}">
                <a16:creationId xmlns:a16="http://schemas.microsoft.com/office/drawing/2014/main" id="{E894A88D-7A54-41EB-B2B0-E9945E674BB9}"/>
              </a:ext>
            </a:extLst>
          </p:cNvPr>
          <p:cNvSpPr/>
          <p:nvPr/>
        </p:nvSpPr>
        <p:spPr>
          <a:xfrm>
            <a:off x="6289521" y="8324695"/>
            <a:ext cx="91163" cy="349191"/>
          </a:xfrm>
          <a:custGeom>
            <a:avLst/>
            <a:gdLst>
              <a:gd name="connsiteX0" fmla="*/ 90642 w 91163"/>
              <a:gd name="connsiteY0" fmla="*/ 155 h 349191"/>
              <a:gd name="connsiteX1" fmla="*/ 36667 w 91163"/>
              <a:gd name="connsiteY1" fmla="*/ 117630 h 349191"/>
              <a:gd name="connsiteX2" fmla="*/ 23967 w 91163"/>
              <a:gd name="connsiteY2" fmla="*/ 166843 h 349191"/>
              <a:gd name="connsiteX3" fmla="*/ 81117 w 91163"/>
              <a:gd name="connsiteY3" fmla="*/ 322418 h 349191"/>
              <a:gd name="connsiteX4" fmla="*/ 82704 w 91163"/>
              <a:gd name="connsiteY4" fmla="*/ 346230 h 349191"/>
              <a:gd name="connsiteX5" fmla="*/ 57304 w 91163"/>
              <a:gd name="connsiteY5" fmla="*/ 289080 h 349191"/>
              <a:gd name="connsiteX6" fmla="*/ 154 w 91163"/>
              <a:gd name="connsiteY6" fmla="*/ 144618 h 349191"/>
              <a:gd name="connsiteX7" fmla="*/ 90642 w 91163"/>
              <a:gd name="connsiteY7" fmla="*/ 155 h 3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63" h="349191">
                <a:moveTo>
                  <a:pt x="90642" y="155"/>
                </a:moveTo>
                <a:cubicBezTo>
                  <a:pt x="96728" y="-4343"/>
                  <a:pt x="47779" y="89849"/>
                  <a:pt x="36667" y="117630"/>
                </a:cubicBezTo>
                <a:cubicBezTo>
                  <a:pt x="25555" y="145411"/>
                  <a:pt x="16559" y="132712"/>
                  <a:pt x="23967" y="166843"/>
                </a:cubicBezTo>
                <a:cubicBezTo>
                  <a:pt x="31375" y="200974"/>
                  <a:pt x="71328" y="292520"/>
                  <a:pt x="81117" y="322418"/>
                </a:cubicBezTo>
                <a:cubicBezTo>
                  <a:pt x="90906" y="352316"/>
                  <a:pt x="86673" y="351786"/>
                  <a:pt x="82704" y="346230"/>
                </a:cubicBezTo>
                <a:cubicBezTo>
                  <a:pt x="78735" y="340674"/>
                  <a:pt x="71062" y="322682"/>
                  <a:pt x="57304" y="289080"/>
                </a:cubicBezTo>
                <a:cubicBezTo>
                  <a:pt x="43546" y="255478"/>
                  <a:pt x="-3021" y="190920"/>
                  <a:pt x="154" y="144618"/>
                </a:cubicBezTo>
                <a:cubicBezTo>
                  <a:pt x="3329" y="98316"/>
                  <a:pt x="84556" y="4653"/>
                  <a:pt x="90642" y="1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: 図形 500">
            <a:extLst>
              <a:ext uri="{FF2B5EF4-FFF2-40B4-BE49-F238E27FC236}">
                <a16:creationId xmlns:a16="http://schemas.microsoft.com/office/drawing/2014/main" id="{7DA5AE9F-3596-4C9B-80E6-762D92FE59A4}"/>
              </a:ext>
            </a:extLst>
          </p:cNvPr>
          <p:cNvSpPr/>
          <p:nvPr/>
        </p:nvSpPr>
        <p:spPr>
          <a:xfrm>
            <a:off x="6342881" y="8703770"/>
            <a:ext cx="185187" cy="371443"/>
          </a:xfrm>
          <a:custGeom>
            <a:avLst/>
            <a:gdLst>
              <a:gd name="connsiteX0" fmla="*/ 35694 w 185187"/>
              <a:gd name="connsiteY0" fmla="*/ 493 h 371443"/>
              <a:gd name="connsiteX1" fmla="*/ 22994 w 185187"/>
              <a:gd name="connsiteY1" fmla="*/ 100505 h 371443"/>
              <a:gd name="connsiteX2" fmla="*/ 38869 w 185187"/>
              <a:gd name="connsiteY2" fmla="*/ 176705 h 371443"/>
              <a:gd name="connsiteX3" fmla="*/ 181744 w 185187"/>
              <a:gd name="connsiteY3" fmla="*/ 367205 h 371443"/>
              <a:gd name="connsiteX4" fmla="*/ 129357 w 185187"/>
              <a:gd name="connsiteY4" fmla="*/ 295768 h 371443"/>
              <a:gd name="connsiteX5" fmla="*/ 2357 w 185187"/>
              <a:gd name="connsiteY5" fmla="*/ 144955 h 371443"/>
              <a:gd name="connsiteX6" fmla="*/ 35694 w 185187"/>
              <a:gd name="connsiteY6" fmla="*/ 493 h 37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187" h="371443">
                <a:moveTo>
                  <a:pt x="35694" y="493"/>
                </a:moveTo>
                <a:cubicBezTo>
                  <a:pt x="39134" y="-6915"/>
                  <a:pt x="22465" y="71136"/>
                  <a:pt x="22994" y="100505"/>
                </a:cubicBezTo>
                <a:cubicBezTo>
                  <a:pt x="23523" y="129874"/>
                  <a:pt x="12411" y="132255"/>
                  <a:pt x="38869" y="176705"/>
                </a:cubicBezTo>
                <a:cubicBezTo>
                  <a:pt x="65327" y="221155"/>
                  <a:pt x="166663" y="347361"/>
                  <a:pt x="181744" y="367205"/>
                </a:cubicBezTo>
                <a:cubicBezTo>
                  <a:pt x="196825" y="387049"/>
                  <a:pt x="159255" y="332810"/>
                  <a:pt x="129357" y="295768"/>
                </a:cubicBezTo>
                <a:cubicBezTo>
                  <a:pt x="99459" y="258726"/>
                  <a:pt x="15057" y="195491"/>
                  <a:pt x="2357" y="144955"/>
                </a:cubicBezTo>
                <a:cubicBezTo>
                  <a:pt x="-10343" y="94419"/>
                  <a:pt x="32254" y="7901"/>
                  <a:pt x="35694" y="49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: 図形 501">
            <a:extLst>
              <a:ext uri="{FF2B5EF4-FFF2-40B4-BE49-F238E27FC236}">
                <a16:creationId xmlns:a16="http://schemas.microsoft.com/office/drawing/2014/main" id="{861B1F67-641E-49E8-809B-72DC0818EE37}"/>
              </a:ext>
            </a:extLst>
          </p:cNvPr>
          <p:cNvSpPr/>
          <p:nvPr/>
        </p:nvSpPr>
        <p:spPr>
          <a:xfrm>
            <a:off x="6514769" y="9028109"/>
            <a:ext cx="504042" cy="335866"/>
          </a:xfrm>
          <a:custGeom>
            <a:avLst/>
            <a:gdLst>
              <a:gd name="connsiteX0" fmla="*/ 331 w 504042"/>
              <a:gd name="connsiteY0" fmla="*/ 4 h 335866"/>
              <a:gd name="connsiteX1" fmla="*/ 263856 w 504042"/>
              <a:gd name="connsiteY1" fmla="*/ 82554 h 335866"/>
              <a:gd name="connsiteX2" fmla="*/ 468644 w 504042"/>
              <a:gd name="connsiteY2" fmla="*/ 246066 h 335866"/>
              <a:gd name="connsiteX3" fmla="*/ 503569 w 504042"/>
              <a:gd name="connsiteY3" fmla="*/ 334966 h 335866"/>
              <a:gd name="connsiteX4" fmla="*/ 484519 w 504042"/>
              <a:gd name="connsiteY4" fmla="*/ 287341 h 335866"/>
              <a:gd name="connsiteX5" fmla="*/ 425781 w 504042"/>
              <a:gd name="connsiteY5" fmla="*/ 212729 h 335866"/>
              <a:gd name="connsiteX6" fmla="*/ 213056 w 504042"/>
              <a:gd name="connsiteY6" fmla="*/ 85729 h 335866"/>
              <a:gd name="connsiteX7" fmla="*/ 331 w 504042"/>
              <a:gd name="connsiteY7" fmla="*/ 4 h 33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042" h="335866">
                <a:moveTo>
                  <a:pt x="331" y="4"/>
                </a:moveTo>
                <a:cubicBezTo>
                  <a:pt x="8798" y="-525"/>
                  <a:pt x="185804" y="41544"/>
                  <a:pt x="263856" y="82554"/>
                </a:cubicBezTo>
                <a:cubicBezTo>
                  <a:pt x="341908" y="123564"/>
                  <a:pt x="428692" y="203997"/>
                  <a:pt x="468644" y="246066"/>
                </a:cubicBezTo>
                <a:cubicBezTo>
                  <a:pt x="508596" y="288135"/>
                  <a:pt x="500923" y="328087"/>
                  <a:pt x="503569" y="334966"/>
                </a:cubicBezTo>
                <a:cubicBezTo>
                  <a:pt x="506215" y="341845"/>
                  <a:pt x="497484" y="307714"/>
                  <a:pt x="484519" y="287341"/>
                </a:cubicBezTo>
                <a:cubicBezTo>
                  <a:pt x="471554" y="266968"/>
                  <a:pt x="471025" y="246331"/>
                  <a:pt x="425781" y="212729"/>
                </a:cubicBezTo>
                <a:cubicBezTo>
                  <a:pt x="380537" y="179127"/>
                  <a:pt x="278408" y="120654"/>
                  <a:pt x="213056" y="85729"/>
                </a:cubicBezTo>
                <a:cubicBezTo>
                  <a:pt x="147704" y="50804"/>
                  <a:pt x="-8136" y="533"/>
                  <a:pt x="331" y="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: 図形 502">
            <a:extLst>
              <a:ext uri="{FF2B5EF4-FFF2-40B4-BE49-F238E27FC236}">
                <a16:creationId xmlns:a16="http://schemas.microsoft.com/office/drawing/2014/main" id="{099981AF-70E5-474D-AB5A-1E8B32DD5FF0}"/>
              </a:ext>
            </a:extLst>
          </p:cNvPr>
          <p:cNvSpPr/>
          <p:nvPr/>
        </p:nvSpPr>
        <p:spPr>
          <a:xfrm>
            <a:off x="5154511" y="8669331"/>
            <a:ext cx="101937" cy="203497"/>
          </a:xfrm>
          <a:custGeom>
            <a:avLst/>
            <a:gdLst>
              <a:gd name="connsiteX0" fmla="*/ 98527 w 101937"/>
              <a:gd name="connsiteY0" fmla="*/ 7 h 203497"/>
              <a:gd name="connsiteX1" fmla="*/ 57252 w 101937"/>
              <a:gd name="connsiteY1" fmla="*/ 147644 h 203497"/>
              <a:gd name="connsiteX2" fmla="*/ 102 w 101937"/>
              <a:gd name="connsiteY2" fmla="*/ 203207 h 203497"/>
              <a:gd name="connsiteX3" fmla="*/ 44552 w 101937"/>
              <a:gd name="connsiteY3" fmla="*/ 168282 h 203497"/>
              <a:gd name="connsiteX4" fmla="*/ 92177 w 101937"/>
              <a:gd name="connsiteY4" fmla="*/ 141294 h 203497"/>
              <a:gd name="connsiteX5" fmla="*/ 98527 w 101937"/>
              <a:gd name="connsiteY5" fmla="*/ 7 h 20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37" h="203497">
                <a:moveTo>
                  <a:pt x="98527" y="7"/>
                </a:moveTo>
                <a:cubicBezTo>
                  <a:pt x="92706" y="1065"/>
                  <a:pt x="73656" y="113777"/>
                  <a:pt x="57252" y="147644"/>
                </a:cubicBezTo>
                <a:cubicBezTo>
                  <a:pt x="40848" y="181511"/>
                  <a:pt x="2219" y="199767"/>
                  <a:pt x="102" y="203207"/>
                </a:cubicBezTo>
                <a:cubicBezTo>
                  <a:pt x="-2015" y="206647"/>
                  <a:pt x="29206" y="178601"/>
                  <a:pt x="44552" y="168282"/>
                </a:cubicBezTo>
                <a:cubicBezTo>
                  <a:pt x="59898" y="157963"/>
                  <a:pt x="81329" y="166429"/>
                  <a:pt x="92177" y="141294"/>
                </a:cubicBezTo>
                <a:cubicBezTo>
                  <a:pt x="103025" y="116159"/>
                  <a:pt x="104348" y="-1051"/>
                  <a:pt x="98527" y="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: 図形 503">
            <a:extLst>
              <a:ext uri="{FF2B5EF4-FFF2-40B4-BE49-F238E27FC236}">
                <a16:creationId xmlns:a16="http://schemas.microsoft.com/office/drawing/2014/main" id="{64E9800C-57BC-4356-80F0-CF05D0BA47D1}"/>
              </a:ext>
            </a:extLst>
          </p:cNvPr>
          <p:cNvSpPr/>
          <p:nvPr/>
        </p:nvSpPr>
        <p:spPr>
          <a:xfrm>
            <a:off x="5283403" y="8794470"/>
            <a:ext cx="619386" cy="270604"/>
          </a:xfrm>
          <a:custGeom>
            <a:avLst/>
            <a:gdLst>
              <a:gd name="connsiteX0" fmla="*/ 1385 w 619386"/>
              <a:gd name="connsiteY0" fmla="*/ 280 h 270604"/>
              <a:gd name="connsiteX1" fmla="*/ 279197 w 619386"/>
              <a:gd name="connsiteY1" fmla="*/ 105055 h 270604"/>
              <a:gd name="connsiteX2" fmla="*/ 618922 w 619386"/>
              <a:gd name="connsiteY2" fmla="*/ 270155 h 270604"/>
              <a:gd name="connsiteX3" fmla="*/ 358572 w 619386"/>
              <a:gd name="connsiteY3" fmla="*/ 157443 h 270604"/>
              <a:gd name="connsiteX4" fmla="*/ 179185 w 619386"/>
              <a:gd name="connsiteY4" fmla="*/ 76480 h 270604"/>
              <a:gd name="connsiteX5" fmla="*/ 1385 w 619386"/>
              <a:gd name="connsiteY5" fmla="*/ 280 h 27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386" h="270604">
                <a:moveTo>
                  <a:pt x="1385" y="280"/>
                </a:moveTo>
                <a:cubicBezTo>
                  <a:pt x="18054" y="5043"/>
                  <a:pt x="176274" y="60076"/>
                  <a:pt x="279197" y="105055"/>
                </a:cubicBezTo>
                <a:cubicBezTo>
                  <a:pt x="382120" y="150034"/>
                  <a:pt x="605693" y="261424"/>
                  <a:pt x="618922" y="270155"/>
                </a:cubicBezTo>
                <a:cubicBezTo>
                  <a:pt x="632151" y="278886"/>
                  <a:pt x="358572" y="157443"/>
                  <a:pt x="358572" y="157443"/>
                </a:cubicBezTo>
                <a:cubicBezTo>
                  <a:pt x="285283" y="125164"/>
                  <a:pt x="235541" y="100292"/>
                  <a:pt x="179185" y="76480"/>
                </a:cubicBezTo>
                <a:cubicBezTo>
                  <a:pt x="122829" y="52668"/>
                  <a:pt x="-15284" y="-4483"/>
                  <a:pt x="1385" y="2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: 図形 504">
            <a:extLst>
              <a:ext uri="{FF2B5EF4-FFF2-40B4-BE49-F238E27FC236}">
                <a16:creationId xmlns:a16="http://schemas.microsoft.com/office/drawing/2014/main" id="{FC66FABF-44B1-4C61-9960-C323C3A206A4}"/>
              </a:ext>
            </a:extLst>
          </p:cNvPr>
          <p:cNvSpPr/>
          <p:nvPr/>
        </p:nvSpPr>
        <p:spPr>
          <a:xfrm>
            <a:off x="5276850" y="8743950"/>
            <a:ext cx="908735" cy="452644"/>
          </a:xfrm>
          <a:custGeom>
            <a:avLst/>
            <a:gdLst>
              <a:gd name="connsiteX0" fmla="*/ 0 w 908735"/>
              <a:gd name="connsiteY0" fmla="*/ 0 h 452644"/>
              <a:gd name="connsiteX1" fmla="*/ 465138 w 908735"/>
              <a:gd name="connsiteY1" fmla="*/ 198438 h 452644"/>
              <a:gd name="connsiteX2" fmla="*/ 784225 w 908735"/>
              <a:gd name="connsiteY2" fmla="*/ 385763 h 452644"/>
              <a:gd name="connsiteX3" fmla="*/ 908050 w 908735"/>
              <a:gd name="connsiteY3" fmla="*/ 452438 h 452644"/>
              <a:gd name="connsiteX4" fmla="*/ 817563 w 908735"/>
              <a:gd name="connsiteY4" fmla="*/ 400050 h 452644"/>
              <a:gd name="connsiteX5" fmla="*/ 500063 w 908735"/>
              <a:gd name="connsiteY5" fmla="*/ 233363 h 452644"/>
              <a:gd name="connsiteX6" fmla="*/ 293688 w 908735"/>
              <a:gd name="connsiteY6" fmla="*/ 142875 h 452644"/>
              <a:gd name="connsiteX7" fmla="*/ 0 w 908735"/>
              <a:gd name="connsiteY7" fmla="*/ 0 h 45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8735" h="452644">
                <a:moveTo>
                  <a:pt x="0" y="0"/>
                </a:moveTo>
                <a:cubicBezTo>
                  <a:pt x="167217" y="67072"/>
                  <a:pt x="334434" y="134144"/>
                  <a:pt x="465138" y="198438"/>
                </a:cubicBezTo>
                <a:cubicBezTo>
                  <a:pt x="595842" y="262732"/>
                  <a:pt x="710406" y="343430"/>
                  <a:pt x="784225" y="385763"/>
                </a:cubicBezTo>
                <a:cubicBezTo>
                  <a:pt x="858044" y="428096"/>
                  <a:pt x="902494" y="450057"/>
                  <a:pt x="908050" y="452438"/>
                </a:cubicBezTo>
                <a:cubicBezTo>
                  <a:pt x="913606" y="454819"/>
                  <a:pt x="885561" y="436563"/>
                  <a:pt x="817563" y="400050"/>
                </a:cubicBezTo>
                <a:cubicBezTo>
                  <a:pt x="749565" y="363537"/>
                  <a:pt x="587375" y="276225"/>
                  <a:pt x="500063" y="233363"/>
                </a:cubicBezTo>
                <a:cubicBezTo>
                  <a:pt x="412751" y="190501"/>
                  <a:pt x="293688" y="142875"/>
                  <a:pt x="293688" y="142875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: 図形 505">
            <a:extLst>
              <a:ext uri="{FF2B5EF4-FFF2-40B4-BE49-F238E27FC236}">
                <a16:creationId xmlns:a16="http://schemas.microsoft.com/office/drawing/2014/main" id="{5AFBD3E9-6AD0-45BB-BC67-7E292E23994E}"/>
              </a:ext>
            </a:extLst>
          </p:cNvPr>
          <p:cNvSpPr/>
          <p:nvPr/>
        </p:nvSpPr>
        <p:spPr>
          <a:xfrm>
            <a:off x="5973744" y="9120150"/>
            <a:ext cx="864592" cy="226705"/>
          </a:xfrm>
          <a:custGeom>
            <a:avLst/>
            <a:gdLst>
              <a:gd name="connsiteX0" fmla="*/ 19 w 864592"/>
              <a:gd name="connsiteY0" fmla="*/ 38 h 226705"/>
              <a:gd name="connsiteX1" fmla="*/ 354031 w 864592"/>
              <a:gd name="connsiteY1" fmla="*/ 168313 h 226705"/>
              <a:gd name="connsiteX2" fmla="*/ 849331 w 864592"/>
              <a:gd name="connsiteY2" fmla="*/ 223875 h 226705"/>
              <a:gd name="connsiteX3" fmla="*/ 747731 w 864592"/>
              <a:gd name="connsiteY3" fmla="*/ 219113 h 226705"/>
              <a:gd name="connsiteX4" fmla="*/ 339744 w 864592"/>
              <a:gd name="connsiteY4" fmla="*/ 184188 h 226705"/>
              <a:gd name="connsiteX5" fmla="*/ 19 w 864592"/>
              <a:gd name="connsiteY5" fmla="*/ 38 h 22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592" h="226705">
                <a:moveTo>
                  <a:pt x="19" y="38"/>
                </a:moveTo>
                <a:cubicBezTo>
                  <a:pt x="2400" y="-2608"/>
                  <a:pt x="212479" y="131007"/>
                  <a:pt x="354031" y="168313"/>
                </a:cubicBezTo>
                <a:cubicBezTo>
                  <a:pt x="495583" y="205619"/>
                  <a:pt x="783714" y="215408"/>
                  <a:pt x="849331" y="223875"/>
                </a:cubicBezTo>
                <a:cubicBezTo>
                  <a:pt x="914948" y="232342"/>
                  <a:pt x="747731" y="219113"/>
                  <a:pt x="747731" y="219113"/>
                </a:cubicBezTo>
                <a:cubicBezTo>
                  <a:pt x="662800" y="212498"/>
                  <a:pt x="461717" y="218055"/>
                  <a:pt x="339744" y="184188"/>
                </a:cubicBezTo>
                <a:cubicBezTo>
                  <a:pt x="217771" y="150321"/>
                  <a:pt x="-2362" y="2684"/>
                  <a:pt x="19" y="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: 図形 506">
            <a:extLst>
              <a:ext uri="{FF2B5EF4-FFF2-40B4-BE49-F238E27FC236}">
                <a16:creationId xmlns:a16="http://schemas.microsoft.com/office/drawing/2014/main" id="{36C25AF4-FE95-4E47-89F8-3292C96228C7}"/>
              </a:ext>
            </a:extLst>
          </p:cNvPr>
          <p:cNvSpPr/>
          <p:nvPr/>
        </p:nvSpPr>
        <p:spPr>
          <a:xfrm>
            <a:off x="6506839" y="9351916"/>
            <a:ext cx="508742" cy="72678"/>
          </a:xfrm>
          <a:custGeom>
            <a:avLst/>
            <a:gdLst>
              <a:gd name="connsiteX0" fmla="*/ 506736 w 508742"/>
              <a:gd name="connsiteY0" fmla="*/ 47 h 72678"/>
              <a:gd name="connsiteX1" fmla="*/ 400374 w 508742"/>
              <a:gd name="connsiteY1" fmla="*/ 69897 h 72678"/>
              <a:gd name="connsiteX2" fmla="*/ 324 w 508742"/>
              <a:gd name="connsiteY2" fmla="*/ 58784 h 72678"/>
              <a:gd name="connsiteX3" fmla="*/ 335286 w 508742"/>
              <a:gd name="connsiteY3" fmla="*/ 58784 h 72678"/>
              <a:gd name="connsiteX4" fmla="*/ 506736 w 508742"/>
              <a:gd name="connsiteY4" fmla="*/ 47 h 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742" h="72678">
                <a:moveTo>
                  <a:pt x="506736" y="47"/>
                </a:moveTo>
                <a:cubicBezTo>
                  <a:pt x="517584" y="1899"/>
                  <a:pt x="484776" y="60108"/>
                  <a:pt x="400374" y="69897"/>
                </a:cubicBezTo>
                <a:cubicBezTo>
                  <a:pt x="315972" y="79686"/>
                  <a:pt x="11172" y="60636"/>
                  <a:pt x="324" y="58784"/>
                </a:cubicBezTo>
                <a:cubicBezTo>
                  <a:pt x="-10524" y="56932"/>
                  <a:pt x="253530" y="66986"/>
                  <a:pt x="335286" y="58784"/>
                </a:cubicBezTo>
                <a:cubicBezTo>
                  <a:pt x="417042" y="50582"/>
                  <a:pt x="495888" y="-1805"/>
                  <a:pt x="506736" y="4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: 図形 507">
            <a:extLst>
              <a:ext uri="{FF2B5EF4-FFF2-40B4-BE49-F238E27FC236}">
                <a16:creationId xmlns:a16="http://schemas.microsoft.com/office/drawing/2014/main" id="{9A4AA083-2420-4246-8B36-F45232FAA29E}"/>
              </a:ext>
            </a:extLst>
          </p:cNvPr>
          <p:cNvSpPr/>
          <p:nvPr/>
        </p:nvSpPr>
        <p:spPr>
          <a:xfrm>
            <a:off x="6289642" y="9369050"/>
            <a:ext cx="723959" cy="133285"/>
          </a:xfrm>
          <a:custGeom>
            <a:avLst/>
            <a:gdLst>
              <a:gd name="connsiteX0" fmla="*/ 33 w 723959"/>
              <a:gd name="connsiteY0" fmla="*/ 60700 h 133285"/>
              <a:gd name="connsiteX1" fmla="*/ 560421 w 723959"/>
              <a:gd name="connsiteY1" fmla="*/ 132138 h 133285"/>
              <a:gd name="connsiteX2" fmla="*/ 698533 w 723959"/>
              <a:gd name="connsiteY2" fmla="*/ 97213 h 133285"/>
              <a:gd name="connsiteX3" fmla="*/ 723933 w 723959"/>
              <a:gd name="connsiteY3" fmla="*/ 375 h 133285"/>
              <a:gd name="connsiteX4" fmla="*/ 698533 w 723959"/>
              <a:gd name="connsiteY4" fmla="*/ 65463 h 133285"/>
              <a:gd name="connsiteX5" fmla="*/ 587408 w 723959"/>
              <a:gd name="connsiteY5" fmla="*/ 109913 h 133285"/>
              <a:gd name="connsiteX6" fmla="*/ 33 w 723959"/>
              <a:gd name="connsiteY6" fmla="*/ 60700 h 13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959" h="133285">
                <a:moveTo>
                  <a:pt x="33" y="60700"/>
                </a:moveTo>
                <a:cubicBezTo>
                  <a:pt x="-4465" y="64404"/>
                  <a:pt x="444004" y="126053"/>
                  <a:pt x="560421" y="132138"/>
                </a:cubicBezTo>
                <a:cubicBezTo>
                  <a:pt x="676838" y="138223"/>
                  <a:pt x="671281" y="119173"/>
                  <a:pt x="698533" y="97213"/>
                </a:cubicBezTo>
                <a:cubicBezTo>
                  <a:pt x="725785" y="75253"/>
                  <a:pt x="723933" y="5667"/>
                  <a:pt x="723933" y="375"/>
                </a:cubicBezTo>
                <a:cubicBezTo>
                  <a:pt x="723933" y="-4917"/>
                  <a:pt x="721287" y="47207"/>
                  <a:pt x="698533" y="65463"/>
                </a:cubicBezTo>
                <a:cubicBezTo>
                  <a:pt x="675779" y="83719"/>
                  <a:pt x="704618" y="113353"/>
                  <a:pt x="587408" y="109913"/>
                </a:cubicBezTo>
                <a:cubicBezTo>
                  <a:pt x="470198" y="106473"/>
                  <a:pt x="4531" y="56996"/>
                  <a:pt x="33" y="607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: 図形 508">
            <a:extLst>
              <a:ext uri="{FF2B5EF4-FFF2-40B4-BE49-F238E27FC236}">
                <a16:creationId xmlns:a16="http://schemas.microsoft.com/office/drawing/2014/main" id="{13D9BE79-D006-45E0-9937-14F25C93C5E7}"/>
              </a:ext>
            </a:extLst>
          </p:cNvPr>
          <p:cNvSpPr/>
          <p:nvPr/>
        </p:nvSpPr>
        <p:spPr>
          <a:xfrm>
            <a:off x="5989258" y="9274175"/>
            <a:ext cx="962489" cy="235804"/>
          </a:xfrm>
          <a:custGeom>
            <a:avLst/>
            <a:gdLst>
              <a:gd name="connsiteX0" fmla="*/ 380 w 962489"/>
              <a:gd name="connsiteY0" fmla="*/ 0 h 235804"/>
              <a:gd name="connsiteX1" fmla="*/ 444880 w 962489"/>
              <a:gd name="connsiteY1" fmla="*/ 206375 h 235804"/>
              <a:gd name="connsiteX2" fmla="*/ 946530 w 962489"/>
              <a:gd name="connsiteY2" fmla="*/ 227013 h 235804"/>
              <a:gd name="connsiteX3" fmla="*/ 795717 w 962489"/>
              <a:gd name="connsiteY3" fmla="*/ 234950 h 235804"/>
              <a:gd name="connsiteX4" fmla="*/ 375030 w 962489"/>
              <a:gd name="connsiteY4" fmla="*/ 207963 h 235804"/>
              <a:gd name="connsiteX5" fmla="*/ 380 w 962489"/>
              <a:gd name="connsiteY5" fmla="*/ 0 h 2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489" h="235804">
                <a:moveTo>
                  <a:pt x="380" y="0"/>
                </a:moveTo>
                <a:cubicBezTo>
                  <a:pt x="12022" y="-265"/>
                  <a:pt x="287188" y="168540"/>
                  <a:pt x="444880" y="206375"/>
                </a:cubicBezTo>
                <a:cubicBezTo>
                  <a:pt x="602572" y="244211"/>
                  <a:pt x="888057" y="222251"/>
                  <a:pt x="946530" y="227013"/>
                </a:cubicBezTo>
                <a:cubicBezTo>
                  <a:pt x="1005003" y="231776"/>
                  <a:pt x="890967" y="238125"/>
                  <a:pt x="795717" y="234950"/>
                </a:cubicBezTo>
                <a:cubicBezTo>
                  <a:pt x="700467" y="231775"/>
                  <a:pt x="502824" y="246857"/>
                  <a:pt x="375030" y="207963"/>
                </a:cubicBezTo>
                <a:cubicBezTo>
                  <a:pt x="247236" y="169069"/>
                  <a:pt x="-11262" y="265"/>
                  <a:pt x="380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: 図形 509">
            <a:extLst>
              <a:ext uri="{FF2B5EF4-FFF2-40B4-BE49-F238E27FC236}">
                <a16:creationId xmlns:a16="http://schemas.microsoft.com/office/drawing/2014/main" id="{FA3F7193-E607-4DA1-B2D2-C9E009B8D33D}"/>
              </a:ext>
            </a:extLst>
          </p:cNvPr>
          <p:cNvSpPr/>
          <p:nvPr/>
        </p:nvSpPr>
        <p:spPr>
          <a:xfrm>
            <a:off x="5921768" y="9305456"/>
            <a:ext cx="1015564" cy="264505"/>
          </a:xfrm>
          <a:custGeom>
            <a:avLst/>
            <a:gdLst>
              <a:gd name="connsiteX0" fmla="*/ 1195 w 1015564"/>
              <a:gd name="connsiteY0" fmla="*/ 469 h 264505"/>
              <a:gd name="connsiteX1" fmla="*/ 386957 w 1015564"/>
              <a:gd name="connsiteY1" fmla="*/ 217957 h 264505"/>
              <a:gd name="connsiteX2" fmla="*/ 1001320 w 1015564"/>
              <a:gd name="connsiteY2" fmla="*/ 248119 h 264505"/>
              <a:gd name="connsiteX3" fmla="*/ 775895 w 1015564"/>
              <a:gd name="connsiteY3" fmla="*/ 259232 h 264505"/>
              <a:gd name="connsiteX4" fmla="*/ 283770 w 1015564"/>
              <a:gd name="connsiteY4" fmla="*/ 162394 h 264505"/>
              <a:gd name="connsiteX5" fmla="*/ 1195 w 1015564"/>
              <a:gd name="connsiteY5" fmla="*/ 469 h 26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5564" h="264505">
                <a:moveTo>
                  <a:pt x="1195" y="469"/>
                </a:moveTo>
                <a:cubicBezTo>
                  <a:pt x="18393" y="9729"/>
                  <a:pt x="220270" y="176682"/>
                  <a:pt x="386957" y="217957"/>
                </a:cubicBezTo>
                <a:cubicBezTo>
                  <a:pt x="553644" y="259232"/>
                  <a:pt x="936497" y="241240"/>
                  <a:pt x="1001320" y="248119"/>
                </a:cubicBezTo>
                <a:cubicBezTo>
                  <a:pt x="1066143" y="254998"/>
                  <a:pt x="895487" y="273519"/>
                  <a:pt x="775895" y="259232"/>
                </a:cubicBezTo>
                <a:cubicBezTo>
                  <a:pt x="656303" y="244945"/>
                  <a:pt x="411564" y="203140"/>
                  <a:pt x="283770" y="162394"/>
                </a:cubicBezTo>
                <a:cubicBezTo>
                  <a:pt x="155976" y="121648"/>
                  <a:pt x="-16003" y="-8791"/>
                  <a:pt x="1195" y="46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: 図形 510">
            <a:extLst>
              <a:ext uri="{FF2B5EF4-FFF2-40B4-BE49-F238E27FC236}">
                <a16:creationId xmlns:a16="http://schemas.microsoft.com/office/drawing/2014/main" id="{08E9A4B7-468C-4FB9-8857-F2337C348CF8}"/>
              </a:ext>
            </a:extLst>
          </p:cNvPr>
          <p:cNvSpPr/>
          <p:nvPr/>
        </p:nvSpPr>
        <p:spPr>
          <a:xfrm>
            <a:off x="6899804" y="9468368"/>
            <a:ext cx="76611" cy="249830"/>
          </a:xfrm>
          <a:custGeom>
            <a:avLst/>
            <a:gdLst>
              <a:gd name="connsiteX0" fmla="*/ 75671 w 76611"/>
              <a:gd name="connsiteY0" fmla="*/ 1070 h 249830"/>
              <a:gd name="connsiteX1" fmla="*/ 43921 w 76611"/>
              <a:gd name="connsiteY1" fmla="*/ 82032 h 249830"/>
              <a:gd name="connsiteX2" fmla="*/ 26459 w 76611"/>
              <a:gd name="connsiteY2" fmla="*/ 124895 h 249830"/>
              <a:gd name="connsiteX3" fmla="*/ 15346 w 76611"/>
              <a:gd name="connsiteY3" fmla="*/ 248720 h 249830"/>
              <a:gd name="connsiteX4" fmla="*/ 5821 w 76611"/>
              <a:gd name="connsiteY4" fmla="*/ 183632 h 249830"/>
              <a:gd name="connsiteX5" fmla="*/ 4234 w 76611"/>
              <a:gd name="connsiteY5" fmla="*/ 145532 h 249830"/>
              <a:gd name="connsiteX6" fmla="*/ 75671 w 76611"/>
              <a:gd name="connsiteY6" fmla="*/ 1070 h 24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11" h="249830">
                <a:moveTo>
                  <a:pt x="75671" y="1070"/>
                </a:moveTo>
                <a:cubicBezTo>
                  <a:pt x="82285" y="-9513"/>
                  <a:pt x="52123" y="61395"/>
                  <a:pt x="43921" y="82032"/>
                </a:cubicBezTo>
                <a:cubicBezTo>
                  <a:pt x="35719" y="102669"/>
                  <a:pt x="31221" y="97114"/>
                  <a:pt x="26459" y="124895"/>
                </a:cubicBezTo>
                <a:cubicBezTo>
                  <a:pt x="21696" y="152676"/>
                  <a:pt x="18786" y="238931"/>
                  <a:pt x="15346" y="248720"/>
                </a:cubicBezTo>
                <a:cubicBezTo>
                  <a:pt x="11906" y="258510"/>
                  <a:pt x="7673" y="200830"/>
                  <a:pt x="5821" y="183632"/>
                </a:cubicBezTo>
                <a:cubicBezTo>
                  <a:pt x="3969" y="166434"/>
                  <a:pt x="-5291" y="169609"/>
                  <a:pt x="4234" y="145532"/>
                </a:cubicBezTo>
                <a:cubicBezTo>
                  <a:pt x="13759" y="121455"/>
                  <a:pt x="69057" y="11653"/>
                  <a:pt x="75671" y="10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: 図形 511">
            <a:extLst>
              <a:ext uri="{FF2B5EF4-FFF2-40B4-BE49-F238E27FC236}">
                <a16:creationId xmlns:a16="http://schemas.microsoft.com/office/drawing/2014/main" id="{AD8A6D01-47FA-43B1-9156-386AB1B37769}"/>
              </a:ext>
            </a:extLst>
          </p:cNvPr>
          <p:cNvSpPr/>
          <p:nvPr/>
        </p:nvSpPr>
        <p:spPr>
          <a:xfrm>
            <a:off x="6198912" y="9571982"/>
            <a:ext cx="727851" cy="151457"/>
          </a:xfrm>
          <a:custGeom>
            <a:avLst/>
            <a:gdLst>
              <a:gd name="connsiteX0" fmla="*/ 727351 w 727851"/>
              <a:gd name="connsiteY0" fmla="*/ 129231 h 151457"/>
              <a:gd name="connsiteX1" fmla="*/ 601938 w 727851"/>
              <a:gd name="connsiteY1" fmla="*/ 124468 h 151457"/>
              <a:gd name="connsiteX2" fmla="*/ 570188 w 727851"/>
              <a:gd name="connsiteY2" fmla="*/ 111768 h 151457"/>
              <a:gd name="connsiteX3" fmla="*/ 519388 w 727851"/>
              <a:gd name="connsiteY3" fmla="*/ 132406 h 151457"/>
              <a:gd name="connsiteX4" fmla="*/ 460651 w 727851"/>
              <a:gd name="connsiteY4" fmla="*/ 108593 h 151457"/>
              <a:gd name="connsiteX5" fmla="*/ 451126 w 727851"/>
              <a:gd name="connsiteY5" fmla="*/ 138756 h 151457"/>
              <a:gd name="connsiteX6" fmla="*/ 365401 w 727851"/>
              <a:gd name="connsiteY6" fmla="*/ 102243 h 151457"/>
              <a:gd name="connsiteX7" fmla="*/ 332063 w 727851"/>
              <a:gd name="connsiteY7" fmla="*/ 137168 h 151457"/>
              <a:gd name="connsiteX8" fmla="*/ 276501 w 727851"/>
              <a:gd name="connsiteY8" fmla="*/ 108593 h 151457"/>
              <a:gd name="connsiteX9" fmla="*/ 257451 w 727851"/>
              <a:gd name="connsiteY9" fmla="*/ 151456 h 151457"/>
              <a:gd name="connsiteX10" fmla="*/ 232051 w 727851"/>
              <a:gd name="connsiteY10" fmla="*/ 110181 h 151457"/>
              <a:gd name="connsiteX11" fmla="*/ 224113 w 727851"/>
              <a:gd name="connsiteY11" fmla="*/ 148281 h 151457"/>
              <a:gd name="connsiteX12" fmla="*/ 154263 w 727851"/>
              <a:gd name="connsiteY12" fmla="*/ 138756 h 151457"/>
              <a:gd name="connsiteX13" fmla="*/ 70126 w 727851"/>
              <a:gd name="connsiteY13" fmla="*/ 129231 h 151457"/>
              <a:gd name="connsiteX14" fmla="*/ 16151 w 727851"/>
              <a:gd name="connsiteY14" fmla="*/ 86368 h 151457"/>
              <a:gd name="connsiteX15" fmla="*/ 16151 w 727851"/>
              <a:gd name="connsiteY15" fmla="*/ 643 h 151457"/>
              <a:gd name="connsiteX16" fmla="*/ 1863 w 727851"/>
              <a:gd name="connsiteY16" fmla="*/ 49856 h 151457"/>
              <a:gd name="connsiteX17" fmla="*/ 63776 w 727851"/>
              <a:gd name="connsiteY17" fmla="*/ 100656 h 151457"/>
              <a:gd name="connsiteX18" fmla="*/ 217763 w 727851"/>
              <a:gd name="connsiteY18" fmla="*/ 124468 h 151457"/>
              <a:gd name="connsiteX19" fmla="*/ 246338 w 727851"/>
              <a:gd name="connsiteY19" fmla="*/ 113356 h 151457"/>
              <a:gd name="connsiteX20" fmla="*/ 290788 w 727851"/>
              <a:gd name="connsiteY20" fmla="*/ 135581 h 151457"/>
              <a:gd name="connsiteX21" fmla="*/ 347938 w 727851"/>
              <a:gd name="connsiteY21" fmla="*/ 99068 h 151457"/>
              <a:gd name="connsiteX22" fmla="*/ 395563 w 727851"/>
              <a:gd name="connsiteY22" fmla="*/ 100656 h 151457"/>
              <a:gd name="connsiteX23" fmla="*/ 441601 w 727851"/>
              <a:gd name="connsiteY23" fmla="*/ 111768 h 151457"/>
              <a:gd name="connsiteX24" fmla="*/ 489226 w 727851"/>
              <a:gd name="connsiteY24" fmla="*/ 100656 h 151457"/>
              <a:gd name="connsiteX25" fmla="*/ 549551 w 727851"/>
              <a:gd name="connsiteY25" fmla="*/ 100656 h 151457"/>
              <a:gd name="connsiteX26" fmla="*/ 727351 w 727851"/>
              <a:gd name="connsiteY26" fmla="*/ 129231 h 15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7851" h="151457">
                <a:moveTo>
                  <a:pt x="727351" y="129231"/>
                </a:moveTo>
                <a:cubicBezTo>
                  <a:pt x="736082" y="133200"/>
                  <a:pt x="628132" y="127378"/>
                  <a:pt x="601938" y="124468"/>
                </a:cubicBezTo>
                <a:cubicBezTo>
                  <a:pt x="575744" y="121557"/>
                  <a:pt x="583946" y="110445"/>
                  <a:pt x="570188" y="111768"/>
                </a:cubicBezTo>
                <a:cubicBezTo>
                  <a:pt x="556430" y="113091"/>
                  <a:pt x="537644" y="132935"/>
                  <a:pt x="519388" y="132406"/>
                </a:cubicBezTo>
                <a:cubicBezTo>
                  <a:pt x="501132" y="131877"/>
                  <a:pt x="472028" y="107535"/>
                  <a:pt x="460651" y="108593"/>
                </a:cubicBezTo>
                <a:cubicBezTo>
                  <a:pt x="449274" y="109651"/>
                  <a:pt x="467001" y="139814"/>
                  <a:pt x="451126" y="138756"/>
                </a:cubicBezTo>
                <a:cubicBezTo>
                  <a:pt x="435251" y="137698"/>
                  <a:pt x="385245" y="102508"/>
                  <a:pt x="365401" y="102243"/>
                </a:cubicBezTo>
                <a:cubicBezTo>
                  <a:pt x="345557" y="101978"/>
                  <a:pt x="346880" y="136110"/>
                  <a:pt x="332063" y="137168"/>
                </a:cubicBezTo>
                <a:cubicBezTo>
                  <a:pt x="317246" y="138226"/>
                  <a:pt x="288936" y="106212"/>
                  <a:pt x="276501" y="108593"/>
                </a:cubicBezTo>
                <a:cubicBezTo>
                  <a:pt x="264066" y="110974"/>
                  <a:pt x="264859" y="151191"/>
                  <a:pt x="257451" y="151456"/>
                </a:cubicBezTo>
                <a:cubicBezTo>
                  <a:pt x="250043" y="151721"/>
                  <a:pt x="237607" y="110710"/>
                  <a:pt x="232051" y="110181"/>
                </a:cubicBezTo>
                <a:cubicBezTo>
                  <a:pt x="226495" y="109652"/>
                  <a:pt x="237078" y="143519"/>
                  <a:pt x="224113" y="148281"/>
                </a:cubicBezTo>
                <a:cubicBezTo>
                  <a:pt x="211148" y="153044"/>
                  <a:pt x="179927" y="141931"/>
                  <a:pt x="154263" y="138756"/>
                </a:cubicBezTo>
                <a:cubicBezTo>
                  <a:pt x="128599" y="135581"/>
                  <a:pt x="93145" y="137962"/>
                  <a:pt x="70126" y="129231"/>
                </a:cubicBezTo>
                <a:cubicBezTo>
                  <a:pt x="47107" y="120500"/>
                  <a:pt x="25147" y="107799"/>
                  <a:pt x="16151" y="86368"/>
                </a:cubicBezTo>
                <a:cubicBezTo>
                  <a:pt x="7155" y="64937"/>
                  <a:pt x="18532" y="6728"/>
                  <a:pt x="16151" y="643"/>
                </a:cubicBezTo>
                <a:cubicBezTo>
                  <a:pt x="13770" y="-5442"/>
                  <a:pt x="-6074" y="33187"/>
                  <a:pt x="1863" y="49856"/>
                </a:cubicBezTo>
                <a:cubicBezTo>
                  <a:pt x="9800" y="66525"/>
                  <a:pt x="27793" y="88221"/>
                  <a:pt x="63776" y="100656"/>
                </a:cubicBezTo>
                <a:cubicBezTo>
                  <a:pt x="99759" y="113091"/>
                  <a:pt x="187336" y="122351"/>
                  <a:pt x="217763" y="124468"/>
                </a:cubicBezTo>
                <a:cubicBezTo>
                  <a:pt x="248190" y="126585"/>
                  <a:pt x="234167" y="111504"/>
                  <a:pt x="246338" y="113356"/>
                </a:cubicBezTo>
                <a:cubicBezTo>
                  <a:pt x="258509" y="115208"/>
                  <a:pt x="273855" y="137962"/>
                  <a:pt x="290788" y="135581"/>
                </a:cubicBezTo>
                <a:cubicBezTo>
                  <a:pt x="307721" y="133200"/>
                  <a:pt x="330476" y="104889"/>
                  <a:pt x="347938" y="99068"/>
                </a:cubicBezTo>
                <a:cubicBezTo>
                  <a:pt x="365400" y="93247"/>
                  <a:pt x="379953" y="98539"/>
                  <a:pt x="395563" y="100656"/>
                </a:cubicBezTo>
                <a:cubicBezTo>
                  <a:pt x="411173" y="102773"/>
                  <a:pt x="425991" y="111768"/>
                  <a:pt x="441601" y="111768"/>
                </a:cubicBezTo>
                <a:cubicBezTo>
                  <a:pt x="457211" y="111768"/>
                  <a:pt x="471234" y="102508"/>
                  <a:pt x="489226" y="100656"/>
                </a:cubicBezTo>
                <a:cubicBezTo>
                  <a:pt x="507218" y="98804"/>
                  <a:pt x="515155" y="98010"/>
                  <a:pt x="549551" y="100656"/>
                </a:cubicBezTo>
                <a:cubicBezTo>
                  <a:pt x="583947" y="103302"/>
                  <a:pt x="718620" y="125262"/>
                  <a:pt x="727351" y="1292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: 図形 512">
            <a:extLst>
              <a:ext uri="{FF2B5EF4-FFF2-40B4-BE49-F238E27FC236}">
                <a16:creationId xmlns:a16="http://schemas.microsoft.com/office/drawing/2014/main" id="{CE66E0A2-A01F-4B15-985A-6633686E5B14}"/>
              </a:ext>
            </a:extLst>
          </p:cNvPr>
          <p:cNvSpPr/>
          <p:nvPr/>
        </p:nvSpPr>
        <p:spPr>
          <a:xfrm>
            <a:off x="5622924" y="9204272"/>
            <a:ext cx="274273" cy="214885"/>
          </a:xfrm>
          <a:custGeom>
            <a:avLst/>
            <a:gdLst>
              <a:gd name="connsiteX0" fmla="*/ 1 w 274273"/>
              <a:gd name="connsiteY0" fmla="*/ 169916 h 214885"/>
              <a:gd name="connsiteX1" fmla="*/ 49214 w 274273"/>
              <a:gd name="connsiteY1" fmla="*/ 27041 h 214885"/>
              <a:gd name="connsiteX2" fmla="*/ 131764 w 274273"/>
              <a:gd name="connsiteY2" fmla="*/ 65141 h 214885"/>
              <a:gd name="connsiteX3" fmla="*/ 273051 w 274273"/>
              <a:gd name="connsiteY3" fmla="*/ 214366 h 214885"/>
              <a:gd name="connsiteX4" fmla="*/ 195264 w 274273"/>
              <a:gd name="connsiteY4" fmla="*/ 111178 h 214885"/>
              <a:gd name="connsiteX5" fmla="*/ 107951 w 274273"/>
              <a:gd name="connsiteY5" fmla="*/ 25453 h 214885"/>
              <a:gd name="connsiteX6" fmla="*/ 47626 w 274273"/>
              <a:gd name="connsiteY6" fmla="*/ 9578 h 214885"/>
              <a:gd name="connsiteX7" fmla="*/ 1 w 274273"/>
              <a:gd name="connsiteY7" fmla="*/ 169916 h 21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273" h="214885">
                <a:moveTo>
                  <a:pt x="1" y="169916"/>
                </a:moveTo>
                <a:cubicBezTo>
                  <a:pt x="266" y="172826"/>
                  <a:pt x="27254" y="44503"/>
                  <a:pt x="49214" y="27041"/>
                </a:cubicBezTo>
                <a:cubicBezTo>
                  <a:pt x="71174" y="9579"/>
                  <a:pt x="94458" y="33920"/>
                  <a:pt x="131764" y="65141"/>
                </a:cubicBezTo>
                <a:cubicBezTo>
                  <a:pt x="169070" y="96362"/>
                  <a:pt x="262468" y="206693"/>
                  <a:pt x="273051" y="214366"/>
                </a:cubicBezTo>
                <a:cubicBezTo>
                  <a:pt x="283634" y="222039"/>
                  <a:pt x="222781" y="142663"/>
                  <a:pt x="195264" y="111178"/>
                </a:cubicBezTo>
                <a:cubicBezTo>
                  <a:pt x="167747" y="79693"/>
                  <a:pt x="132557" y="42386"/>
                  <a:pt x="107951" y="25453"/>
                </a:cubicBezTo>
                <a:cubicBezTo>
                  <a:pt x="83345" y="8520"/>
                  <a:pt x="66147" y="-12647"/>
                  <a:pt x="47626" y="9578"/>
                </a:cubicBezTo>
                <a:cubicBezTo>
                  <a:pt x="29105" y="31803"/>
                  <a:pt x="-264" y="167006"/>
                  <a:pt x="1" y="1699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: 図形 513">
            <a:extLst>
              <a:ext uri="{FF2B5EF4-FFF2-40B4-BE49-F238E27FC236}">
                <a16:creationId xmlns:a16="http://schemas.microsoft.com/office/drawing/2014/main" id="{22901648-E728-4484-9BF0-05A14C48A4A7}"/>
              </a:ext>
            </a:extLst>
          </p:cNvPr>
          <p:cNvSpPr/>
          <p:nvPr/>
        </p:nvSpPr>
        <p:spPr>
          <a:xfrm>
            <a:off x="5880100" y="9346284"/>
            <a:ext cx="366000" cy="282695"/>
          </a:xfrm>
          <a:custGeom>
            <a:avLst/>
            <a:gdLst>
              <a:gd name="connsiteX0" fmla="*/ 0 w 366000"/>
              <a:gd name="connsiteY0" fmla="*/ 75529 h 282695"/>
              <a:gd name="connsiteX1" fmla="*/ 74613 w 366000"/>
              <a:gd name="connsiteY1" fmla="*/ 29491 h 282695"/>
              <a:gd name="connsiteX2" fmla="*/ 69850 w 366000"/>
              <a:gd name="connsiteY2" fmla="*/ 124741 h 282695"/>
              <a:gd name="connsiteX3" fmla="*/ 107950 w 366000"/>
              <a:gd name="connsiteY3" fmla="*/ 131091 h 282695"/>
              <a:gd name="connsiteX4" fmla="*/ 153988 w 366000"/>
              <a:gd name="connsiteY4" fmla="*/ 180304 h 282695"/>
              <a:gd name="connsiteX5" fmla="*/ 169863 w 366000"/>
              <a:gd name="connsiteY5" fmla="*/ 142204 h 282695"/>
              <a:gd name="connsiteX6" fmla="*/ 176213 w 366000"/>
              <a:gd name="connsiteY6" fmla="*/ 223166 h 282695"/>
              <a:gd name="connsiteX7" fmla="*/ 228600 w 366000"/>
              <a:gd name="connsiteY7" fmla="*/ 197766 h 282695"/>
              <a:gd name="connsiteX8" fmla="*/ 252413 w 366000"/>
              <a:gd name="connsiteY8" fmla="*/ 281904 h 282695"/>
              <a:gd name="connsiteX9" fmla="*/ 325438 w 366000"/>
              <a:gd name="connsiteY9" fmla="*/ 239041 h 282695"/>
              <a:gd name="connsiteX10" fmla="*/ 365125 w 366000"/>
              <a:gd name="connsiteY10" fmla="*/ 223166 h 282695"/>
              <a:gd name="connsiteX11" fmla="*/ 288925 w 366000"/>
              <a:gd name="connsiteY11" fmla="*/ 234279 h 282695"/>
              <a:gd name="connsiteX12" fmla="*/ 265113 w 366000"/>
              <a:gd name="connsiteY12" fmla="*/ 234279 h 282695"/>
              <a:gd name="connsiteX13" fmla="*/ 204788 w 366000"/>
              <a:gd name="connsiteY13" fmla="*/ 188241 h 282695"/>
              <a:gd name="connsiteX14" fmla="*/ 190500 w 366000"/>
              <a:gd name="connsiteY14" fmla="*/ 178716 h 282695"/>
              <a:gd name="connsiteX15" fmla="*/ 157163 w 366000"/>
              <a:gd name="connsiteY15" fmla="*/ 124741 h 282695"/>
              <a:gd name="connsiteX16" fmla="*/ 138113 w 366000"/>
              <a:gd name="connsiteY16" fmla="*/ 129504 h 282695"/>
              <a:gd name="connsiteX17" fmla="*/ 84138 w 366000"/>
              <a:gd name="connsiteY17" fmla="*/ 118391 h 282695"/>
              <a:gd name="connsiteX18" fmla="*/ 73025 w 366000"/>
              <a:gd name="connsiteY18" fmla="*/ 916 h 282695"/>
              <a:gd name="connsiteX19" fmla="*/ 0 w 366000"/>
              <a:gd name="connsiteY19" fmla="*/ 75529 h 28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6000" h="282695">
                <a:moveTo>
                  <a:pt x="0" y="75529"/>
                </a:moveTo>
                <a:cubicBezTo>
                  <a:pt x="265" y="80291"/>
                  <a:pt x="62971" y="21289"/>
                  <a:pt x="74613" y="29491"/>
                </a:cubicBezTo>
                <a:cubicBezTo>
                  <a:pt x="86255" y="37693"/>
                  <a:pt x="64294" y="107808"/>
                  <a:pt x="69850" y="124741"/>
                </a:cubicBezTo>
                <a:cubicBezTo>
                  <a:pt x="75406" y="141674"/>
                  <a:pt x="93927" y="121831"/>
                  <a:pt x="107950" y="131091"/>
                </a:cubicBezTo>
                <a:cubicBezTo>
                  <a:pt x="121973" y="140352"/>
                  <a:pt x="143669" y="178452"/>
                  <a:pt x="153988" y="180304"/>
                </a:cubicBezTo>
                <a:cubicBezTo>
                  <a:pt x="164307" y="182156"/>
                  <a:pt x="166159" y="135060"/>
                  <a:pt x="169863" y="142204"/>
                </a:cubicBezTo>
                <a:cubicBezTo>
                  <a:pt x="173567" y="149348"/>
                  <a:pt x="166424" y="213906"/>
                  <a:pt x="176213" y="223166"/>
                </a:cubicBezTo>
                <a:cubicBezTo>
                  <a:pt x="186002" y="232426"/>
                  <a:pt x="215900" y="187976"/>
                  <a:pt x="228600" y="197766"/>
                </a:cubicBezTo>
                <a:cubicBezTo>
                  <a:pt x="241300" y="207556"/>
                  <a:pt x="236273" y="275025"/>
                  <a:pt x="252413" y="281904"/>
                </a:cubicBezTo>
                <a:cubicBezTo>
                  <a:pt x="268553" y="288783"/>
                  <a:pt x="306653" y="248831"/>
                  <a:pt x="325438" y="239041"/>
                </a:cubicBezTo>
                <a:cubicBezTo>
                  <a:pt x="344223" y="229251"/>
                  <a:pt x="371211" y="223960"/>
                  <a:pt x="365125" y="223166"/>
                </a:cubicBezTo>
                <a:cubicBezTo>
                  <a:pt x="359040" y="222372"/>
                  <a:pt x="305594" y="232427"/>
                  <a:pt x="288925" y="234279"/>
                </a:cubicBezTo>
                <a:cubicBezTo>
                  <a:pt x="272256" y="236131"/>
                  <a:pt x="279136" y="241952"/>
                  <a:pt x="265113" y="234279"/>
                </a:cubicBezTo>
                <a:cubicBezTo>
                  <a:pt x="251090" y="226606"/>
                  <a:pt x="217224" y="197502"/>
                  <a:pt x="204788" y="188241"/>
                </a:cubicBezTo>
                <a:cubicBezTo>
                  <a:pt x="192353" y="178981"/>
                  <a:pt x="198437" y="189299"/>
                  <a:pt x="190500" y="178716"/>
                </a:cubicBezTo>
                <a:cubicBezTo>
                  <a:pt x="182563" y="168133"/>
                  <a:pt x="165894" y="132943"/>
                  <a:pt x="157163" y="124741"/>
                </a:cubicBezTo>
                <a:cubicBezTo>
                  <a:pt x="148432" y="116539"/>
                  <a:pt x="150284" y="130562"/>
                  <a:pt x="138113" y="129504"/>
                </a:cubicBezTo>
                <a:cubicBezTo>
                  <a:pt x="125942" y="128446"/>
                  <a:pt x="94986" y="139822"/>
                  <a:pt x="84138" y="118391"/>
                </a:cubicBezTo>
                <a:cubicBezTo>
                  <a:pt x="73290" y="96960"/>
                  <a:pt x="84931" y="11235"/>
                  <a:pt x="73025" y="916"/>
                </a:cubicBezTo>
                <a:cubicBezTo>
                  <a:pt x="61119" y="-9403"/>
                  <a:pt x="-265" y="70767"/>
                  <a:pt x="0" y="7552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: 図形 514">
            <a:extLst>
              <a:ext uri="{FF2B5EF4-FFF2-40B4-BE49-F238E27FC236}">
                <a16:creationId xmlns:a16="http://schemas.microsoft.com/office/drawing/2014/main" id="{B8CDE791-889E-4E26-A2D5-16F8823631BA}"/>
              </a:ext>
            </a:extLst>
          </p:cNvPr>
          <p:cNvSpPr/>
          <p:nvPr/>
        </p:nvSpPr>
        <p:spPr>
          <a:xfrm>
            <a:off x="5243403" y="8889840"/>
            <a:ext cx="755489" cy="378429"/>
          </a:xfrm>
          <a:custGeom>
            <a:avLst/>
            <a:gdLst>
              <a:gd name="connsiteX0" fmla="*/ 3285 w 755489"/>
              <a:gd name="connsiteY0" fmla="*/ 1748 h 378429"/>
              <a:gd name="connsiteX1" fmla="*/ 358885 w 755489"/>
              <a:gd name="connsiteY1" fmla="*/ 133510 h 378429"/>
              <a:gd name="connsiteX2" fmla="*/ 739885 w 755489"/>
              <a:gd name="connsiteY2" fmla="*/ 368460 h 378429"/>
              <a:gd name="connsiteX3" fmla="*/ 671622 w 755489"/>
              <a:gd name="connsiteY3" fmla="*/ 324010 h 378429"/>
              <a:gd name="connsiteX4" fmla="*/ 574785 w 755489"/>
              <a:gd name="connsiteY4" fmla="*/ 223998 h 378429"/>
              <a:gd name="connsiteX5" fmla="*/ 3285 w 755489"/>
              <a:gd name="connsiteY5" fmla="*/ 1748 h 37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489" h="378429">
                <a:moveTo>
                  <a:pt x="3285" y="1748"/>
                </a:moveTo>
                <a:cubicBezTo>
                  <a:pt x="-32698" y="-13333"/>
                  <a:pt x="236118" y="72391"/>
                  <a:pt x="358885" y="133510"/>
                </a:cubicBezTo>
                <a:cubicBezTo>
                  <a:pt x="481652" y="194629"/>
                  <a:pt x="687762" y="336710"/>
                  <a:pt x="739885" y="368460"/>
                </a:cubicBezTo>
                <a:cubicBezTo>
                  <a:pt x="792008" y="400210"/>
                  <a:pt x="699139" y="348087"/>
                  <a:pt x="671622" y="324010"/>
                </a:cubicBezTo>
                <a:cubicBezTo>
                  <a:pt x="644105" y="299933"/>
                  <a:pt x="678502" y="277973"/>
                  <a:pt x="574785" y="223998"/>
                </a:cubicBezTo>
                <a:cubicBezTo>
                  <a:pt x="471068" y="170023"/>
                  <a:pt x="39268" y="16829"/>
                  <a:pt x="3285" y="174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: 図形 515">
            <a:extLst>
              <a:ext uri="{FF2B5EF4-FFF2-40B4-BE49-F238E27FC236}">
                <a16:creationId xmlns:a16="http://schemas.microsoft.com/office/drawing/2014/main" id="{C2A4A73A-489E-4DE4-94F7-F3963934D637}"/>
              </a:ext>
            </a:extLst>
          </p:cNvPr>
          <p:cNvSpPr/>
          <p:nvPr/>
        </p:nvSpPr>
        <p:spPr>
          <a:xfrm>
            <a:off x="5181328" y="8901088"/>
            <a:ext cx="771910" cy="374675"/>
          </a:xfrm>
          <a:custGeom>
            <a:avLst/>
            <a:gdLst>
              <a:gd name="connsiteX0" fmla="*/ 272 w 771910"/>
              <a:gd name="connsiteY0" fmla="*/ 25 h 374675"/>
              <a:gd name="connsiteX1" fmla="*/ 286022 w 771910"/>
              <a:gd name="connsiteY1" fmla="*/ 117500 h 374675"/>
              <a:gd name="connsiteX2" fmla="*/ 619397 w 771910"/>
              <a:gd name="connsiteY2" fmla="*/ 285775 h 374675"/>
              <a:gd name="connsiteX3" fmla="*/ 771797 w 771910"/>
              <a:gd name="connsiteY3" fmla="*/ 374675 h 374675"/>
              <a:gd name="connsiteX4" fmla="*/ 638447 w 771910"/>
              <a:gd name="connsiteY4" fmla="*/ 285775 h 374675"/>
              <a:gd name="connsiteX5" fmla="*/ 336822 w 771910"/>
              <a:gd name="connsiteY5" fmla="*/ 127025 h 374675"/>
              <a:gd name="connsiteX6" fmla="*/ 272 w 771910"/>
              <a:gd name="connsiteY6" fmla="*/ 25 h 3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910" h="374675">
                <a:moveTo>
                  <a:pt x="272" y="25"/>
                </a:moveTo>
                <a:cubicBezTo>
                  <a:pt x="-8195" y="-1562"/>
                  <a:pt x="182835" y="69875"/>
                  <a:pt x="286022" y="117500"/>
                </a:cubicBezTo>
                <a:cubicBezTo>
                  <a:pt x="389209" y="165125"/>
                  <a:pt x="538435" y="242913"/>
                  <a:pt x="619397" y="285775"/>
                </a:cubicBezTo>
                <a:cubicBezTo>
                  <a:pt x="700359" y="328637"/>
                  <a:pt x="768622" y="374675"/>
                  <a:pt x="771797" y="374675"/>
                </a:cubicBezTo>
                <a:cubicBezTo>
                  <a:pt x="774972" y="374675"/>
                  <a:pt x="710943" y="327050"/>
                  <a:pt x="638447" y="285775"/>
                </a:cubicBezTo>
                <a:cubicBezTo>
                  <a:pt x="565951" y="244500"/>
                  <a:pt x="437893" y="175973"/>
                  <a:pt x="336822" y="127025"/>
                </a:cubicBezTo>
                <a:cubicBezTo>
                  <a:pt x="235751" y="78077"/>
                  <a:pt x="8739" y="1612"/>
                  <a:pt x="272" y="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: 図形 516">
            <a:extLst>
              <a:ext uri="{FF2B5EF4-FFF2-40B4-BE49-F238E27FC236}">
                <a16:creationId xmlns:a16="http://schemas.microsoft.com/office/drawing/2014/main" id="{273EBB36-81AC-4977-909B-9ACFF10092D6}"/>
              </a:ext>
            </a:extLst>
          </p:cNvPr>
          <p:cNvSpPr/>
          <p:nvPr/>
        </p:nvSpPr>
        <p:spPr>
          <a:xfrm>
            <a:off x="5160739" y="8948719"/>
            <a:ext cx="415329" cy="217108"/>
          </a:xfrm>
          <a:custGeom>
            <a:avLst/>
            <a:gdLst>
              <a:gd name="connsiteX0" fmla="*/ 224 w 415329"/>
              <a:gd name="connsiteY0" fmla="*/ 19 h 217108"/>
              <a:gd name="connsiteX1" fmla="*/ 251049 w 415329"/>
              <a:gd name="connsiteY1" fmla="*/ 100031 h 217108"/>
              <a:gd name="connsiteX2" fmla="*/ 414561 w 415329"/>
              <a:gd name="connsiteY2" fmla="*/ 215919 h 217108"/>
              <a:gd name="connsiteX3" fmla="*/ 308199 w 415329"/>
              <a:gd name="connsiteY3" fmla="*/ 157181 h 217108"/>
              <a:gd name="connsiteX4" fmla="*/ 208186 w 415329"/>
              <a:gd name="connsiteY4" fmla="*/ 107969 h 217108"/>
              <a:gd name="connsiteX5" fmla="*/ 224 w 415329"/>
              <a:gd name="connsiteY5" fmla="*/ 19 h 21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29" h="217108">
                <a:moveTo>
                  <a:pt x="224" y="19"/>
                </a:moveTo>
                <a:cubicBezTo>
                  <a:pt x="7368" y="-1304"/>
                  <a:pt x="181993" y="64048"/>
                  <a:pt x="251049" y="100031"/>
                </a:cubicBezTo>
                <a:cubicBezTo>
                  <a:pt x="320105" y="136014"/>
                  <a:pt x="405036" y="206394"/>
                  <a:pt x="414561" y="215919"/>
                </a:cubicBezTo>
                <a:cubicBezTo>
                  <a:pt x="424086" y="225444"/>
                  <a:pt x="342595" y="175173"/>
                  <a:pt x="308199" y="157181"/>
                </a:cubicBezTo>
                <a:cubicBezTo>
                  <a:pt x="273803" y="139189"/>
                  <a:pt x="257663" y="134163"/>
                  <a:pt x="208186" y="107969"/>
                </a:cubicBezTo>
                <a:cubicBezTo>
                  <a:pt x="158709" y="81775"/>
                  <a:pt x="-6920" y="1342"/>
                  <a:pt x="224" y="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: 図形 517">
            <a:extLst>
              <a:ext uri="{FF2B5EF4-FFF2-40B4-BE49-F238E27FC236}">
                <a16:creationId xmlns:a16="http://schemas.microsoft.com/office/drawing/2014/main" id="{92FD20C4-17C8-407E-B542-F903D14AB0F7}"/>
              </a:ext>
            </a:extLst>
          </p:cNvPr>
          <p:cNvSpPr/>
          <p:nvPr/>
        </p:nvSpPr>
        <p:spPr>
          <a:xfrm>
            <a:off x="5051054" y="8938220"/>
            <a:ext cx="254713" cy="74216"/>
          </a:xfrm>
          <a:custGeom>
            <a:avLst/>
            <a:gdLst>
              <a:gd name="connsiteX0" fmla="*/ 371 w 254713"/>
              <a:gd name="connsiteY0" fmla="*/ 31155 h 74216"/>
              <a:gd name="connsiteX1" fmla="*/ 106734 w 254713"/>
              <a:gd name="connsiteY1" fmla="*/ 993 h 74216"/>
              <a:gd name="connsiteX2" fmla="*/ 254371 w 254713"/>
              <a:gd name="connsiteY2" fmla="*/ 74018 h 74216"/>
              <a:gd name="connsiteX3" fmla="*/ 143246 w 254713"/>
              <a:gd name="connsiteY3" fmla="*/ 23218 h 74216"/>
              <a:gd name="connsiteX4" fmla="*/ 371 w 254713"/>
              <a:gd name="connsiteY4" fmla="*/ 31155 h 7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713" h="74216">
                <a:moveTo>
                  <a:pt x="371" y="31155"/>
                </a:moveTo>
                <a:cubicBezTo>
                  <a:pt x="-5714" y="27451"/>
                  <a:pt x="64401" y="-6151"/>
                  <a:pt x="106734" y="993"/>
                </a:cubicBezTo>
                <a:cubicBezTo>
                  <a:pt x="149067" y="8137"/>
                  <a:pt x="248286" y="70314"/>
                  <a:pt x="254371" y="74018"/>
                </a:cubicBezTo>
                <a:cubicBezTo>
                  <a:pt x="260456" y="77722"/>
                  <a:pt x="183992" y="28510"/>
                  <a:pt x="143246" y="23218"/>
                </a:cubicBezTo>
                <a:cubicBezTo>
                  <a:pt x="102500" y="17926"/>
                  <a:pt x="6456" y="34859"/>
                  <a:pt x="371" y="311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: 図形 518">
            <a:extLst>
              <a:ext uri="{FF2B5EF4-FFF2-40B4-BE49-F238E27FC236}">
                <a16:creationId xmlns:a16="http://schemas.microsoft.com/office/drawing/2014/main" id="{16E3C3AD-1960-4F8F-86FB-B81D93A6184A}"/>
              </a:ext>
            </a:extLst>
          </p:cNvPr>
          <p:cNvSpPr/>
          <p:nvPr/>
        </p:nvSpPr>
        <p:spPr>
          <a:xfrm>
            <a:off x="5042753" y="8848392"/>
            <a:ext cx="181800" cy="339377"/>
          </a:xfrm>
          <a:custGeom>
            <a:avLst/>
            <a:gdLst>
              <a:gd name="connsiteX0" fmla="*/ 181710 w 181800"/>
              <a:gd name="connsiteY0" fmla="*/ 333 h 339377"/>
              <a:gd name="connsiteX1" fmla="*/ 49947 w 181800"/>
              <a:gd name="connsiteY1" fmla="*/ 93996 h 339377"/>
              <a:gd name="connsiteX2" fmla="*/ 35660 w 181800"/>
              <a:gd name="connsiteY2" fmla="*/ 125746 h 339377"/>
              <a:gd name="connsiteX3" fmla="*/ 19785 w 181800"/>
              <a:gd name="connsiteY3" fmla="*/ 227346 h 339377"/>
              <a:gd name="connsiteX4" fmla="*/ 8672 w 181800"/>
              <a:gd name="connsiteY4" fmla="*/ 338471 h 339377"/>
              <a:gd name="connsiteX5" fmla="*/ 735 w 181800"/>
              <a:gd name="connsiteY5" fmla="*/ 271796 h 339377"/>
              <a:gd name="connsiteX6" fmla="*/ 27722 w 181800"/>
              <a:gd name="connsiteY6" fmla="*/ 130508 h 339377"/>
              <a:gd name="connsiteX7" fmla="*/ 181710 w 181800"/>
              <a:gd name="connsiteY7" fmla="*/ 333 h 33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800" h="339377">
                <a:moveTo>
                  <a:pt x="181710" y="333"/>
                </a:moveTo>
                <a:cubicBezTo>
                  <a:pt x="185414" y="-5752"/>
                  <a:pt x="74289" y="73094"/>
                  <a:pt x="49947" y="93996"/>
                </a:cubicBezTo>
                <a:cubicBezTo>
                  <a:pt x="25605" y="114898"/>
                  <a:pt x="40687" y="103521"/>
                  <a:pt x="35660" y="125746"/>
                </a:cubicBezTo>
                <a:cubicBezTo>
                  <a:pt x="30633" y="147971"/>
                  <a:pt x="24283" y="191892"/>
                  <a:pt x="19785" y="227346"/>
                </a:cubicBezTo>
                <a:cubicBezTo>
                  <a:pt x="15287" y="262800"/>
                  <a:pt x="11847" y="331063"/>
                  <a:pt x="8672" y="338471"/>
                </a:cubicBezTo>
                <a:cubicBezTo>
                  <a:pt x="5497" y="345879"/>
                  <a:pt x="-2440" y="306457"/>
                  <a:pt x="735" y="271796"/>
                </a:cubicBezTo>
                <a:cubicBezTo>
                  <a:pt x="3910" y="237135"/>
                  <a:pt x="-1118" y="174694"/>
                  <a:pt x="27722" y="130508"/>
                </a:cubicBezTo>
                <a:cubicBezTo>
                  <a:pt x="56562" y="86322"/>
                  <a:pt x="178006" y="6418"/>
                  <a:pt x="181710" y="33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: 図形 519">
            <a:extLst>
              <a:ext uri="{FF2B5EF4-FFF2-40B4-BE49-F238E27FC236}">
                <a16:creationId xmlns:a16="http://schemas.microsoft.com/office/drawing/2014/main" id="{6B835D03-3C12-444C-9470-2B5D22B97414}"/>
              </a:ext>
            </a:extLst>
          </p:cNvPr>
          <p:cNvSpPr/>
          <p:nvPr/>
        </p:nvSpPr>
        <p:spPr>
          <a:xfrm>
            <a:off x="5101941" y="8988001"/>
            <a:ext cx="272410" cy="134301"/>
          </a:xfrm>
          <a:custGeom>
            <a:avLst/>
            <a:gdLst>
              <a:gd name="connsiteX0" fmla="*/ 284 w 272410"/>
              <a:gd name="connsiteY0" fmla="*/ 2012 h 134301"/>
              <a:gd name="connsiteX1" fmla="*/ 189197 w 272410"/>
              <a:gd name="connsiteY1" fmla="*/ 65512 h 134301"/>
              <a:gd name="connsiteX2" fmla="*/ 271747 w 272410"/>
              <a:gd name="connsiteY2" fmla="*/ 133774 h 134301"/>
              <a:gd name="connsiteX3" fmla="*/ 149509 w 272410"/>
              <a:gd name="connsiteY3" fmla="*/ 27412 h 134301"/>
              <a:gd name="connsiteX4" fmla="*/ 284 w 272410"/>
              <a:gd name="connsiteY4" fmla="*/ 2012 h 13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410" h="134301">
                <a:moveTo>
                  <a:pt x="284" y="2012"/>
                </a:moveTo>
                <a:cubicBezTo>
                  <a:pt x="6899" y="8362"/>
                  <a:pt x="143953" y="43552"/>
                  <a:pt x="189197" y="65512"/>
                </a:cubicBezTo>
                <a:cubicBezTo>
                  <a:pt x="234441" y="87472"/>
                  <a:pt x="278362" y="140124"/>
                  <a:pt x="271747" y="133774"/>
                </a:cubicBezTo>
                <a:cubicBezTo>
                  <a:pt x="265132" y="127424"/>
                  <a:pt x="195017" y="50431"/>
                  <a:pt x="149509" y="27412"/>
                </a:cubicBezTo>
                <a:cubicBezTo>
                  <a:pt x="104001" y="4393"/>
                  <a:pt x="-6331" y="-4338"/>
                  <a:pt x="284" y="20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: 図形 520">
            <a:extLst>
              <a:ext uri="{FF2B5EF4-FFF2-40B4-BE49-F238E27FC236}">
                <a16:creationId xmlns:a16="http://schemas.microsoft.com/office/drawing/2014/main" id="{EC797509-6BD5-4142-8AB3-CDF9616BB85D}"/>
              </a:ext>
            </a:extLst>
          </p:cNvPr>
          <p:cNvSpPr/>
          <p:nvPr/>
        </p:nvSpPr>
        <p:spPr>
          <a:xfrm>
            <a:off x="5106604" y="9034117"/>
            <a:ext cx="238634" cy="111475"/>
          </a:xfrm>
          <a:custGeom>
            <a:avLst/>
            <a:gdLst>
              <a:gd name="connsiteX0" fmla="*/ 3559 w 238634"/>
              <a:gd name="connsiteY0" fmla="*/ 346 h 111475"/>
              <a:gd name="connsiteX1" fmla="*/ 162309 w 238634"/>
              <a:gd name="connsiteY1" fmla="*/ 81308 h 111475"/>
              <a:gd name="connsiteX2" fmla="*/ 238509 w 238634"/>
              <a:gd name="connsiteY2" fmla="*/ 111471 h 111475"/>
              <a:gd name="connsiteX3" fmla="*/ 146434 w 238634"/>
              <a:gd name="connsiteY3" fmla="*/ 79721 h 111475"/>
              <a:gd name="connsiteX4" fmla="*/ 59121 w 238634"/>
              <a:gd name="connsiteY4" fmla="*/ 52733 h 111475"/>
              <a:gd name="connsiteX5" fmla="*/ 3559 w 238634"/>
              <a:gd name="connsiteY5" fmla="*/ 346 h 11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634" h="111475">
                <a:moveTo>
                  <a:pt x="3559" y="346"/>
                </a:moveTo>
                <a:cubicBezTo>
                  <a:pt x="20757" y="5109"/>
                  <a:pt x="123151" y="62787"/>
                  <a:pt x="162309" y="81308"/>
                </a:cubicBezTo>
                <a:cubicBezTo>
                  <a:pt x="201467" y="99829"/>
                  <a:pt x="241155" y="111735"/>
                  <a:pt x="238509" y="111471"/>
                </a:cubicBezTo>
                <a:cubicBezTo>
                  <a:pt x="235863" y="111207"/>
                  <a:pt x="176332" y="89511"/>
                  <a:pt x="146434" y="79721"/>
                </a:cubicBezTo>
                <a:cubicBezTo>
                  <a:pt x="116536" y="69931"/>
                  <a:pt x="82404" y="64110"/>
                  <a:pt x="59121" y="52733"/>
                </a:cubicBezTo>
                <a:cubicBezTo>
                  <a:pt x="35838" y="41356"/>
                  <a:pt x="-13639" y="-4417"/>
                  <a:pt x="3559" y="34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: 図形 521">
            <a:extLst>
              <a:ext uri="{FF2B5EF4-FFF2-40B4-BE49-F238E27FC236}">
                <a16:creationId xmlns:a16="http://schemas.microsoft.com/office/drawing/2014/main" id="{E8FA066A-46B6-43C0-8C4E-C264706B5CE7}"/>
              </a:ext>
            </a:extLst>
          </p:cNvPr>
          <p:cNvSpPr/>
          <p:nvPr/>
        </p:nvSpPr>
        <p:spPr>
          <a:xfrm>
            <a:off x="5079808" y="9129043"/>
            <a:ext cx="334114" cy="184440"/>
          </a:xfrm>
          <a:custGeom>
            <a:avLst/>
            <a:gdLst>
              <a:gd name="connsiteX0" fmla="*/ 192 w 334114"/>
              <a:gd name="connsiteY0" fmla="*/ 670 h 184440"/>
              <a:gd name="connsiteX1" fmla="*/ 289117 w 334114"/>
              <a:gd name="connsiteY1" fmla="*/ 149895 h 184440"/>
              <a:gd name="connsiteX2" fmla="*/ 331980 w 334114"/>
              <a:gd name="connsiteY2" fmla="*/ 183232 h 184440"/>
              <a:gd name="connsiteX3" fmla="*/ 276417 w 334114"/>
              <a:gd name="connsiteY3" fmla="*/ 122907 h 184440"/>
              <a:gd name="connsiteX4" fmla="*/ 244667 w 334114"/>
              <a:gd name="connsiteY4" fmla="*/ 95920 h 184440"/>
              <a:gd name="connsiteX5" fmla="*/ 192 w 334114"/>
              <a:gd name="connsiteY5" fmla="*/ 670 h 18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114" h="184440">
                <a:moveTo>
                  <a:pt x="192" y="670"/>
                </a:moveTo>
                <a:cubicBezTo>
                  <a:pt x="7600" y="9666"/>
                  <a:pt x="233819" y="119468"/>
                  <a:pt x="289117" y="149895"/>
                </a:cubicBezTo>
                <a:cubicBezTo>
                  <a:pt x="344415" y="180322"/>
                  <a:pt x="334097" y="187730"/>
                  <a:pt x="331980" y="183232"/>
                </a:cubicBezTo>
                <a:cubicBezTo>
                  <a:pt x="329863" y="178734"/>
                  <a:pt x="290969" y="137459"/>
                  <a:pt x="276417" y="122907"/>
                </a:cubicBezTo>
                <a:cubicBezTo>
                  <a:pt x="261865" y="108355"/>
                  <a:pt x="288323" y="116028"/>
                  <a:pt x="244667" y="95920"/>
                </a:cubicBezTo>
                <a:cubicBezTo>
                  <a:pt x="201011" y="75812"/>
                  <a:pt x="-7216" y="-8326"/>
                  <a:pt x="192" y="6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: 図形 522">
            <a:extLst>
              <a:ext uri="{FF2B5EF4-FFF2-40B4-BE49-F238E27FC236}">
                <a16:creationId xmlns:a16="http://schemas.microsoft.com/office/drawing/2014/main" id="{4D1A1242-C8DB-408A-8CF0-412B5C4AA375}"/>
              </a:ext>
            </a:extLst>
          </p:cNvPr>
          <p:cNvSpPr/>
          <p:nvPr/>
        </p:nvSpPr>
        <p:spPr>
          <a:xfrm>
            <a:off x="5046661" y="9070922"/>
            <a:ext cx="602890" cy="310329"/>
          </a:xfrm>
          <a:custGeom>
            <a:avLst/>
            <a:gdLst>
              <a:gd name="connsiteX0" fmla="*/ 2 w 602890"/>
              <a:gd name="connsiteY0" fmla="*/ 133403 h 310329"/>
              <a:gd name="connsiteX1" fmla="*/ 28577 w 602890"/>
              <a:gd name="connsiteY1" fmla="*/ 74666 h 310329"/>
              <a:gd name="connsiteX2" fmla="*/ 66677 w 602890"/>
              <a:gd name="connsiteY2" fmla="*/ 160391 h 310329"/>
              <a:gd name="connsiteX3" fmla="*/ 119064 w 602890"/>
              <a:gd name="connsiteY3" fmla="*/ 144516 h 310329"/>
              <a:gd name="connsiteX4" fmla="*/ 174627 w 602890"/>
              <a:gd name="connsiteY4" fmla="*/ 200078 h 310329"/>
              <a:gd name="connsiteX5" fmla="*/ 234952 w 602890"/>
              <a:gd name="connsiteY5" fmla="*/ 193728 h 310329"/>
              <a:gd name="connsiteX6" fmla="*/ 252414 w 602890"/>
              <a:gd name="connsiteY6" fmla="*/ 223891 h 310329"/>
              <a:gd name="connsiteX7" fmla="*/ 319089 w 602890"/>
              <a:gd name="connsiteY7" fmla="*/ 231828 h 310329"/>
              <a:gd name="connsiteX8" fmla="*/ 354014 w 602890"/>
              <a:gd name="connsiteY8" fmla="*/ 274691 h 310329"/>
              <a:gd name="connsiteX9" fmla="*/ 379414 w 602890"/>
              <a:gd name="connsiteY9" fmla="*/ 249291 h 310329"/>
              <a:gd name="connsiteX10" fmla="*/ 422277 w 602890"/>
              <a:gd name="connsiteY10" fmla="*/ 295328 h 310329"/>
              <a:gd name="connsiteX11" fmla="*/ 436564 w 602890"/>
              <a:gd name="connsiteY11" fmla="*/ 196903 h 310329"/>
              <a:gd name="connsiteX12" fmla="*/ 444502 w 602890"/>
              <a:gd name="connsiteY12" fmla="*/ 301678 h 310329"/>
              <a:gd name="connsiteX13" fmla="*/ 600077 w 602890"/>
              <a:gd name="connsiteY13" fmla="*/ 301678 h 310329"/>
              <a:gd name="connsiteX14" fmla="*/ 544514 w 602890"/>
              <a:gd name="connsiteY14" fmla="*/ 279453 h 310329"/>
              <a:gd name="connsiteX15" fmla="*/ 541339 w 602890"/>
              <a:gd name="connsiteY15" fmla="*/ 295328 h 310329"/>
              <a:gd name="connsiteX16" fmla="*/ 458789 w 602890"/>
              <a:gd name="connsiteY16" fmla="*/ 290566 h 310329"/>
              <a:gd name="connsiteX17" fmla="*/ 431802 w 602890"/>
              <a:gd name="connsiteY17" fmla="*/ 173091 h 310329"/>
              <a:gd name="connsiteX18" fmla="*/ 398464 w 602890"/>
              <a:gd name="connsiteY18" fmla="*/ 254053 h 310329"/>
              <a:gd name="connsiteX19" fmla="*/ 347664 w 602890"/>
              <a:gd name="connsiteY19" fmla="*/ 233416 h 310329"/>
              <a:gd name="connsiteX20" fmla="*/ 222252 w 602890"/>
              <a:gd name="connsiteY20" fmla="*/ 208016 h 310329"/>
              <a:gd name="connsiteX21" fmla="*/ 173039 w 602890"/>
              <a:gd name="connsiteY21" fmla="*/ 179441 h 310329"/>
              <a:gd name="connsiteX22" fmla="*/ 111127 w 602890"/>
              <a:gd name="connsiteY22" fmla="*/ 122291 h 310329"/>
              <a:gd name="connsiteX23" fmla="*/ 55564 w 602890"/>
              <a:gd name="connsiteY23" fmla="*/ 95303 h 310329"/>
              <a:gd name="connsiteX24" fmla="*/ 26989 w 602890"/>
              <a:gd name="connsiteY24" fmla="*/ 53 h 310329"/>
              <a:gd name="connsiteX25" fmla="*/ 2 w 602890"/>
              <a:gd name="connsiteY25" fmla="*/ 133403 h 31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2890" h="310329">
                <a:moveTo>
                  <a:pt x="2" y="133403"/>
                </a:moveTo>
                <a:cubicBezTo>
                  <a:pt x="267" y="145838"/>
                  <a:pt x="17465" y="70168"/>
                  <a:pt x="28577" y="74666"/>
                </a:cubicBezTo>
                <a:cubicBezTo>
                  <a:pt x="39689" y="79164"/>
                  <a:pt x="51596" y="148749"/>
                  <a:pt x="66677" y="160391"/>
                </a:cubicBezTo>
                <a:cubicBezTo>
                  <a:pt x="81758" y="172033"/>
                  <a:pt x="101073" y="137902"/>
                  <a:pt x="119064" y="144516"/>
                </a:cubicBezTo>
                <a:cubicBezTo>
                  <a:pt x="137055" y="151130"/>
                  <a:pt x="155312" y="191876"/>
                  <a:pt x="174627" y="200078"/>
                </a:cubicBezTo>
                <a:cubicBezTo>
                  <a:pt x="193942" y="208280"/>
                  <a:pt x="221988" y="189759"/>
                  <a:pt x="234952" y="193728"/>
                </a:cubicBezTo>
                <a:cubicBezTo>
                  <a:pt x="247917" y="197697"/>
                  <a:pt x="238391" y="217541"/>
                  <a:pt x="252414" y="223891"/>
                </a:cubicBezTo>
                <a:cubicBezTo>
                  <a:pt x="266437" y="230241"/>
                  <a:pt x="302156" y="223361"/>
                  <a:pt x="319089" y="231828"/>
                </a:cubicBezTo>
                <a:cubicBezTo>
                  <a:pt x="336022" y="240295"/>
                  <a:pt x="343960" y="271781"/>
                  <a:pt x="354014" y="274691"/>
                </a:cubicBezTo>
                <a:cubicBezTo>
                  <a:pt x="364068" y="277601"/>
                  <a:pt x="368037" y="245852"/>
                  <a:pt x="379414" y="249291"/>
                </a:cubicBezTo>
                <a:cubicBezTo>
                  <a:pt x="390791" y="252730"/>
                  <a:pt x="412752" y="304059"/>
                  <a:pt x="422277" y="295328"/>
                </a:cubicBezTo>
                <a:cubicBezTo>
                  <a:pt x="431802" y="286597"/>
                  <a:pt x="432860" y="195845"/>
                  <a:pt x="436564" y="196903"/>
                </a:cubicBezTo>
                <a:cubicBezTo>
                  <a:pt x="440268" y="197961"/>
                  <a:pt x="417250" y="284216"/>
                  <a:pt x="444502" y="301678"/>
                </a:cubicBezTo>
                <a:cubicBezTo>
                  <a:pt x="471754" y="319140"/>
                  <a:pt x="583408" y="305382"/>
                  <a:pt x="600077" y="301678"/>
                </a:cubicBezTo>
                <a:cubicBezTo>
                  <a:pt x="616746" y="297974"/>
                  <a:pt x="554304" y="280511"/>
                  <a:pt x="544514" y="279453"/>
                </a:cubicBezTo>
                <a:cubicBezTo>
                  <a:pt x="534724" y="278395"/>
                  <a:pt x="555627" y="293476"/>
                  <a:pt x="541339" y="295328"/>
                </a:cubicBezTo>
                <a:cubicBezTo>
                  <a:pt x="527052" y="297180"/>
                  <a:pt x="477045" y="310939"/>
                  <a:pt x="458789" y="290566"/>
                </a:cubicBezTo>
                <a:cubicBezTo>
                  <a:pt x="440533" y="270193"/>
                  <a:pt x="441856" y="179176"/>
                  <a:pt x="431802" y="173091"/>
                </a:cubicBezTo>
                <a:cubicBezTo>
                  <a:pt x="421748" y="167006"/>
                  <a:pt x="412487" y="243999"/>
                  <a:pt x="398464" y="254053"/>
                </a:cubicBezTo>
                <a:cubicBezTo>
                  <a:pt x="384441" y="264107"/>
                  <a:pt x="377033" y="241089"/>
                  <a:pt x="347664" y="233416"/>
                </a:cubicBezTo>
                <a:cubicBezTo>
                  <a:pt x="318295" y="225743"/>
                  <a:pt x="251356" y="217012"/>
                  <a:pt x="222252" y="208016"/>
                </a:cubicBezTo>
                <a:cubicBezTo>
                  <a:pt x="193148" y="199020"/>
                  <a:pt x="191560" y="193728"/>
                  <a:pt x="173039" y="179441"/>
                </a:cubicBezTo>
                <a:cubicBezTo>
                  <a:pt x="154518" y="165154"/>
                  <a:pt x="130706" y="136314"/>
                  <a:pt x="111127" y="122291"/>
                </a:cubicBezTo>
                <a:cubicBezTo>
                  <a:pt x="91548" y="108268"/>
                  <a:pt x="69587" y="115676"/>
                  <a:pt x="55564" y="95303"/>
                </a:cubicBezTo>
                <a:cubicBezTo>
                  <a:pt x="41541" y="74930"/>
                  <a:pt x="34926" y="-2328"/>
                  <a:pt x="26989" y="53"/>
                </a:cubicBezTo>
                <a:cubicBezTo>
                  <a:pt x="19052" y="2434"/>
                  <a:pt x="-263" y="120968"/>
                  <a:pt x="2" y="13340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: 図形 523">
            <a:extLst>
              <a:ext uri="{FF2B5EF4-FFF2-40B4-BE49-F238E27FC236}">
                <a16:creationId xmlns:a16="http://schemas.microsoft.com/office/drawing/2014/main" id="{0A647EB2-E4A0-45D4-AFC2-7B239065684C}"/>
              </a:ext>
            </a:extLst>
          </p:cNvPr>
          <p:cNvSpPr/>
          <p:nvPr/>
        </p:nvSpPr>
        <p:spPr>
          <a:xfrm>
            <a:off x="6391872" y="7252623"/>
            <a:ext cx="388358" cy="1689263"/>
          </a:xfrm>
          <a:custGeom>
            <a:avLst/>
            <a:gdLst>
              <a:gd name="connsiteX0" fmla="*/ 386753 w 388358"/>
              <a:gd name="connsiteY0" fmla="*/ 2252 h 1689263"/>
              <a:gd name="connsiteX1" fmla="*/ 377228 w 388358"/>
              <a:gd name="connsiteY1" fmla="*/ 678527 h 1689263"/>
              <a:gd name="connsiteX2" fmla="*/ 351828 w 388358"/>
              <a:gd name="connsiteY2" fmla="*/ 799177 h 1689263"/>
              <a:gd name="connsiteX3" fmla="*/ 243878 w 388358"/>
              <a:gd name="connsiteY3" fmla="*/ 1002377 h 1689263"/>
              <a:gd name="connsiteX4" fmla="*/ 8928 w 388358"/>
              <a:gd name="connsiteY4" fmla="*/ 1656427 h 1689263"/>
              <a:gd name="connsiteX5" fmla="*/ 78778 w 388358"/>
              <a:gd name="connsiteY5" fmla="*/ 1504027 h 1689263"/>
              <a:gd name="connsiteX6" fmla="*/ 355003 w 388358"/>
              <a:gd name="connsiteY6" fmla="*/ 751552 h 1689263"/>
              <a:gd name="connsiteX7" fmla="*/ 345478 w 388358"/>
              <a:gd name="connsiteY7" fmla="*/ 468977 h 1689263"/>
              <a:gd name="connsiteX8" fmla="*/ 386753 w 388358"/>
              <a:gd name="connsiteY8" fmla="*/ 2252 h 168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358" h="1689263">
                <a:moveTo>
                  <a:pt x="386753" y="2252"/>
                </a:moveTo>
                <a:cubicBezTo>
                  <a:pt x="392045" y="37177"/>
                  <a:pt x="383049" y="545706"/>
                  <a:pt x="377228" y="678527"/>
                </a:cubicBezTo>
                <a:cubicBezTo>
                  <a:pt x="371407" y="811348"/>
                  <a:pt x="374053" y="745202"/>
                  <a:pt x="351828" y="799177"/>
                </a:cubicBezTo>
                <a:cubicBezTo>
                  <a:pt x="329603" y="853152"/>
                  <a:pt x="301028" y="859502"/>
                  <a:pt x="243878" y="1002377"/>
                </a:cubicBezTo>
                <a:cubicBezTo>
                  <a:pt x="186728" y="1145252"/>
                  <a:pt x="36445" y="1572819"/>
                  <a:pt x="8928" y="1656427"/>
                </a:cubicBezTo>
                <a:cubicBezTo>
                  <a:pt x="-18589" y="1740035"/>
                  <a:pt x="21099" y="1654839"/>
                  <a:pt x="78778" y="1504027"/>
                </a:cubicBezTo>
                <a:cubicBezTo>
                  <a:pt x="136457" y="1353215"/>
                  <a:pt x="310553" y="924060"/>
                  <a:pt x="355003" y="751552"/>
                </a:cubicBezTo>
                <a:cubicBezTo>
                  <a:pt x="399453" y="579044"/>
                  <a:pt x="340716" y="589627"/>
                  <a:pt x="345478" y="468977"/>
                </a:cubicBezTo>
                <a:cubicBezTo>
                  <a:pt x="350240" y="348327"/>
                  <a:pt x="381461" y="-32673"/>
                  <a:pt x="386753" y="225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: 図形 524">
            <a:extLst>
              <a:ext uri="{FF2B5EF4-FFF2-40B4-BE49-F238E27FC236}">
                <a16:creationId xmlns:a16="http://schemas.microsoft.com/office/drawing/2014/main" id="{17DE2BA8-C6B8-4EEA-9367-D6FD04B38286}"/>
              </a:ext>
            </a:extLst>
          </p:cNvPr>
          <p:cNvSpPr/>
          <p:nvPr/>
        </p:nvSpPr>
        <p:spPr>
          <a:xfrm>
            <a:off x="6197128" y="9642189"/>
            <a:ext cx="197075" cy="507485"/>
          </a:xfrm>
          <a:custGeom>
            <a:avLst/>
            <a:gdLst>
              <a:gd name="connsiteX0" fmla="*/ 24285 w 197075"/>
              <a:gd name="connsiteY0" fmla="*/ 286 h 507485"/>
              <a:gd name="connsiteX1" fmla="*/ 21110 w 197075"/>
              <a:gd name="connsiteY1" fmla="*/ 286036 h 507485"/>
              <a:gd name="connsiteX2" fmla="*/ 21110 w 197075"/>
              <a:gd name="connsiteY2" fmla="*/ 311436 h 507485"/>
              <a:gd name="connsiteX3" fmla="*/ 48097 w 197075"/>
              <a:gd name="connsiteY3" fmla="*/ 370174 h 507485"/>
              <a:gd name="connsiteX4" fmla="*/ 190972 w 197075"/>
              <a:gd name="connsiteY4" fmla="*/ 500349 h 507485"/>
              <a:gd name="connsiteX5" fmla="*/ 154460 w 197075"/>
              <a:gd name="connsiteY5" fmla="*/ 474949 h 507485"/>
              <a:gd name="connsiteX6" fmla="*/ 6822 w 197075"/>
              <a:gd name="connsiteY6" fmla="*/ 344774 h 507485"/>
              <a:gd name="connsiteX7" fmla="*/ 24285 w 197075"/>
              <a:gd name="connsiteY7" fmla="*/ 286 h 5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75" h="507485">
                <a:moveTo>
                  <a:pt x="24285" y="286"/>
                </a:moveTo>
                <a:cubicBezTo>
                  <a:pt x="26666" y="-9504"/>
                  <a:pt x="21639" y="234178"/>
                  <a:pt x="21110" y="286036"/>
                </a:cubicBezTo>
                <a:cubicBezTo>
                  <a:pt x="20581" y="337894"/>
                  <a:pt x="16612" y="297413"/>
                  <a:pt x="21110" y="311436"/>
                </a:cubicBezTo>
                <a:cubicBezTo>
                  <a:pt x="25608" y="325459"/>
                  <a:pt x="19787" y="338689"/>
                  <a:pt x="48097" y="370174"/>
                </a:cubicBezTo>
                <a:cubicBezTo>
                  <a:pt x="76407" y="401660"/>
                  <a:pt x="173245" y="482887"/>
                  <a:pt x="190972" y="500349"/>
                </a:cubicBezTo>
                <a:cubicBezTo>
                  <a:pt x="208699" y="517811"/>
                  <a:pt x="185152" y="500878"/>
                  <a:pt x="154460" y="474949"/>
                </a:cubicBezTo>
                <a:cubicBezTo>
                  <a:pt x="123768" y="449020"/>
                  <a:pt x="28518" y="420445"/>
                  <a:pt x="6822" y="344774"/>
                </a:cubicBezTo>
                <a:cubicBezTo>
                  <a:pt x="-14874" y="269103"/>
                  <a:pt x="21904" y="10076"/>
                  <a:pt x="24285" y="28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: 図形 525">
            <a:extLst>
              <a:ext uri="{FF2B5EF4-FFF2-40B4-BE49-F238E27FC236}">
                <a16:creationId xmlns:a16="http://schemas.microsoft.com/office/drawing/2014/main" id="{F9C9723C-4B58-46E2-95DC-2797A3051527}"/>
              </a:ext>
            </a:extLst>
          </p:cNvPr>
          <p:cNvSpPr/>
          <p:nvPr/>
        </p:nvSpPr>
        <p:spPr>
          <a:xfrm>
            <a:off x="6362224" y="10134346"/>
            <a:ext cx="432868" cy="182283"/>
          </a:xfrm>
          <a:custGeom>
            <a:avLst/>
            <a:gdLst>
              <a:gd name="connsiteX0" fmla="*/ 476 w 432868"/>
              <a:gd name="connsiteY0" fmla="*/ 1842 h 182283"/>
              <a:gd name="connsiteX1" fmla="*/ 178276 w 432868"/>
              <a:gd name="connsiteY1" fmla="*/ 28829 h 182283"/>
              <a:gd name="connsiteX2" fmla="*/ 262414 w 432868"/>
              <a:gd name="connsiteY2" fmla="*/ 78042 h 182283"/>
              <a:gd name="connsiteX3" fmla="*/ 427514 w 432868"/>
              <a:gd name="connsiteY3" fmla="*/ 179642 h 182283"/>
              <a:gd name="connsiteX4" fmla="*/ 378301 w 432868"/>
              <a:gd name="connsiteY4" fmla="*/ 146304 h 182283"/>
              <a:gd name="connsiteX5" fmla="*/ 237014 w 432868"/>
              <a:gd name="connsiteY5" fmla="*/ 79629 h 182283"/>
              <a:gd name="connsiteX6" fmla="*/ 476 w 432868"/>
              <a:gd name="connsiteY6" fmla="*/ 1842 h 18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868" h="182283">
                <a:moveTo>
                  <a:pt x="476" y="1842"/>
                </a:moveTo>
                <a:cubicBezTo>
                  <a:pt x="-9314" y="-6625"/>
                  <a:pt x="134620" y="16129"/>
                  <a:pt x="178276" y="28829"/>
                </a:cubicBezTo>
                <a:cubicBezTo>
                  <a:pt x="221932" y="41529"/>
                  <a:pt x="262414" y="78042"/>
                  <a:pt x="262414" y="78042"/>
                </a:cubicBezTo>
                <a:cubicBezTo>
                  <a:pt x="303954" y="103177"/>
                  <a:pt x="408199" y="168265"/>
                  <a:pt x="427514" y="179642"/>
                </a:cubicBezTo>
                <a:cubicBezTo>
                  <a:pt x="446829" y="191019"/>
                  <a:pt x="410051" y="162973"/>
                  <a:pt x="378301" y="146304"/>
                </a:cubicBezTo>
                <a:cubicBezTo>
                  <a:pt x="346551" y="129635"/>
                  <a:pt x="296281" y="102912"/>
                  <a:pt x="237014" y="79629"/>
                </a:cubicBezTo>
                <a:cubicBezTo>
                  <a:pt x="177747" y="56346"/>
                  <a:pt x="10266" y="10309"/>
                  <a:pt x="476" y="184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: 図形 526">
            <a:extLst>
              <a:ext uri="{FF2B5EF4-FFF2-40B4-BE49-F238E27FC236}">
                <a16:creationId xmlns:a16="http://schemas.microsoft.com/office/drawing/2014/main" id="{F525A240-6073-49FF-A71D-D93766B745A1}"/>
              </a:ext>
            </a:extLst>
          </p:cNvPr>
          <p:cNvSpPr/>
          <p:nvPr/>
        </p:nvSpPr>
        <p:spPr>
          <a:xfrm>
            <a:off x="6438577" y="10320274"/>
            <a:ext cx="539973" cy="196747"/>
          </a:xfrm>
          <a:custGeom>
            <a:avLst/>
            <a:gdLst>
              <a:gd name="connsiteX0" fmla="*/ 381323 w 539973"/>
              <a:gd name="connsiteY0" fmla="*/ 64 h 196747"/>
              <a:gd name="connsiteX1" fmla="*/ 486098 w 539973"/>
              <a:gd name="connsiteY1" fmla="*/ 106426 h 196747"/>
              <a:gd name="connsiteX2" fmla="*/ 484511 w 539973"/>
              <a:gd name="connsiteY2" fmla="*/ 176276 h 196747"/>
              <a:gd name="connsiteX3" fmla="*/ 323 w 539973"/>
              <a:gd name="connsiteY3" fmla="*/ 85789 h 196747"/>
              <a:gd name="connsiteX4" fmla="*/ 411486 w 539973"/>
              <a:gd name="connsiteY4" fmla="*/ 190564 h 196747"/>
              <a:gd name="connsiteX5" fmla="*/ 530548 w 539973"/>
              <a:gd name="connsiteY5" fmla="*/ 177864 h 196747"/>
              <a:gd name="connsiteX6" fmla="*/ 517848 w 539973"/>
              <a:gd name="connsiteY6" fmla="*/ 122301 h 196747"/>
              <a:gd name="connsiteX7" fmla="*/ 381323 w 539973"/>
              <a:gd name="connsiteY7" fmla="*/ 64 h 19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973" h="196747">
                <a:moveTo>
                  <a:pt x="381323" y="64"/>
                </a:moveTo>
                <a:cubicBezTo>
                  <a:pt x="376031" y="-2582"/>
                  <a:pt x="468900" y="77057"/>
                  <a:pt x="486098" y="106426"/>
                </a:cubicBezTo>
                <a:cubicBezTo>
                  <a:pt x="503296" y="135795"/>
                  <a:pt x="565473" y="179715"/>
                  <a:pt x="484511" y="176276"/>
                </a:cubicBezTo>
                <a:cubicBezTo>
                  <a:pt x="403549" y="172837"/>
                  <a:pt x="12494" y="83408"/>
                  <a:pt x="323" y="85789"/>
                </a:cubicBezTo>
                <a:cubicBezTo>
                  <a:pt x="-11848" y="88170"/>
                  <a:pt x="323115" y="175218"/>
                  <a:pt x="411486" y="190564"/>
                </a:cubicBezTo>
                <a:cubicBezTo>
                  <a:pt x="499857" y="205910"/>
                  <a:pt x="512821" y="189241"/>
                  <a:pt x="530548" y="177864"/>
                </a:cubicBezTo>
                <a:cubicBezTo>
                  <a:pt x="548275" y="166487"/>
                  <a:pt x="539279" y="152199"/>
                  <a:pt x="517848" y="122301"/>
                </a:cubicBezTo>
                <a:cubicBezTo>
                  <a:pt x="496417" y="92403"/>
                  <a:pt x="386615" y="2710"/>
                  <a:pt x="381323" y="6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: 図形 527">
            <a:extLst>
              <a:ext uri="{FF2B5EF4-FFF2-40B4-BE49-F238E27FC236}">
                <a16:creationId xmlns:a16="http://schemas.microsoft.com/office/drawing/2014/main" id="{F31AFC44-722B-465B-90EC-20CA5948877A}"/>
              </a:ext>
            </a:extLst>
          </p:cNvPr>
          <p:cNvSpPr/>
          <p:nvPr/>
        </p:nvSpPr>
        <p:spPr>
          <a:xfrm>
            <a:off x="6264275" y="10515600"/>
            <a:ext cx="581302" cy="63660"/>
          </a:xfrm>
          <a:custGeom>
            <a:avLst/>
            <a:gdLst>
              <a:gd name="connsiteX0" fmla="*/ 0 w 581302"/>
              <a:gd name="connsiteY0" fmla="*/ 0 h 63660"/>
              <a:gd name="connsiteX1" fmla="*/ 358775 w 581302"/>
              <a:gd name="connsiteY1" fmla="*/ 60325 h 63660"/>
              <a:gd name="connsiteX2" fmla="*/ 581025 w 581302"/>
              <a:gd name="connsiteY2" fmla="*/ 53975 h 63660"/>
              <a:gd name="connsiteX3" fmla="*/ 315913 w 581302"/>
              <a:gd name="connsiteY3" fmla="*/ 38100 h 63660"/>
              <a:gd name="connsiteX4" fmla="*/ 0 w 581302"/>
              <a:gd name="connsiteY4" fmla="*/ 0 h 6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302" h="63660">
                <a:moveTo>
                  <a:pt x="0" y="0"/>
                </a:moveTo>
                <a:cubicBezTo>
                  <a:pt x="7144" y="3704"/>
                  <a:pt x="261938" y="51329"/>
                  <a:pt x="358775" y="60325"/>
                </a:cubicBezTo>
                <a:cubicBezTo>
                  <a:pt x="455612" y="69321"/>
                  <a:pt x="588169" y="57679"/>
                  <a:pt x="581025" y="53975"/>
                </a:cubicBezTo>
                <a:cubicBezTo>
                  <a:pt x="573881" y="50271"/>
                  <a:pt x="417248" y="49477"/>
                  <a:pt x="315913" y="38100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: 図形 528">
            <a:extLst>
              <a:ext uri="{FF2B5EF4-FFF2-40B4-BE49-F238E27FC236}">
                <a16:creationId xmlns:a16="http://schemas.microsoft.com/office/drawing/2014/main" id="{FBF0939D-6A3B-4CFB-858E-8419908F77B9}"/>
              </a:ext>
            </a:extLst>
          </p:cNvPr>
          <p:cNvSpPr/>
          <p:nvPr/>
        </p:nvSpPr>
        <p:spPr>
          <a:xfrm>
            <a:off x="6100289" y="10350400"/>
            <a:ext cx="551504" cy="115209"/>
          </a:xfrm>
          <a:custGeom>
            <a:avLst/>
            <a:gdLst>
              <a:gd name="connsiteX0" fmla="*/ 2061 w 551504"/>
              <a:gd name="connsiteY0" fmla="*/ 100 h 115209"/>
              <a:gd name="connsiteX1" fmla="*/ 321149 w 551504"/>
              <a:gd name="connsiteY1" fmla="*/ 93763 h 115209"/>
              <a:gd name="connsiteX2" fmla="*/ 549749 w 551504"/>
              <a:gd name="connsiteY2" fmla="*/ 114400 h 115209"/>
              <a:gd name="connsiteX3" fmla="*/ 200499 w 551504"/>
              <a:gd name="connsiteY3" fmla="*/ 76300 h 115209"/>
              <a:gd name="connsiteX4" fmla="*/ 2061 w 551504"/>
              <a:gd name="connsiteY4" fmla="*/ 100 h 11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4" h="115209">
                <a:moveTo>
                  <a:pt x="2061" y="100"/>
                </a:moveTo>
                <a:cubicBezTo>
                  <a:pt x="22169" y="3010"/>
                  <a:pt x="229868" y="74713"/>
                  <a:pt x="321149" y="93763"/>
                </a:cubicBezTo>
                <a:cubicBezTo>
                  <a:pt x="412430" y="112813"/>
                  <a:pt x="569857" y="117310"/>
                  <a:pt x="549749" y="114400"/>
                </a:cubicBezTo>
                <a:cubicBezTo>
                  <a:pt x="529641" y="111490"/>
                  <a:pt x="287547" y="94292"/>
                  <a:pt x="200499" y="76300"/>
                </a:cubicBezTo>
                <a:cubicBezTo>
                  <a:pt x="113451" y="58308"/>
                  <a:pt x="-18047" y="-2810"/>
                  <a:pt x="2061" y="1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: 図形 529">
            <a:extLst>
              <a:ext uri="{FF2B5EF4-FFF2-40B4-BE49-F238E27FC236}">
                <a16:creationId xmlns:a16="http://schemas.microsoft.com/office/drawing/2014/main" id="{18AAAAAF-616A-46AA-90B7-9DE7F0754E03}"/>
              </a:ext>
            </a:extLst>
          </p:cNvPr>
          <p:cNvSpPr/>
          <p:nvPr/>
        </p:nvSpPr>
        <p:spPr>
          <a:xfrm>
            <a:off x="5830914" y="10141564"/>
            <a:ext cx="499803" cy="328495"/>
          </a:xfrm>
          <a:custGeom>
            <a:avLst/>
            <a:gdLst>
              <a:gd name="connsiteX0" fmla="*/ 1561 w 499803"/>
              <a:gd name="connsiteY0" fmla="*/ 974 h 328495"/>
              <a:gd name="connsiteX1" fmla="*/ 238099 w 499803"/>
              <a:gd name="connsiteY1" fmla="*/ 240686 h 328495"/>
              <a:gd name="connsiteX2" fmla="*/ 498449 w 499803"/>
              <a:gd name="connsiteY2" fmla="*/ 327999 h 328495"/>
              <a:gd name="connsiteX3" fmla="*/ 331761 w 499803"/>
              <a:gd name="connsiteY3" fmla="*/ 270849 h 328495"/>
              <a:gd name="connsiteX4" fmla="*/ 144436 w 499803"/>
              <a:gd name="connsiteY4" fmla="*/ 159724 h 328495"/>
              <a:gd name="connsiteX5" fmla="*/ 1561 w 499803"/>
              <a:gd name="connsiteY5" fmla="*/ 974 h 32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803" h="328495">
                <a:moveTo>
                  <a:pt x="1561" y="974"/>
                </a:moveTo>
                <a:cubicBezTo>
                  <a:pt x="17171" y="14468"/>
                  <a:pt x="155284" y="186182"/>
                  <a:pt x="238099" y="240686"/>
                </a:cubicBezTo>
                <a:cubicBezTo>
                  <a:pt x="320914" y="295190"/>
                  <a:pt x="482839" y="322972"/>
                  <a:pt x="498449" y="327999"/>
                </a:cubicBezTo>
                <a:cubicBezTo>
                  <a:pt x="514059" y="333026"/>
                  <a:pt x="390763" y="298895"/>
                  <a:pt x="331761" y="270849"/>
                </a:cubicBezTo>
                <a:cubicBezTo>
                  <a:pt x="272759" y="242803"/>
                  <a:pt x="197617" y="201528"/>
                  <a:pt x="144436" y="159724"/>
                </a:cubicBezTo>
                <a:cubicBezTo>
                  <a:pt x="91255" y="117920"/>
                  <a:pt x="-14049" y="-12520"/>
                  <a:pt x="1561" y="97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: 図形 530">
            <a:extLst>
              <a:ext uri="{FF2B5EF4-FFF2-40B4-BE49-F238E27FC236}">
                <a16:creationId xmlns:a16="http://schemas.microsoft.com/office/drawing/2014/main" id="{D3B7ACFA-2112-401C-A51D-08DF7A80731A}"/>
              </a:ext>
            </a:extLst>
          </p:cNvPr>
          <p:cNvSpPr/>
          <p:nvPr/>
        </p:nvSpPr>
        <p:spPr>
          <a:xfrm>
            <a:off x="5897122" y="10168041"/>
            <a:ext cx="235436" cy="201582"/>
          </a:xfrm>
          <a:custGeom>
            <a:avLst/>
            <a:gdLst>
              <a:gd name="connsiteX0" fmla="*/ 6791 w 235436"/>
              <a:gd name="connsiteY0" fmla="*/ 3072 h 201582"/>
              <a:gd name="connsiteX1" fmla="*/ 230628 w 235436"/>
              <a:gd name="connsiteY1" fmla="*/ 195159 h 201582"/>
              <a:gd name="connsiteX2" fmla="*/ 152841 w 235436"/>
              <a:gd name="connsiteY2" fmla="*/ 149122 h 201582"/>
              <a:gd name="connsiteX3" fmla="*/ 65528 w 235436"/>
              <a:gd name="connsiteY3" fmla="*/ 80859 h 201582"/>
              <a:gd name="connsiteX4" fmla="*/ 6791 w 235436"/>
              <a:gd name="connsiteY4" fmla="*/ 3072 h 20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436" h="201582">
                <a:moveTo>
                  <a:pt x="6791" y="3072"/>
                </a:moveTo>
                <a:cubicBezTo>
                  <a:pt x="34308" y="22122"/>
                  <a:pt x="206286" y="170817"/>
                  <a:pt x="230628" y="195159"/>
                </a:cubicBezTo>
                <a:cubicBezTo>
                  <a:pt x="254970" y="219501"/>
                  <a:pt x="180358" y="168172"/>
                  <a:pt x="152841" y="149122"/>
                </a:cubicBezTo>
                <a:cubicBezTo>
                  <a:pt x="125324" y="130072"/>
                  <a:pt x="88282" y="102819"/>
                  <a:pt x="65528" y="80859"/>
                </a:cubicBezTo>
                <a:cubicBezTo>
                  <a:pt x="42774" y="58899"/>
                  <a:pt x="-20726" y="-15978"/>
                  <a:pt x="6791" y="30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: 図形 531">
            <a:extLst>
              <a:ext uri="{FF2B5EF4-FFF2-40B4-BE49-F238E27FC236}">
                <a16:creationId xmlns:a16="http://schemas.microsoft.com/office/drawing/2014/main" id="{87870046-C071-45A8-9F69-E76146FA5DBB}"/>
              </a:ext>
            </a:extLst>
          </p:cNvPr>
          <p:cNvSpPr/>
          <p:nvPr/>
        </p:nvSpPr>
        <p:spPr>
          <a:xfrm>
            <a:off x="6214543" y="10652723"/>
            <a:ext cx="721524" cy="127318"/>
          </a:xfrm>
          <a:custGeom>
            <a:avLst/>
            <a:gdLst>
              <a:gd name="connsiteX0" fmla="*/ 520 w 721524"/>
              <a:gd name="connsiteY0" fmla="*/ 115290 h 127318"/>
              <a:gd name="connsiteX1" fmla="*/ 108470 w 721524"/>
              <a:gd name="connsiteY1" fmla="*/ 48615 h 127318"/>
              <a:gd name="connsiteX2" fmla="*/ 141807 w 721524"/>
              <a:gd name="connsiteY2" fmla="*/ 116877 h 127318"/>
              <a:gd name="connsiteX3" fmla="*/ 348182 w 721524"/>
              <a:gd name="connsiteY3" fmla="*/ 123227 h 127318"/>
              <a:gd name="connsiteX4" fmla="*/ 575195 w 721524"/>
              <a:gd name="connsiteY4" fmla="*/ 78777 h 127318"/>
              <a:gd name="connsiteX5" fmla="*/ 721245 w 721524"/>
              <a:gd name="connsiteY5" fmla="*/ 990 h 127318"/>
              <a:gd name="connsiteX6" fmla="*/ 614882 w 721524"/>
              <a:gd name="connsiteY6" fmla="*/ 32740 h 127318"/>
              <a:gd name="connsiteX7" fmla="*/ 351357 w 721524"/>
              <a:gd name="connsiteY7" fmla="*/ 99415 h 127318"/>
              <a:gd name="connsiteX8" fmla="*/ 149745 w 721524"/>
              <a:gd name="connsiteY8" fmla="*/ 85127 h 127318"/>
              <a:gd name="connsiteX9" fmla="*/ 70370 w 721524"/>
              <a:gd name="connsiteY9" fmla="*/ 32740 h 127318"/>
              <a:gd name="connsiteX10" fmla="*/ 520 w 721524"/>
              <a:gd name="connsiteY10" fmla="*/ 115290 h 12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1524" h="127318">
                <a:moveTo>
                  <a:pt x="520" y="115290"/>
                </a:moveTo>
                <a:cubicBezTo>
                  <a:pt x="6870" y="117936"/>
                  <a:pt x="84922" y="48351"/>
                  <a:pt x="108470" y="48615"/>
                </a:cubicBezTo>
                <a:cubicBezTo>
                  <a:pt x="132018" y="48879"/>
                  <a:pt x="101855" y="104442"/>
                  <a:pt x="141807" y="116877"/>
                </a:cubicBezTo>
                <a:cubicBezTo>
                  <a:pt x="181759" y="129312"/>
                  <a:pt x="275951" y="129577"/>
                  <a:pt x="348182" y="123227"/>
                </a:cubicBezTo>
                <a:cubicBezTo>
                  <a:pt x="420413" y="116877"/>
                  <a:pt x="513018" y="99150"/>
                  <a:pt x="575195" y="78777"/>
                </a:cubicBezTo>
                <a:cubicBezTo>
                  <a:pt x="637372" y="58404"/>
                  <a:pt x="714631" y="8663"/>
                  <a:pt x="721245" y="990"/>
                </a:cubicBezTo>
                <a:cubicBezTo>
                  <a:pt x="727860" y="-6683"/>
                  <a:pt x="614882" y="32740"/>
                  <a:pt x="614882" y="32740"/>
                </a:cubicBezTo>
                <a:cubicBezTo>
                  <a:pt x="553234" y="49144"/>
                  <a:pt x="428880" y="90684"/>
                  <a:pt x="351357" y="99415"/>
                </a:cubicBezTo>
                <a:cubicBezTo>
                  <a:pt x="273834" y="108146"/>
                  <a:pt x="196576" y="96239"/>
                  <a:pt x="149745" y="85127"/>
                </a:cubicBezTo>
                <a:cubicBezTo>
                  <a:pt x="102914" y="74014"/>
                  <a:pt x="93124" y="30359"/>
                  <a:pt x="70370" y="32740"/>
                </a:cubicBezTo>
                <a:cubicBezTo>
                  <a:pt x="47616" y="35121"/>
                  <a:pt x="-5830" y="112644"/>
                  <a:pt x="520" y="11529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: 図形 532">
            <a:extLst>
              <a:ext uri="{FF2B5EF4-FFF2-40B4-BE49-F238E27FC236}">
                <a16:creationId xmlns:a16="http://schemas.microsoft.com/office/drawing/2014/main" id="{C261A100-542A-49BE-B232-272D4061F652}"/>
              </a:ext>
            </a:extLst>
          </p:cNvPr>
          <p:cNvSpPr/>
          <p:nvPr/>
        </p:nvSpPr>
        <p:spPr>
          <a:xfrm>
            <a:off x="6916709" y="10496540"/>
            <a:ext cx="41742" cy="182591"/>
          </a:xfrm>
          <a:custGeom>
            <a:avLst/>
            <a:gdLst>
              <a:gd name="connsiteX0" fmla="*/ 41304 w 41742"/>
              <a:gd name="connsiteY0" fmla="*/ 10 h 182591"/>
              <a:gd name="connsiteX1" fmla="*/ 22254 w 41742"/>
              <a:gd name="connsiteY1" fmla="*/ 107960 h 182591"/>
              <a:gd name="connsiteX2" fmla="*/ 30191 w 41742"/>
              <a:gd name="connsiteY2" fmla="*/ 182573 h 182591"/>
              <a:gd name="connsiteX3" fmla="*/ 29 w 41742"/>
              <a:gd name="connsiteY3" fmla="*/ 101610 h 182591"/>
              <a:gd name="connsiteX4" fmla="*/ 41304 w 41742"/>
              <a:gd name="connsiteY4" fmla="*/ 10 h 18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42" h="182591">
                <a:moveTo>
                  <a:pt x="41304" y="10"/>
                </a:moveTo>
                <a:cubicBezTo>
                  <a:pt x="45008" y="1068"/>
                  <a:pt x="24106" y="77533"/>
                  <a:pt x="22254" y="107960"/>
                </a:cubicBezTo>
                <a:cubicBezTo>
                  <a:pt x="20402" y="138387"/>
                  <a:pt x="33895" y="183631"/>
                  <a:pt x="30191" y="182573"/>
                </a:cubicBezTo>
                <a:cubicBezTo>
                  <a:pt x="26487" y="181515"/>
                  <a:pt x="-1029" y="128597"/>
                  <a:pt x="29" y="101610"/>
                </a:cubicBezTo>
                <a:cubicBezTo>
                  <a:pt x="1087" y="74623"/>
                  <a:pt x="37600" y="-1048"/>
                  <a:pt x="41304" y="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: 図形 533">
            <a:extLst>
              <a:ext uri="{FF2B5EF4-FFF2-40B4-BE49-F238E27FC236}">
                <a16:creationId xmlns:a16="http://schemas.microsoft.com/office/drawing/2014/main" id="{3573BA38-7C4A-4667-9B40-673DEB5C0184}"/>
              </a:ext>
            </a:extLst>
          </p:cNvPr>
          <p:cNvSpPr/>
          <p:nvPr/>
        </p:nvSpPr>
        <p:spPr>
          <a:xfrm>
            <a:off x="5830384" y="10334470"/>
            <a:ext cx="630388" cy="277290"/>
          </a:xfrm>
          <a:custGeom>
            <a:avLst/>
            <a:gdLst>
              <a:gd name="connsiteX0" fmla="*/ 2091 w 630388"/>
              <a:gd name="connsiteY0" fmla="*/ 155 h 277290"/>
              <a:gd name="connsiteX1" fmla="*/ 325941 w 630388"/>
              <a:gd name="connsiteY1" fmla="*/ 216055 h 277290"/>
              <a:gd name="connsiteX2" fmla="*/ 629154 w 630388"/>
              <a:gd name="connsiteY2" fmla="*/ 276380 h 277290"/>
              <a:gd name="connsiteX3" fmla="*/ 208466 w 630388"/>
              <a:gd name="connsiteY3" fmla="*/ 182718 h 277290"/>
              <a:gd name="connsiteX4" fmla="*/ 2091 w 630388"/>
              <a:gd name="connsiteY4" fmla="*/ 155 h 2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388" h="277290">
                <a:moveTo>
                  <a:pt x="2091" y="155"/>
                </a:moveTo>
                <a:cubicBezTo>
                  <a:pt x="21670" y="5711"/>
                  <a:pt x="221431" y="170018"/>
                  <a:pt x="325941" y="216055"/>
                </a:cubicBezTo>
                <a:cubicBezTo>
                  <a:pt x="430451" y="262092"/>
                  <a:pt x="648733" y="281936"/>
                  <a:pt x="629154" y="276380"/>
                </a:cubicBezTo>
                <a:cubicBezTo>
                  <a:pt x="609575" y="270824"/>
                  <a:pt x="312712" y="225580"/>
                  <a:pt x="208466" y="182718"/>
                </a:cubicBezTo>
                <a:cubicBezTo>
                  <a:pt x="104220" y="139856"/>
                  <a:pt x="-17488" y="-5401"/>
                  <a:pt x="2091" y="1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: 図形 534">
            <a:extLst>
              <a:ext uri="{FF2B5EF4-FFF2-40B4-BE49-F238E27FC236}">
                <a16:creationId xmlns:a16="http://schemas.microsoft.com/office/drawing/2014/main" id="{ABF064F8-4E7E-48F5-95A3-A7B98E0756AA}"/>
              </a:ext>
            </a:extLst>
          </p:cNvPr>
          <p:cNvSpPr/>
          <p:nvPr/>
        </p:nvSpPr>
        <p:spPr>
          <a:xfrm>
            <a:off x="5789490" y="10248648"/>
            <a:ext cx="578209" cy="280564"/>
          </a:xfrm>
          <a:custGeom>
            <a:avLst/>
            <a:gdLst>
              <a:gd name="connsiteX0" fmla="*/ 123 w 578209"/>
              <a:gd name="connsiteY0" fmla="*/ 252 h 280564"/>
              <a:gd name="connsiteX1" fmla="*/ 365248 w 578209"/>
              <a:gd name="connsiteY1" fmla="*/ 239965 h 280564"/>
              <a:gd name="connsiteX2" fmla="*/ 577973 w 578209"/>
              <a:gd name="connsiteY2" fmla="*/ 276477 h 280564"/>
              <a:gd name="connsiteX3" fmla="*/ 327148 w 578209"/>
              <a:gd name="connsiteY3" fmla="*/ 195515 h 280564"/>
              <a:gd name="connsiteX4" fmla="*/ 123 w 578209"/>
              <a:gd name="connsiteY4" fmla="*/ 252 h 28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209" h="280564">
                <a:moveTo>
                  <a:pt x="123" y="252"/>
                </a:moveTo>
                <a:cubicBezTo>
                  <a:pt x="6473" y="7660"/>
                  <a:pt x="268940" y="193928"/>
                  <a:pt x="365248" y="239965"/>
                </a:cubicBezTo>
                <a:cubicBezTo>
                  <a:pt x="461556" y="286002"/>
                  <a:pt x="584323" y="283885"/>
                  <a:pt x="577973" y="276477"/>
                </a:cubicBezTo>
                <a:cubicBezTo>
                  <a:pt x="571623" y="269069"/>
                  <a:pt x="419488" y="240759"/>
                  <a:pt x="327148" y="195515"/>
                </a:cubicBezTo>
                <a:cubicBezTo>
                  <a:pt x="234808" y="150271"/>
                  <a:pt x="-6227" y="-7156"/>
                  <a:pt x="123" y="25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: 図形 535">
            <a:extLst>
              <a:ext uri="{FF2B5EF4-FFF2-40B4-BE49-F238E27FC236}">
                <a16:creationId xmlns:a16="http://schemas.microsoft.com/office/drawing/2014/main" id="{F689F2F3-8E16-447C-AE11-D772A9C3EB7A}"/>
              </a:ext>
            </a:extLst>
          </p:cNvPr>
          <p:cNvSpPr/>
          <p:nvPr/>
        </p:nvSpPr>
        <p:spPr>
          <a:xfrm>
            <a:off x="5601713" y="10178166"/>
            <a:ext cx="536302" cy="416963"/>
          </a:xfrm>
          <a:custGeom>
            <a:avLst/>
            <a:gdLst>
              <a:gd name="connsiteX0" fmla="*/ 575 w 536302"/>
              <a:gd name="connsiteY0" fmla="*/ 884 h 416963"/>
              <a:gd name="connsiteX1" fmla="*/ 240287 w 536302"/>
              <a:gd name="connsiteY1" fmla="*/ 261234 h 416963"/>
              <a:gd name="connsiteX2" fmla="*/ 533975 w 536302"/>
              <a:gd name="connsiteY2" fmla="*/ 415222 h 416963"/>
              <a:gd name="connsiteX3" fmla="*/ 367287 w 536302"/>
              <a:gd name="connsiteY3" fmla="*/ 334259 h 416963"/>
              <a:gd name="connsiteX4" fmla="*/ 178375 w 536302"/>
              <a:gd name="connsiteY4" fmla="*/ 181859 h 416963"/>
              <a:gd name="connsiteX5" fmla="*/ 575 w 536302"/>
              <a:gd name="connsiteY5" fmla="*/ 884 h 41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302" h="416963">
                <a:moveTo>
                  <a:pt x="575" y="884"/>
                </a:moveTo>
                <a:cubicBezTo>
                  <a:pt x="10894" y="14113"/>
                  <a:pt x="151387" y="192178"/>
                  <a:pt x="240287" y="261234"/>
                </a:cubicBezTo>
                <a:cubicBezTo>
                  <a:pt x="329187" y="330290"/>
                  <a:pt x="512808" y="403051"/>
                  <a:pt x="533975" y="415222"/>
                </a:cubicBezTo>
                <a:cubicBezTo>
                  <a:pt x="555142" y="427393"/>
                  <a:pt x="426554" y="373153"/>
                  <a:pt x="367287" y="334259"/>
                </a:cubicBezTo>
                <a:cubicBezTo>
                  <a:pt x="308020" y="295365"/>
                  <a:pt x="235260" y="237421"/>
                  <a:pt x="178375" y="181859"/>
                </a:cubicBezTo>
                <a:cubicBezTo>
                  <a:pt x="121490" y="126297"/>
                  <a:pt x="-9744" y="-12345"/>
                  <a:pt x="575" y="88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: 図形 536">
            <a:extLst>
              <a:ext uri="{FF2B5EF4-FFF2-40B4-BE49-F238E27FC236}">
                <a16:creationId xmlns:a16="http://schemas.microsoft.com/office/drawing/2014/main" id="{405D2C69-9F1F-4D80-8716-AD751C88C6A1}"/>
              </a:ext>
            </a:extLst>
          </p:cNvPr>
          <p:cNvSpPr/>
          <p:nvPr/>
        </p:nvSpPr>
        <p:spPr>
          <a:xfrm>
            <a:off x="5881673" y="10542558"/>
            <a:ext cx="344542" cy="215976"/>
          </a:xfrm>
          <a:custGeom>
            <a:avLst/>
            <a:gdLst>
              <a:gd name="connsiteX0" fmla="*/ 15 w 344542"/>
              <a:gd name="connsiteY0" fmla="*/ 85755 h 215976"/>
              <a:gd name="connsiteX1" fmla="*/ 60340 w 344542"/>
              <a:gd name="connsiteY1" fmla="*/ 31780 h 215976"/>
              <a:gd name="connsiteX2" fmla="*/ 55577 w 344542"/>
              <a:gd name="connsiteY2" fmla="*/ 115917 h 215976"/>
              <a:gd name="connsiteX3" fmla="*/ 127015 w 344542"/>
              <a:gd name="connsiteY3" fmla="*/ 125442 h 215976"/>
              <a:gd name="connsiteX4" fmla="*/ 177815 w 344542"/>
              <a:gd name="connsiteY4" fmla="*/ 136555 h 215976"/>
              <a:gd name="connsiteX5" fmla="*/ 239727 w 344542"/>
              <a:gd name="connsiteY5" fmla="*/ 115917 h 215976"/>
              <a:gd name="connsiteX6" fmla="*/ 252427 w 344542"/>
              <a:gd name="connsiteY6" fmla="*/ 179417 h 215976"/>
              <a:gd name="connsiteX7" fmla="*/ 295290 w 344542"/>
              <a:gd name="connsiteY7" fmla="*/ 141317 h 215976"/>
              <a:gd name="connsiteX8" fmla="*/ 344502 w 344542"/>
              <a:gd name="connsiteY8" fmla="*/ 215930 h 215976"/>
              <a:gd name="connsiteX9" fmla="*/ 303227 w 344542"/>
              <a:gd name="connsiteY9" fmla="*/ 128617 h 215976"/>
              <a:gd name="connsiteX10" fmla="*/ 279415 w 344542"/>
              <a:gd name="connsiteY10" fmla="*/ 155605 h 215976"/>
              <a:gd name="connsiteX11" fmla="*/ 238140 w 344542"/>
              <a:gd name="connsiteY11" fmla="*/ 98455 h 215976"/>
              <a:gd name="connsiteX12" fmla="*/ 131777 w 344542"/>
              <a:gd name="connsiteY12" fmla="*/ 111155 h 215976"/>
              <a:gd name="connsiteX13" fmla="*/ 69865 w 344542"/>
              <a:gd name="connsiteY13" fmla="*/ 87342 h 215976"/>
              <a:gd name="connsiteX14" fmla="*/ 66690 w 344542"/>
              <a:gd name="connsiteY14" fmla="*/ 30 h 215976"/>
              <a:gd name="connsiteX15" fmla="*/ 15 w 344542"/>
              <a:gd name="connsiteY15" fmla="*/ 85755 h 21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542" h="215976">
                <a:moveTo>
                  <a:pt x="15" y="85755"/>
                </a:moveTo>
                <a:cubicBezTo>
                  <a:pt x="-1043" y="91046"/>
                  <a:pt x="51080" y="26753"/>
                  <a:pt x="60340" y="31780"/>
                </a:cubicBezTo>
                <a:cubicBezTo>
                  <a:pt x="69600" y="36807"/>
                  <a:pt x="44464" y="100307"/>
                  <a:pt x="55577" y="115917"/>
                </a:cubicBezTo>
                <a:cubicBezTo>
                  <a:pt x="66690" y="131527"/>
                  <a:pt x="106642" y="122002"/>
                  <a:pt x="127015" y="125442"/>
                </a:cubicBezTo>
                <a:cubicBezTo>
                  <a:pt x="147388" y="128882"/>
                  <a:pt x="159030" y="138142"/>
                  <a:pt x="177815" y="136555"/>
                </a:cubicBezTo>
                <a:cubicBezTo>
                  <a:pt x="196600" y="134968"/>
                  <a:pt x="227292" y="108773"/>
                  <a:pt x="239727" y="115917"/>
                </a:cubicBezTo>
                <a:cubicBezTo>
                  <a:pt x="252162" y="123061"/>
                  <a:pt x="243167" y="175184"/>
                  <a:pt x="252427" y="179417"/>
                </a:cubicBezTo>
                <a:cubicBezTo>
                  <a:pt x="261687" y="183650"/>
                  <a:pt x="279944" y="135232"/>
                  <a:pt x="295290" y="141317"/>
                </a:cubicBezTo>
                <a:cubicBezTo>
                  <a:pt x="310636" y="147402"/>
                  <a:pt x="343179" y="218047"/>
                  <a:pt x="344502" y="215930"/>
                </a:cubicBezTo>
                <a:cubicBezTo>
                  <a:pt x="345825" y="213813"/>
                  <a:pt x="314075" y="138671"/>
                  <a:pt x="303227" y="128617"/>
                </a:cubicBezTo>
                <a:cubicBezTo>
                  <a:pt x="292379" y="118563"/>
                  <a:pt x="290263" y="160632"/>
                  <a:pt x="279415" y="155605"/>
                </a:cubicBezTo>
                <a:cubicBezTo>
                  <a:pt x="268567" y="150578"/>
                  <a:pt x="262746" y="105863"/>
                  <a:pt x="238140" y="98455"/>
                </a:cubicBezTo>
                <a:cubicBezTo>
                  <a:pt x="213534" y="91047"/>
                  <a:pt x="159823" y="113007"/>
                  <a:pt x="131777" y="111155"/>
                </a:cubicBezTo>
                <a:cubicBezTo>
                  <a:pt x="103731" y="109303"/>
                  <a:pt x="80713" y="105863"/>
                  <a:pt x="69865" y="87342"/>
                </a:cubicBezTo>
                <a:cubicBezTo>
                  <a:pt x="59017" y="68821"/>
                  <a:pt x="75421" y="1882"/>
                  <a:pt x="66690" y="30"/>
                </a:cubicBezTo>
                <a:cubicBezTo>
                  <a:pt x="57959" y="-1822"/>
                  <a:pt x="1073" y="80464"/>
                  <a:pt x="15" y="857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: 図形 537">
            <a:extLst>
              <a:ext uri="{FF2B5EF4-FFF2-40B4-BE49-F238E27FC236}">
                <a16:creationId xmlns:a16="http://schemas.microsoft.com/office/drawing/2014/main" id="{64A7DF13-E6A5-4A32-9B13-6B21FE856A26}"/>
              </a:ext>
            </a:extLst>
          </p:cNvPr>
          <p:cNvSpPr/>
          <p:nvPr/>
        </p:nvSpPr>
        <p:spPr>
          <a:xfrm>
            <a:off x="5570382" y="9950283"/>
            <a:ext cx="273285" cy="225639"/>
          </a:xfrm>
          <a:custGeom>
            <a:avLst/>
            <a:gdLst>
              <a:gd name="connsiteX0" fmla="*/ 156 w 273285"/>
              <a:gd name="connsiteY0" fmla="*/ 167 h 225639"/>
              <a:gd name="connsiteX1" fmla="*/ 241456 w 273285"/>
              <a:gd name="connsiteY1" fmla="*/ 163680 h 225639"/>
              <a:gd name="connsiteX2" fmla="*/ 270031 w 273285"/>
              <a:gd name="connsiteY2" fmla="*/ 225592 h 225639"/>
              <a:gd name="connsiteX3" fmla="*/ 236693 w 273285"/>
              <a:gd name="connsiteY3" fmla="*/ 173205 h 225639"/>
              <a:gd name="connsiteX4" fmla="*/ 204943 w 273285"/>
              <a:gd name="connsiteY4" fmla="*/ 133517 h 225639"/>
              <a:gd name="connsiteX5" fmla="*/ 156 w 273285"/>
              <a:gd name="connsiteY5" fmla="*/ 167 h 22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285" h="225639">
                <a:moveTo>
                  <a:pt x="156" y="167"/>
                </a:moveTo>
                <a:cubicBezTo>
                  <a:pt x="6241" y="5194"/>
                  <a:pt x="196477" y="126109"/>
                  <a:pt x="241456" y="163680"/>
                </a:cubicBezTo>
                <a:cubicBezTo>
                  <a:pt x="286435" y="201251"/>
                  <a:pt x="270825" y="224005"/>
                  <a:pt x="270031" y="225592"/>
                </a:cubicBezTo>
                <a:cubicBezTo>
                  <a:pt x="269237" y="227179"/>
                  <a:pt x="247541" y="188551"/>
                  <a:pt x="236693" y="173205"/>
                </a:cubicBezTo>
                <a:cubicBezTo>
                  <a:pt x="225845" y="157859"/>
                  <a:pt x="242778" y="162092"/>
                  <a:pt x="204943" y="133517"/>
                </a:cubicBezTo>
                <a:cubicBezTo>
                  <a:pt x="167108" y="104942"/>
                  <a:pt x="-5929" y="-4860"/>
                  <a:pt x="156" y="16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: 図形 538">
            <a:extLst>
              <a:ext uri="{FF2B5EF4-FFF2-40B4-BE49-F238E27FC236}">
                <a16:creationId xmlns:a16="http://schemas.microsoft.com/office/drawing/2014/main" id="{0991C08E-C9F1-49BB-A2A4-FF0DA85E7E94}"/>
              </a:ext>
            </a:extLst>
          </p:cNvPr>
          <p:cNvSpPr/>
          <p:nvPr/>
        </p:nvSpPr>
        <p:spPr>
          <a:xfrm>
            <a:off x="5557838" y="9899650"/>
            <a:ext cx="344032" cy="287340"/>
          </a:xfrm>
          <a:custGeom>
            <a:avLst/>
            <a:gdLst>
              <a:gd name="connsiteX0" fmla="*/ 0 w 344032"/>
              <a:gd name="connsiteY0" fmla="*/ 0 h 287340"/>
              <a:gd name="connsiteX1" fmla="*/ 293687 w 344032"/>
              <a:gd name="connsiteY1" fmla="*/ 222250 h 287340"/>
              <a:gd name="connsiteX2" fmla="*/ 342900 w 344032"/>
              <a:gd name="connsiteY2" fmla="*/ 287338 h 287340"/>
              <a:gd name="connsiteX3" fmla="*/ 282575 w 344032"/>
              <a:gd name="connsiteY3" fmla="*/ 223838 h 287340"/>
              <a:gd name="connsiteX4" fmla="*/ 0 w 344032"/>
              <a:gd name="connsiteY4" fmla="*/ 0 h 28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032" h="287340">
                <a:moveTo>
                  <a:pt x="0" y="0"/>
                </a:moveTo>
                <a:cubicBezTo>
                  <a:pt x="1852" y="-265"/>
                  <a:pt x="236537" y="174360"/>
                  <a:pt x="293687" y="222250"/>
                </a:cubicBezTo>
                <a:cubicBezTo>
                  <a:pt x="350837" y="270140"/>
                  <a:pt x="344752" y="287073"/>
                  <a:pt x="342900" y="287338"/>
                </a:cubicBezTo>
                <a:cubicBezTo>
                  <a:pt x="341048" y="287603"/>
                  <a:pt x="338931" y="268817"/>
                  <a:pt x="282575" y="223838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: 図形 539">
            <a:extLst>
              <a:ext uri="{FF2B5EF4-FFF2-40B4-BE49-F238E27FC236}">
                <a16:creationId xmlns:a16="http://schemas.microsoft.com/office/drawing/2014/main" id="{14C0A4A8-BEC9-43CE-AE19-114C019D1FB8}"/>
              </a:ext>
            </a:extLst>
          </p:cNvPr>
          <p:cNvSpPr/>
          <p:nvPr/>
        </p:nvSpPr>
        <p:spPr>
          <a:xfrm>
            <a:off x="5222871" y="9315220"/>
            <a:ext cx="207487" cy="530487"/>
          </a:xfrm>
          <a:custGeom>
            <a:avLst/>
            <a:gdLst>
              <a:gd name="connsiteX0" fmla="*/ 127004 w 207487"/>
              <a:gd name="connsiteY0" fmla="*/ 3405 h 530487"/>
              <a:gd name="connsiteX1" fmla="*/ 41279 w 207487"/>
              <a:gd name="connsiteY1" fmla="*/ 163743 h 530487"/>
              <a:gd name="connsiteX2" fmla="*/ 9529 w 207487"/>
              <a:gd name="connsiteY2" fmla="*/ 265343 h 530487"/>
              <a:gd name="connsiteX3" fmla="*/ 25404 w 207487"/>
              <a:gd name="connsiteY3" fmla="*/ 332018 h 530487"/>
              <a:gd name="connsiteX4" fmla="*/ 203204 w 207487"/>
              <a:gd name="connsiteY4" fmla="*/ 524105 h 530487"/>
              <a:gd name="connsiteX5" fmla="*/ 139704 w 207487"/>
              <a:gd name="connsiteY5" fmla="*/ 470130 h 530487"/>
              <a:gd name="connsiteX6" fmla="*/ 4 w 207487"/>
              <a:gd name="connsiteY6" fmla="*/ 327255 h 530487"/>
              <a:gd name="connsiteX7" fmla="*/ 127004 w 207487"/>
              <a:gd name="connsiteY7" fmla="*/ 3405 h 53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487" h="530487">
                <a:moveTo>
                  <a:pt x="127004" y="3405"/>
                </a:moveTo>
                <a:cubicBezTo>
                  <a:pt x="133883" y="-23847"/>
                  <a:pt x="60858" y="120087"/>
                  <a:pt x="41279" y="163743"/>
                </a:cubicBezTo>
                <a:cubicBezTo>
                  <a:pt x="21700" y="207399"/>
                  <a:pt x="12175" y="237297"/>
                  <a:pt x="9529" y="265343"/>
                </a:cubicBezTo>
                <a:cubicBezTo>
                  <a:pt x="6883" y="293389"/>
                  <a:pt x="-6875" y="288891"/>
                  <a:pt x="25404" y="332018"/>
                </a:cubicBezTo>
                <a:cubicBezTo>
                  <a:pt x="57683" y="375145"/>
                  <a:pt x="184154" y="501086"/>
                  <a:pt x="203204" y="524105"/>
                </a:cubicBezTo>
                <a:cubicBezTo>
                  <a:pt x="222254" y="547124"/>
                  <a:pt x="173571" y="502938"/>
                  <a:pt x="139704" y="470130"/>
                </a:cubicBezTo>
                <a:cubicBezTo>
                  <a:pt x="105837" y="437322"/>
                  <a:pt x="-790" y="402397"/>
                  <a:pt x="4" y="327255"/>
                </a:cubicBezTo>
                <a:cubicBezTo>
                  <a:pt x="798" y="252113"/>
                  <a:pt x="120125" y="30657"/>
                  <a:pt x="127004" y="340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: 図形 540">
            <a:extLst>
              <a:ext uri="{FF2B5EF4-FFF2-40B4-BE49-F238E27FC236}">
                <a16:creationId xmlns:a16="http://schemas.microsoft.com/office/drawing/2014/main" id="{99DC0594-A6C1-41A0-B781-1398BA4AD80E}"/>
              </a:ext>
            </a:extLst>
          </p:cNvPr>
          <p:cNvSpPr/>
          <p:nvPr/>
        </p:nvSpPr>
        <p:spPr>
          <a:xfrm>
            <a:off x="5110163" y="9632312"/>
            <a:ext cx="122699" cy="275345"/>
          </a:xfrm>
          <a:custGeom>
            <a:avLst/>
            <a:gdLst>
              <a:gd name="connsiteX0" fmla="*/ 122237 w 122699"/>
              <a:gd name="connsiteY0" fmla="*/ 638 h 275345"/>
              <a:gd name="connsiteX1" fmla="*/ 41275 w 122699"/>
              <a:gd name="connsiteY1" fmla="*/ 75251 h 275345"/>
              <a:gd name="connsiteX2" fmla="*/ 26987 w 122699"/>
              <a:gd name="connsiteY2" fmla="*/ 138751 h 275345"/>
              <a:gd name="connsiteX3" fmla="*/ 107950 w 122699"/>
              <a:gd name="connsiteY3" fmla="*/ 275276 h 275345"/>
              <a:gd name="connsiteX4" fmla="*/ 0 w 122699"/>
              <a:gd name="connsiteY4" fmla="*/ 119701 h 275345"/>
              <a:gd name="connsiteX5" fmla="*/ 122237 w 122699"/>
              <a:gd name="connsiteY5" fmla="*/ 638 h 27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99" h="275345">
                <a:moveTo>
                  <a:pt x="122237" y="638"/>
                </a:moveTo>
                <a:cubicBezTo>
                  <a:pt x="129116" y="-6770"/>
                  <a:pt x="57150" y="52232"/>
                  <a:pt x="41275" y="75251"/>
                </a:cubicBezTo>
                <a:cubicBezTo>
                  <a:pt x="25400" y="98270"/>
                  <a:pt x="15875" y="105414"/>
                  <a:pt x="26987" y="138751"/>
                </a:cubicBezTo>
                <a:cubicBezTo>
                  <a:pt x="38099" y="172088"/>
                  <a:pt x="112448" y="278451"/>
                  <a:pt x="107950" y="275276"/>
                </a:cubicBezTo>
                <a:cubicBezTo>
                  <a:pt x="103452" y="272101"/>
                  <a:pt x="-265" y="167591"/>
                  <a:pt x="0" y="119701"/>
                </a:cubicBezTo>
                <a:cubicBezTo>
                  <a:pt x="264" y="71811"/>
                  <a:pt x="115358" y="8046"/>
                  <a:pt x="122237" y="6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: 図形 541">
            <a:extLst>
              <a:ext uri="{FF2B5EF4-FFF2-40B4-BE49-F238E27FC236}">
                <a16:creationId xmlns:a16="http://schemas.microsoft.com/office/drawing/2014/main" id="{A02B27D4-AD20-4F91-8011-D44535015571}"/>
              </a:ext>
            </a:extLst>
          </p:cNvPr>
          <p:cNvSpPr/>
          <p:nvPr/>
        </p:nvSpPr>
        <p:spPr>
          <a:xfrm>
            <a:off x="5213662" y="9662705"/>
            <a:ext cx="358087" cy="334995"/>
          </a:xfrm>
          <a:custGeom>
            <a:avLst/>
            <a:gdLst>
              <a:gd name="connsiteX0" fmla="*/ 9213 w 358087"/>
              <a:gd name="connsiteY0" fmla="*/ 408 h 334995"/>
              <a:gd name="connsiteX1" fmla="*/ 33026 w 358087"/>
              <a:gd name="connsiteY1" fmla="*/ 79783 h 334995"/>
              <a:gd name="connsiteX2" fmla="*/ 352113 w 358087"/>
              <a:gd name="connsiteY2" fmla="*/ 329020 h 334995"/>
              <a:gd name="connsiteX3" fmla="*/ 225113 w 358087"/>
              <a:gd name="connsiteY3" fmla="*/ 244883 h 334995"/>
              <a:gd name="connsiteX4" fmla="*/ 25088 w 358087"/>
              <a:gd name="connsiteY4" fmla="*/ 105183 h 334995"/>
              <a:gd name="connsiteX5" fmla="*/ 9213 w 358087"/>
              <a:gd name="connsiteY5" fmla="*/ 408 h 33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087" h="334995">
                <a:moveTo>
                  <a:pt x="9213" y="408"/>
                </a:moveTo>
                <a:cubicBezTo>
                  <a:pt x="10536" y="-3825"/>
                  <a:pt x="-24124" y="25014"/>
                  <a:pt x="33026" y="79783"/>
                </a:cubicBezTo>
                <a:cubicBezTo>
                  <a:pt x="90176" y="134552"/>
                  <a:pt x="320098" y="301503"/>
                  <a:pt x="352113" y="329020"/>
                </a:cubicBezTo>
                <a:cubicBezTo>
                  <a:pt x="384128" y="356537"/>
                  <a:pt x="279617" y="282189"/>
                  <a:pt x="225113" y="244883"/>
                </a:cubicBezTo>
                <a:cubicBezTo>
                  <a:pt x="170609" y="207577"/>
                  <a:pt x="61865" y="143548"/>
                  <a:pt x="25088" y="105183"/>
                </a:cubicBezTo>
                <a:cubicBezTo>
                  <a:pt x="-11689" y="66818"/>
                  <a:pt x="7890" y="4641"/>
                  <a:pt x="9213" y="40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: 図形 542">
            <a:extLst>
              <a:ext uri="{FF2B5EF4-FFF2-40B4-BE49-F238E27FC236}">
                <a16:creationId xmlns:a16="http://schemas.microsoft.com/office/drawing/2014/main" id="{2DE028CA-09A0-49F4-9457-63DA642A6403}"/>
              </a:ext>
            </a:extLst>
          </p:cNvPr>
          <p:cNvSpPr/>
          <p:nvPr/>
        </p:nvSpPr>
        <p:spPr>
          <a:xfrm>
            <a:off x="5549878" y="10097631"/>
            <a:ext cx="287456" cy="259225"/>
          </a:xfrm>
          <a:custGeom>
            <a:avLst/>
            <a:gdLst>
              <a:gd name="connsiteX0" fmla="*/ 22 w 287456"/>
              <a:gd name="connsiteY0" fmla="*/ 457 h 259225"/>
              <a:gd name="connsiteX1" fmla="*/ 190522 w 287456"/>
              <a:gd name="connsiteY1" fmla="*/ 146507 h 259225"/>
              <a:gd name="connsiteX2" fmla="*/ 287360 w 287456"/>
              <a:gd name="connsiteY2" fmla="*/ 259219 h 259225"/>
              <a:gd name="connsiteX3" fmla="*/ 207985 w 287456"/>
              <a:gd name="connsiteY3" fmla="*/ 141744 h 259225"/>
              <a:gd name="connsiteX4" fmla="*/ 177822 w 287456"/>
              <a:gd name="connsiteY4" fmla="*/ 102057 h 259225"/>
              <a:gd name="connsiteX5" fmla="*/ 22 w 287456"/>
              <a:gd name="connsiteY5" fmla="*/ 457 h 25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456" h="259225">
                <a:moveTo>
                  <a:pt x="22" y="457"/>
                </a:moveTo>
                <a:cubicBezTo>
                  <a:pt x="2139" y="7865"/>
                  <a:pt x="142632" y="103380"/>
                  <a:pt x="190522" y="146507"/>
                </a:cubicBezTo>
                <a:cubicBezTo>
                  <a:pt x="238412" y="189634"/>
                  <a:pt x="284450" y="260013"/>
                  <a:pt x="287360" y="259219"/>
                </a:cubicBezTo>
                <a:cubicBezTo>
                  <a:pt x="290270" y="258425"/>
                  <a:pt x="226241" y="167938"/>
                  <a:pt x="207985" y="141744"/>
                </a:cubicBezTo>
                <a:cubicBezTo>
                  <a:pt x="189729" y="115550"/>
                  <a:pt x="211689" y="126399"/>
                  <a:pt x="177822" y="102057"/>
                </a:cubicBezTo>
                <a:cubicBezTo>
                  <a:pt x="143955" y="77715"/>
                  <a:pt x="-2095" y="-6951"/>
                  <a:pt x="22" y="45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フリーフォーム: 図形 543">
            <a:extLst>
              <a:ext uri="{FF2B5EF4-FFF2-40B4-BE49-F238E27FC236}">
                <a16:creationId xmlns:a16="http://schemas.microsoft.com/office/drawing/2014/main" id="{21695066-A25C-4D36-B7B6-58701D09BCF8}"/>
              </a:ext>
            </a:extLst>
          </p:cNvPr>
          <p:cNvSpPr/>
          <p:nvPr/>
        </p:nvSpPr>
        <p:spPr>
          <a:xfrm>
            <a:off x="5272915" y="9923077"/>
            <a:ext cx="289074" cy="215034"/>
          </a:xfrm>
          <a:custGeom>
            <a:avLst/>
            <a:gdLst>
              <a:gd name="connsiteX0" fmla="*/ 760 w 289074"/>
              <a:gd name="connsiteY0" fmla="*/ 386 h 215034"/>
              <a:gd name="connsiteX1" fmla="*/ 156335 w 289074"/>
              <a:gd name="connsiteY1" fmla="*/ 86111 h 215034"/>
              <a:gd name="connsiteX2" fmla="*/ 286510 w 289074"/>
              <a:gd name="connsiteY2" fmla="*/ 214698 h 215034"/>
              <a:gd name="connsiteX3" fmla="*/ 224598 w 289074"/>
              <a:gd name="connsiteY3" fmla="*/ 119448 h 215034"/>
              <a:gd name="connsiteX4" fmla="*/ 760 w 289074"/>
              <a:gd name="connsiteY4" fmla="*/ 386 h 21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74" h="215034">
                <a:moveTo>
                  <a:pt x="760" y="386"/>
                </a:moveTo>
                <a:cubicBezTo>
                  <a:pt x="-10617" y="-5170"/>
                  <a:pt x="108710" y="50392"/>
                  <a:pt x="156335" y="86111"/>
                </a:cubicBezTo>
                <a:cubicBezTo>
                  <a:pt x="203960" y="121830"/>
                  <a:pt x="275133" y="209142"/>
                  <a:pt x="286510" y="214698"/>
                </a:cubicBezTo>
                <a:cubicBezTo>
                  <a:pt x="297887" y="220254"/>
                  <a:pt x="270371" y="155696"/>
                  <a:pt x="224598" y="119448"/>
                </a:cubicBezTo>
                <a:cubicBezTo>
                  <a:pt x="178825" y="83200"/>
                  <a:pt x="12137" y="5942"/>
                  <a:pt x="760" y="38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: 図形 544">
            <a:extLst>
              <a:ext uri="{FF2B5EF4-FFF2-40B4-BE49-F238E27FC236}">
                <a16:creationId xmlns:a16="http://schemas.microsoft.com/office/drawing/2014/main" id="{717512E1-F6F2-40FC-97B0-6C308D0A9A1B}"/>
              </a:ext>
            </a:extLst>
          </p:cNvPr>
          <p:cNvSpPr/>
          <p:nvPr/>
        </p:nvSpPr>
        <p:spPr>
          <a:xfrm>
            <a:off x="5078598" y="9710738"/>
            <a:ext cx="448421" cy="419754"/>
          </a:xfrm>
          <a:custGeom>
            <a:avLst/>
            <a:gdLst>
              <a:gd name="connsiteX0" fmla="*/ 58552 w 448421"/>
              <a:gd name="connsiteY0" fmla="*/ 0 h 419754"/>
              <a:gd name="connsiteX1" fmla="*/ 1402 w 448421"/>
              <a:gd name="connsiteY1" fmla="*/ 98425 h 419754"/>
              <a:gd name="connsiteX2" fmla="*/ 128402 w 448421"/>
              <a:gd name="connsiteY2" fmla="*/ 238125 h 419754"/>
              <a:gd name="connsiteX3" fmla="*/ 436377 w 448421"/>
              <a:gd name="connsiteY3" fmla="*/ 414337 h 419754"/>
              <a:gd name="connsiteX4" fmla="*/ 363352 w 448421"/>
              <a:gd name="connsiteY4" fmla="*/ 361950 h 419754"/>
              <a:gd name="connsiteX5" fmla="*/ 152215 w 448421"/>
              <a:gd name="connsiteY5" fmla="*/ 233362 h 419754"/>
              <a:gd name="connsiteX6" fmla="*/ 26802 w 448421"/>
              <a:gd name="connsiteY6" fmla="*/ 96837 h 419754"/>
              <a:gd name="connsiteX7" fmla="*/ 58552 w 448421"/>
              <a:gd name="connsiteY7" fmla="*/ 0 h 41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421" h="419754">
                <a:moveTo>
                  <a:pt x="58552" y="0"/>
                </a:moveTo>
                <a:cubicBezTo>
                  <a:pt x="54319" y="265"/>
                  <a:pt x="-10240" y="58738"/>
                  <a:pt x="1402" y="98425"/>
                </a:cubicBezTo>
                <a:cubicBezTo>
                  <a:pt x="13044" y="138113"/>
                  <a:pt x="55906" y="185473"/>
                  <a:pt x="128402" y="238125"/>
                </a:cubicBezTo>
                <a:cubicBezTo>
                  <a:pt x="200898" y="290777"/>
                  <a:pt x="397219" y="393700"/>
                  <a:pt x="436377" y="414337"/>
                </a:cubicBezTo>
                <a:cubicBezTo>
                  <a:pt x="475535" y="434974"/>
                  <a:pt x="410712" y="392112"/>
                  <a:pt x="363352" y="361950"/>
                </a:cubicBezTo>
                <a:cubicBezTo>
                  <a:pt x="315992" y="331788"/>
                  <a:pt x="208307" y="277547"/>
                  <a:pt x="152215" y="233362"/>
                </a:cubicBezTo>
                <a:cubicBezTo>
                  <a:pt x="96123" y="189177"/>
                  <a:pt x="45587" y="129910"/>
                  <a:pt x="26802" y="96837"/>
                </a:cubicBezTo>
                <a:cubicBezTo>
                  <a:pt x="8016" y="63764"/>
                  <a:pt x="62785" y="-265"/>
                  <a:pt x="58552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フリーフォーム: 図形 545">
            <a:extLst>
              <a:ext uri="{FF2B5EF4-FFF2-40B4-BE49-F238E27FC236}">
                <a16:creationId xmlns:a16="http://schemas.microsoft.com/office/drawing/2014/main" id="{18409EF5-F93D-4978-ADB8-227D961F1DC8}"/>
              </a:ext>
            </a:extLst>
          </p:cNvPr>
          <p:cNvSpPr/>
          <p:nvPr/>
        </p:nvSpPr>
        <p:spPr>
          <a:xfrm>
            <a:off x="5068870" y="9782142"/>
            <a:ext cx="398079" cy="384832"/>
          </a:xfrm>
          <a:custGeom>
            <a:avLst/>
            <a:gdLst>
              <a:gd name="connsiteX0" fmla="*/ 31768 w 398079"/>
              <a:gd name="connsiteY0" fmla="*/ 33 h 384832"/>
              <a:gd name="connsiteX1" fmla="*/ 1605 w 398079"/>
              <a:gd name="connsiteY1" fmla="*/ 106396 h 384832"/>
              <a:gd name="connsiteX2" fmla="*/ 90505 w 398079"/>
              <a:gd name="connsiteY2" fmla="*/ 193708 h 384832"/>
              <a:gd name="connsiteX3" fmla="*/ 395305 w 398079"/>
              <a:gd name="connsiteY3" fmla="*/ 382621 h 384832"/>
              <a:gd name="connsiteX4" fmla="*/ 228618 w 398079"/>
              <a:gd name="connsiteY4" fmla="*/ 285783 h 384832"/>
              <a:gd name="connsiteX5" fmla="*/ 12718 w 398079"/>
              <a:gd name="connsiteY5" fmla="*/ 117508 h 384832"/>
              <a:gd name="connsiteX6" fmla="*/ 31768 w 398079"/>
              <a:gd name="connsiteY6" fmla="*/ 33 h 38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079" h="384832">
                <a:moveTo>
                  <a:pt x="31768" y="33"/>
                </a:moveTo>
                <a:cubicBezTo>
                  <a:pt x="29916" y="-1819"/>
                  <a:pt x="-8184" y="74117"/>
                  <a:pt x="1605" y="106396"/>
                </a:cubicBezTo>
                <a:cubicBezTo>
                  <a:pt x="11394" y="138675"/>
                  <a:pt x="24888" y="147671"/>
                  <a:pt x="90505" y="193708"/>
                </a:cubicBezTo>
                <a:cubicBezTo>
                  <a:pt x="156122" y="239745"/>
                  <a:pt x="395305" y="382621"/>
                  <a:pt x="395305" y="382621"/>
                </a:cubicBezTo>
                <a:cubicBezTo>
                  <a:pt x="418324" y="397967"/>
                  <a:pt x="292382" y="329968"/>
                  <a:pt x="228618" y="285783"/>
                </a:cubicBezTo>
                <a:cubicBezTo>
                  <a:pt x="164854" y="241598"/>
                  <a:pt x="47908" y="157989"/>
                  <a:pt x="12718" y="117508"/>
                </a:cubicBezTo>
                <a:cubicBezTo>
                  <a:pt x="-22472" y="77027"/>
                  <a:pt x="33620" y="1885"/>
                  <a:pt x="31768" y="3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フリーフォーム: 図形 546">
            <a:extLst>
              <a:ext uri="{FF2B5EF4-FFF2-40B4-BE49-F238E27FC236}">
                <a16:creationId xmlns:a16="http://schemas.microsoft.com/office/drawing/2014/main" id="{37D60DB8-C2FD-47BF-B795-D04F54A95AB8}"/>
              </a:ext>
            </a:extLst>
          </p:cNvPr>
          <p:cNvSpPr/>
          <p:nvPr/>
        </p:nvSpPr>
        <p:spPr>
          <a:xfrm>
            <a:off x="5022634" y="9832343"/>
            <a:ext cx="399151" cy="463602"/>
          </a:xfrm>
          <a:custGeom>
            <a:avLst/>
            <a:gdLst>
              <a:gd name="connsiteX0" fmla="*/ 57366 w 399151"/>
              <a:gd name="connsiteY0" fmla="*/ 632 h 463602"/>
              <a:gd name="connsiteX1" fmla="*/ 6566 w 399151"/>
              <a:gd name="connsiteY1" fmla="*/ 162557 h 463602"/>
              <a:gd name="connsiteX2" fmla="*/ 3391 w 399151"/>
              <a:gd name="connsiteY2" fmla="*/ 207007 h 463602"/>
              <a:gd name="connsiteX3" fmla="*/ 31966 w 399151"/>
              <a:gd name="connsiteY3" fmla="*/ 249870 h 463602"/>
              <a:gd name="connsiteX4" fmla="*/ 112929 w 399151"/>
              <a:gd name="connsiteY4" fmla="*/ 300670 h 463602"/>
              <a:gd name="connsiteX5" fmla="*/ 398679 w 399151"/>
              <a:gd name="connsiteY5" fmla="*/ 462595 h 463602"/>
              <a:gd name="connsiteX6" fmla="*/ 176429 w 399151"/>
              <a:gd name="connsiteY6" fmla="*/ 362582 h 463602"/>
              <a:gd name="connsiteX7" fmla="*/ 22441 w 399151"/>
              <a:gd name="connsiteY7" fmla="*/ 229232 h 463602"/>
              <a:gd name="connsiteX8" fmla="*/ 57366 w 399151"/>
              <a:gd name="connsiteY8" fmla="*/ 632 h 46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151" h="463602">
                <a:moveTo>
                  <a:pt x="57366" y="632"/>
                </a:moveTo>
                <a:cubicBezTo>
                  <a:pt x="54720" y="-10481"/>
                  <a:pt x="15562" y="128161"/>
                  <a:pt x="6566" y="162557"/>
                </a:cubicBezTo>
                <a:cubicBezTo>
                  <a:pt x="-2430" y="196953"/>
                  <a:pt x="-842" y="192455"/>
                  <a:pt x="3391" y="207007"/>
                </a:cubicBezTo>
                <a:cubicBezTo>
                  <a:pt x="7624" y="221559"/>
                  <a:pt x="13710" y="234260"/>
                  <a:pt x="31966" y="249870"/>
                </a:cubicBezTo>
                <a:cubicBezTo>
                  <a:pt x="50222" y="265481"/>
                  <a:pt x="51810" y="265216"/>
                  <a:pt x="112929" y="300670"/>
                </a:cubicBezTo>
                <a:cubicBezTo>
                  <a:pt x="174048" y="336124"/>
                  <a:pt x="388096" y="452276"/>
                  <a:pt x="398679" y="462595"/>
                </a:cubicBezTo>
                <a:cubicBezTo>
                  <a:pt x="409262" y="472914"/>
                  <a:pt x="239135" y="401476"/>
                  <a:pt x="176429" y="362582"/>
                </a:cubicBezTo>
                <a:cubicBezTo>
                  <a:pt x="113723" y="323688"/>
                  <a:pt x="39903" y="288234"/>
                  <a:pt x="22441" y="229232"/>
                </a:cubicBezTo>
                <a:cubicBezTo>
                  <a:pt x="4978" y="170230"/>
                  <a:pt x="60012" y="11745"/>
                  <a:pt x="57366" y="63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フリーフォーム: 図形 547">
            <a:extLst>
              <a:ext uri="{FF2B5EF4-FFF2-40B4-BE49-F238E27FC236}">
                <a16:creationId xmlns:a16="http://schemas.microsoft.com/office/drawing/2014/main" id="{C2698E6D-EE7F-4BD9-97B9-CE6455756F9E}"/>
              </a:ext>
            </a:extLst>
          </p:cNvPr>
          <p:cNvSpPr/>
          <p:nvPr/>
        </p:nvSpPr>
        <p:spPr>
          <a:xfrm>
            <a:off x="5409028" y="10149945"/>
            <a:ext cx="47211" cy="163904"/>
          </a:xfrm>
          <a:custGeom>
            <a:avLst/>
            <a:gdLst>
              <a:gd name="connsiteX0" fmla="*/ 47210 w 47211"/>
              <a:gd name="connsiteY0" fmla="*/ 2118 h 163904"/>
              <a:gd name="connsiteX1" fmla="*/ 4347 w 47211"/>
              <a:gd name="connsiteY1" fmla="*/ 162455 h 163904"/>
              <a:gd name="connsiteX2" fmla="*/ 5935 w 47211"/>
              <a:gd name="connsiteY2" fmla="*/ 76730 h 163904"/>
              <a:gd name="connsiteX3" fmla="*/ 47210 w 47211"/>
              <a:gd name="connsiteY3" fmla="*/ 2118 h 16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11" h="163904">
                <a:moveTo>
                  <a:pt x="47210" y="2118"/>
                </a:moveTo>
                <a:cubicBezTo>
                  <a:pt x="46945" y="16405"/>
                  <a:pt x="11226" y="150020"/>
                  <a:pt x="4347" y="162455"/>
                </a:cubicBezTo>
                <a:cubicBezTo>
                  <a:pt x="-2532" y="174890"/>
                  <a:pt x="-680" y="103982"/>
                  <a:pt x="5935" y="76730"/>
                </a:cubicBezTo>
                <a:cubicBezTo>
                  <a:pt x="12550" y="49478"/>
                  <a:pt x="47475" y="-12169"/>
                  <a:pt x="47210" y="21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フリーフォーム: 図形 548">
            <a:extLst>
              <a:ext uri="{FF2B5EF4-FFF2-40B4-BE49-F238E27FC236}">
                <a16:creationId xmlns:a16="http://schemas.microsoft.com/office/drawing/2014/main" id="{9233329B-CB8D-411F-9970-C38A4BD32CA5}"/>
              </a:ext>
            </a:extLst>
          </p:cNvPr>
          <p:cNvSpPr/>
          <p:nvPr/>
        </p:nvSpPr>
        <p:spPr>
          <a:xfrm>
            <a:off x="5398930" y="10195760"/>
            <a:ext cx="141457" cy="105551"/>
          </a:xfrm>
          <a:custGeom>
            <a:avLst/>
            <a:gdLst>
              <a:gd name="connsiteX0" fmla="*/ 141445 w 141457"/>
              <a:gd name="connsiteY0" fmla="*/ 753 h 105551"/>
              <a:gd name="connsiteX1" fmla="*/ 11270 w 141457"/>
              <a:gd name="connsiteY1" fmla="*/ 103940 h 105551"/>
              <a:gd name="connsiteX2" fmla="*/ 19208 w 141457"/>
              <a:gd name="connsiteY2" fmla="*/ 59490 h 105551"/>
              <a:gd name="connsiteX3" fmla="*/ 141445 w 141457"/>
              <a:gd name="connsiteY3" fmla="*/ 753 h 10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457" h="105551">
                <a:moveTo>
                  <a:pt x="141445" y="753"/>
                </a:moveTo>
                <a:cubicBezTo>
                  <a:pt x="140122" y="8161"/>
                  <a:pt x="31643" y="94151"/>
                  <a:pt x="11270" y="103940"/>
                </a:cubicBezTo>
                <a:cubicBezTo>
                  <a:pt x="-9103" y="113729"/>
                  <a:pt x="952" y="76423"/>
                  <a:pt x="19208" y="59490"/>
                </a:cubicBezTo>
                <a:cubicBezTo>
                  <a:pt x="37464" y="42557"/>
                  <a:pt x="142768" y="-6655"/>
                  <a:pt x="141445" y="75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フリーフォーム: 図形 549">
            <a:extLst>
              <a:ext uri="{FF2B5EF4-FFF2-40B4-BE49-F238E27FC236}">
                <a16:creationId xmlns:a16="http://schemas.microsoft.com/office/drawing/2014/main" id="{ECB8402C-FF8A-476F-A07A-ACAA2CEE86D4}"/>
              </a:ext>
            </a:extLst>
          </p:cNvPr>
          <p:cNvSpPr/>
          <p:nvPr/>
        </p:nvSpPr>
        <p:spPr>
          <a:xfrm>
            <a:off x="5445935" y="10156765"/>
            <a:ext cx="197504" cy="62007"/>
          </a:xfrm>
          <a:custGeom>
            <a:avLst/>
            <a:gdLst>
              <a:gd name="connsiteX0" fmla="*/ 778 w 197504"/>
              <a:gd name="connsiteY0" fmla="*/ 60 h 62007"/>
              <a:gd name="connsiteX1" fmla="*/ 103965 w 197504"/>
              <a:gd name="connsiteY1" fmla="*/ 22285 h 62007"/>
              <a:gd name="connsiteX2" fmla="*/ 194453 w 197504"/>
              <a:gd name="connsiteY2" fmla="*/ 61973 h 62007"/>
              <a:gd name="connsiteX3" fmla="*/ 161115 w 197504"/>
              <a:gd name="connsiteY3" fmla="*/ 28635 h 62007"/>
              <a:gd name="connsiteX4" fmla="*/ 778 w 197504"/>
              <a:gd name="connsiteY4" fmla="*/ 60 h 6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04" h="62007">
                <a:moveTo>
                  <a:pt x="778" y="60"/>
                </a:moveTo>
                <a:cubicBezTo>
                  <a:pt x="-8747" y="-998"/>
                  <a:pt x="71686" y="11966"/>
                  <a:pt x="103965" y="22285"/>
                </a:cubicBezTo>
                <a:cubicBezTo>
                  <a:pt x="136244" y="32604"/>
                  <a:pt x="184928" y="60915"/>
                  <a:pt x="194453" y="61973"/>
                </a:cubicBezTo>
                <a:cubicBezTo>
                  <a:pt x="203978" y="63031"/>
                  <a:pt x="190748" y="39218"/>
                  <a:pt x="161115" y="28635"/>
                </a:cubicBezTo>
                <a:cubicBezTo>
                  <a:pt x="131482" y="18052"/>
                  <a:pt x="10303" y="1118"/>
                  <a:pt x="778" y="6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フリーフォーム: 図形 550">
            <a:extLst>
              <a:ext uri="{FF2B5EF4-FFF2-40B4-BE49-F238E27FC236}">
                <a16:creationId xmlns:a16="http://schemas.microsoft.com/office/drawing/2014/main" id="{E21793C6-4411-4DA1-A9F6-8D972104002C}"/>
              </a:ext>
            </a:extLst>
          </p:cNvPr>
          <p:cNvSpPr/>
          <p:nvPr/>
        </p:nvSpPr>
        <p:spPr>
          <a:xfrm>
            <a:off x="5908237" y="6431420"/>
            <a:ext cx="202081" cy="150369"/>
          </a:xfrm>
          <a:custGeom>
            <a:avLst/>
            <a:gdLst>
              <a:gd name="connsiteX0" fmla="*/ 202051 w 202081"/>
              <a:gd name="connsiteY0" fmla="*/ 1130 h 150369"/>
              <a:gd name="connsiteX1" fmla="*/ 59176 w 202081"/>
              <a:gd name="connsiteY1" fmla="*/ 18593 h 150369"/>
              <a:gd name="connsiteX2" fmla="*/ 19488 w 202081"/>
              <a:gd name="connsiteY2" fmla="*/ 96380 h 150369"/>
              <a:gd name="connsiteX3" fmla="*/ 438 w 202081"/>
              <a:gd name="connsiteY3" fmla="*/ 150355 h 150369"/>
              <a:gd name="connsiteX4" fmla="*/ 36951 w 202081"/>
              <a:gd name="connsiteY4" fmla="*/ 101143 h 150369"/>
              <a:gd name="connsiteX5" fmla="*/ 71876 w 202081"/>
              <a:gd name="connsiteY5" fmla="*/ 40818 h 150369"/>
              <a:gd name="connsiteX6" fmla="*/ 202051 w 202081"/>
              <a:gd name="connsiteY6" fmla="*/ 1130 h 15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81" h="150369">
                <a:moveTo>
                  <a:pt x="202051" y="1130"/>
                </a:moveTo>
                <a:cubicBezTo>
                  <a:pt x="199934" y="-2574"/>
                  <a:pt x="89603" y="2718"/>
                  <a:pt x="59176" y="18593"/>
                </a:cubicBezTo>
                <a:cubicBezTo>
                  <a:pt x="28749" y="34468"/>
                  <a:pt x="29278" y="74420"/>
                  <a:pt x="19488" y="96380"/>
                </a:cubicBezTo>
                <a:cubicBezTo>
                  <a:pt x="9698" y="118340"/>
                  <a:pt x="-2472" y="149561"/>
                  <a:pt x="438" y="150355"/>
                </a:cubicBezTo>
                <a:cubicBezTo>
                  <a:pt x="3348" y="151149"/>
                  <a:pt x="25045" y="119399"/>
                  <a:pt x="36951" y="101143"/>
                </a:cubicBezTo>
                <a:cubicBezTo>
                  <a:pt x="48857" y="82887"/>
                  <a:pt x="47270" y="56164"/>
                  <a:pt x="71876" y="40818"/>
                </a:cubicBezTo>
                <a:cubicBezTo>
                  <a:pt x="96482" y="25472"/>
                  <a:pt x="204168" y="4834"/>
                  <a:pt x="202051" y="11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フリーフォーム: 図形 551">
            <a:extLst>
              <a:ext uri="{FF2B5EF4-FFF2-40B4-BE49-F238E27FC236}">
                <a16:creationId xmlns:a16="http://schemas.microsoft.com/office/drawing/2014/main" id="{4A6EAE2A-0D2D-4119-A738-AE8301592A28}"/>
              </a:ext>
            </a:extLst>
          </p:cNvPr>
          <p:cNvSpPr/>
          <p:nvPr/>
        </p:nvSpPr>
        <p:spPr>
          <a:xfrm>
            <a:off x="5841932" y="6392854"/>
            <a:ext cx="195352" cy="166667"/>
          </a:xfrm>
          <a:custGeom>
            <a:avLst/>
            <a:gdLst>
              <a:gd name="connsiteX0" fmla="*/ 195331 w 195352"/>
              <a:gd name="connsiteY0" fmla="*/ 9 h 166667"/>
              <a:gd name="connsiteX1" fmla="*/ 41343 w 195352"/>
              <a:gd name="connsiteY1" fmla="*/ 49221 h 166667"/>
              <a:gd name="connsiteX2" fmla="*/ 54043 w 195352"/>
              <a:gd name="connsiteY2" fmla="*/ 161934 h 166667"/>
              <a:gd name="connsiteX3" fmla="*/ 68 w 195352"/>
              <a:gd name="connsiteY3" fmla="*/ 146059 h 166667"/>
              <a:gd name="connsiteX4" fmla="*/ 42931 w 195352"/>
              <a:gd name="connsiteY4" fmla="*/ 150821 h 166667"/>
              <a:gd name="connsiteX5" fmla="*/ 52456 w 195352"/>
              <a:gd name="connsiteY5" fmla="*/ 52396 h 166667"/>
              <a:gd name="connsiteX6" fmla="*/ 195331 w 195352"/>
              <a:gd name="connsiteY6" fmla="*/ 9 h 16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352" h="166667">
                <a:moveTo>
                  <a:pt x="195331" y="9"/>
                </a:moveTo>
                <a:cubicBezTo>
                  <a:pt x="193479" y="-520"/>
                  <a:pt x="64891" y="22234"/>
                  <a:pt x="41343" y="49221"/>
                </a:cubicBezTo>
                <a:cubicBezTo>
                  <a:pt x="17795" y="76209"/>
                  <a:pt x="60922" y="145794"/>
                  <a:pt x="54043" y="161934"/>
                </a:cubicBezTo>
                <a:cubicBezTo>
                  <a:pt x="47164" y="178074"/>
                  <a:pt x="1920" y="147911"/>
                  <a:pt x="68" y="146059"/>
                </a:cubicBezTo>
                <a:cubicBezTo>
                  <a:pt x="-1784" y="144207"/>
                  <a:pt x="34200" y="166431"/>
                  <a:pt x="42931" y="150821"/>
                </a:cubicBezTo>
                <a:cubicBezTo>
                  <a:pt x="51662" y="135211"/>
                  <a:pt x="23881" y="76208"/>
                  <a:pt x="52456" y="52396"/>
                </a:cubicBezTo>
                <a:cubicBezTo>
                  <a:pt x="81031" y="28584"/>
                  <a:pt x="197183" y="538"/>
                  <a:pt x="195331" y="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フリーフォーム: 図形 552">
            <a:extLst>
              <a:ext uri="{FF2B5EF4-FFF2-40B4-BE49-F238E27FC236}">
                <a16:creationId xmlns:a16="http://schemas.microsoft.com/office/drawing/2014/main" id="{25AEAC4B-C00F-460B-8E0B-92C74244F8F6}"/>
              </a:ext>
            </a:extLst>
          </p:cNvPr>
          <p:cNvSpPr/>
          <p:nvPr/>
        </p:nvSpPr>
        <p:spPr>
          <a:xfrm>
            <a:off x="5797122" y="6564314"/>
            <a:ext cx="29005" cy="147543"/>
          </a:xfrm>
          <a:custGeom>
            <a:avLst/>
            <a:gdLst>
              <a:gd name="connsiteX0" fmla="*/ 29003 w 29005"/>
              <a:gd name="connsiteY0" fmla="*/ 1586 h 147543"/>
              <a:gd name="connsiteX1" fmla="*/ 3603 w 29005"/>
              <a:gd name="connsiteY1" fmla="*/ 146049 h 147543"/>
              <a:gd name="connsiteX2" fmla="*/ 2016 w 29005"/>
              <a:gd name="connsiteY2" fmla="*/ 73024 h 147543"/>
              <a:gd name="connsiteX3" fmla="*/ 29003 w 29005"/>
              <a:gd name="connsiteY3" fmla="*/ 1586 h 14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05" h="147543">
                <a:moveTo>
                  <a:pt x="29003" y="1586"/>
                </a:moveTo>
                <a:cubicBezTo>
                  <a:pt x="29267" y="13757"/>
                  <a:pt x="8101" y="134143"/>
                  <a:pt x="3603" y="146049"/>
                </a:cubicBezTo>
                <a:cubicBezTo>
                  <a:pt x="-895" y="157955"/>
                  <a:pt x="-894" y="95514"/>
                  <a:pt x="2016" y="73024"/>
                </a:cubicBezTo>
                <a:cubicBezTo>
                  <a:pt x="4926" y="50534"/>
                  <a:pt x="28739" y="-10585"/>
                  <a:pt x="29003" y="158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フリーフォーム: 図形 553">
            <a:extLst>
              <a:ext uri="{FF2B5EF4-FFF2-40B4-BE49-F238E27FC236}">
                <a16:creationId xmlns:a16="http://schemas.microsoft.com/office/drawing/2014/main" id="{0C0C020D-7DB4-49CF-8BFC-BC2FDB44A587}"/>
              </a:ext>
            </a:extLst>
          </p:cNvPr>
          <p:cNvSpPr/>
          <p:nvPr/>
        </p:nvSpPr>
        <p:spPr>
          <a:xfrm>
            <a:off x="5965673" y="6457194"/>
            <a:ext cx="209863" cy="123108"/>
          </a:xfrm>
          <a:custGeom>
            <a:avLst/>
            <a:gdLst>
              <a:gd name="connsiteX0" fmla="*/ 209702 w 209863"/>
              <a:gd name="connsiteY0" fmla="*/ 756 h 123108"/>
              <a:gd name="connsiteX1" fmla="*/ 117627 w 209863"/>
              <a:gd name="connsiteY1" fmla="*/ 24569 h 123108"/>
              <a:gd name="connsiteX2" fmla="*/ 152 w 209863"/>
              <a:gd name="connsiteY2" fmla="*/ 122994 h 123108"/>
              <a:gd name="connsiteX3" fmla="*/ 95402 w 209863"/>
              <a:gd name="connsiteY3" fmla="*/ 43619 h 123108"/>
              <a:gd name="connsiteX4" fmla="*/ 209702 w 209863"/>
              <a:gd name="connsiteY4" fmla="*/ 756 h 12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63" h="123108">
                <a:moveTo>
                  <a:pt x="209702" y="756"/>
                </a:moveTo>
                <a:cubicBezTo>
                  <a:pt x="213406" y="-2419"/>
                  <a:pt x="152552" y="4196"/>
                  <a:pt x="117627" y="24569"/>
                </a:cubicBezTo>
                <a:cubicBezTo>
                  <a:pt x="82702" y="44942"/>
                  <a:pt x="3856" y="119819"/>
                  <a:pt x="152" y="122994"/>
                </a:cubicBezTo>
                <a:cubicBezTo>
                  <a:pt x="-3552" y="126169"/>
                  <a:pt x="61006" y="62404"/>
                  <a:pt x="95402" y="43619"/>
                </a:cubicBezTo>
                <a:cubicBezTo>
                  <a:pt x="129798" y="24834"/>
                  <a:pt x="205998" y="3931"/>
                  <a:pt x="209702" y="75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5" name="フリーフォーム: 図形 554">
            <a:extLst>
              <a:ext uri="{FF2B5EF4-FFF2-40B4-BE49-F238E27FC236}">
                <a16:creationId xmlns:a16="http://schemas.microsoft.com/office/drawing/2014/main" id="{1B2D55F7-F448-4FCD-84BB-DA1343BC2C1C}"/>
              </a:ext>
            </a:extLst>
          </p:cNvPr>
          <p:cNvSpPr/>
          <p:nvPr/>
        </p:nvSpPr>
        <p:spPr>
          <a:xfrm>
            <a:off x="6095157" y="6488022"/>
            <a:ext cx="85203" cy="85224"/>
          </a:xfrm>
          <a:custGeom>
            <a:avLst/>
            <a:gdLst>
              <a:gd name="connsiteX0" fmla="*/ 84981 w 85203"/>
              <a:gd name="connsiteY0" fmla="*/ 91 h 85224"/>
              <a:gd name="connsiteX1" fmla="*/ 24656 w 85203"/>
              <a:gd name="connsiteY1" fmla="*/ 66766 h 85224"/>
              <a:gd name="connsiteX2" fmla="*/ 843 w 85203"/>
              <a:gd name="connsiteY2" fmla="*/ 82641 h 85224"/>
              <a:gd name="connsiteX3" fmla="*/ 84981 w 85203"/>
              <a:gd name="connsiteY3" fmla="*/ 91 h 8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3" h="85224">
                <a:moveTo>
                  <a:pt x="84981" y="91"/>
                </a:moveTo>
                <a:cubicBezTo>
                  <a:pt x="88950" y="-2555"/>
                  <a:pt x="38679" y="53008"/>
                  <a:pt x="24656" y="66766"/>
                </a:cubicBezTo>
                <a:cubicBezTo>
                  <a:pt x="10633" y="80524"/>
                  <a:pt x="-3655" y="90049"/>
                  <a:pt x="843" y="82641"/>
                </a:cubicBezTo>
                <a:cubicBezTo>
                  <a:pt x="5341" y="75233"/>
                  <a:pt x="81012" y="2737"/>
                  <a:pt x="84981" y="9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6" name="フリーフォーム: 図形 555">
            <a:extLst>
              <a:ext uri="{FF2B5EF4-FFF2-40B4-BE49-F238E27FC236}">
                <a16:creationId xmlns:a16="http://schemas.microsoft.com/office/drawing/2014/main" id="{DBFF7C5C-8766-4840-A036-2D7AE24561C3}"/>
              </a:ext>
            </a:extLst>
          </p:cNvPr>
          <p:cNvSpPr/>
          <p:nvPr/>
        </p:nvSpPr>
        <p:spPr>
          <a:xfrm>
            <a:off x="5851252" y="6575425"/>
            <a:ext cx="78776" cy="390677"/>
          </a:xfrm>
          <a:custGeom>
            <a:avLst/>
            <a:gdLst>
              <a:gd name="connsiteX0" fmla="*/ 39961 w 78776"/>
              <a:gd name="connsiteY0" fmla="*/ 0 h 390677"/>
              <a:gd name="connsiteX1" fmla="*/ 273 w 78776"/>
              <a:gd name="connsiteY1" fmla="*/ 112713 h 390677"/>
              <a:gd name="connsiteX2" fmla="*/ 22498 w 78776"/>
              <a:gd name="connsiteY2" fmla="*/ 155575 h 390677"/>
              <a:gd name="connsiteX3" fmla="*/ 24086 w 78776"/>
              <a:gd name="connsiteY3" fmla="*/ 249238 h 390677"/>
              <a:gd name="connsiteX4" fmla="*/ 1861 w 78776"/>
              <a:gd name="connsiteY4" fmla="*/ 309563 h 390677"/>
              <a:gd name="connsiteX5" fmla="*/ 78061 w 78776"/>
              <a:gd name="connsiteY5" fmla="*/ 390525 h 390677"/>
              <a:gd name="connsiteX6" fmla="*/ 38373 w 78776"/>
              <a:gd name="connsiteY6" fmla="*/ 328613 h 390677"/>
              <a:gd name="connsiteX7" fmla="*/ 9798 w 78776"/>
              <a:gd name="connsiteY7" fmla="*/ 282575 h 390677"/>
              <a:gd name="connsiteX8" fmla="*/ 25673 w 78776"/>
              <a:gd name="connsiteY8" fmla="*/ 146050 h 390677"/>
              <a:gd name="connsiteX9" fmla="*/ 19323 w 78776"/>
              <a:gd name="connsiteY9" fmla="*/ 114300 h 390677"/>
              <a:gd name="connsiteX10" fmla="*/ 39961 w 78776"/>
              <a:gd name="connsiteY10" fmla="*/ 0 h 39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776" h="390677">
                <a:moveTo>
                  <a:pt x="39961" y="0"/>
                </a:moveTo>
                <a:cubicBezTo>
                  <a:pt x="36786" y="-265"/>
                  <a:pt x="3183" y="86784"/>
                  <a:pt x="273" y="112713"/>
                </a:cubicBezTo>
                <a:cubicBezTo>
                  <a:pt x="-2638" y="138642"/>
                  <a:pt x="18529" y="132821"/>
                  <a:pt x="22498" y="155575"/>
                </a:cubicBezTo>
                <a:cubicBezTo>
                  <a:pt x="26467" y="178329"/>
                  <a:pt x="27525" y="223574"/>
                  <a:pt x="24086" y="249238"/>
                </a:cubicBezTo>
                <a:cubicBezTo>
                  <a:pt x="20647" y="274902"/>
                  <a:pt x="-7135" y="286015"/>
                  <a:pt x="1861" y="309563"/>
                </a:cubicBezTo>
                <a:cubicBezTo>
                  <a:pt x="10857" y="333111"/>
                  <a:pt x="71976" y="387350"/>
                  <a:pt x="78061" y="390525"/>
                </a:cubicBezTo>
                <a:cubicBezTo>
                  <a:pt x="84146" y="393700"/>
                  <a:pt x="49750" y="346605"/>
                  <a:pt x="38373" y="328613"/>
                </a:cubicBezTo>
                <a:cubicBezTo>
                  <a:pt x="26996" y="310621"/>
                  <a:pt x="11915" y="313002"/>
                  <a:pt x="9798" y="282575"/>
                </a:cubicBezTo>
                <a:cubicBezTo>
                  <a:pt x="7681" y="252148"/>
                  <a:pt x="24086" y="174096"/>
                  <a:pt x="25673" y="146050"/>
                </a:cubicBezTo>
                <a:cubicBezTo>
                  <a:pt x="27260" y="118004"/>
                  <a:pt x="15354" y="137583"/>
                  <a:pt x="19323" y="114300"/>
                </a:cubicBezTo>
                <a:cubicBezTo>
                  <a:pt x="23292" y="91017"/>
                  <a:pt x="43136" y="265"/>
                  <a:pt x="39961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7" name="フリーフォーム: 図形 556">
            <a:extLst>
              <a:ext uri="{FF2B5EF4-FFF2-40B4-BE49-F238E27FC236}">
                <a16:creationId xmlns:a16="http://schemas.microsoft.com/office/drawing/2014/main" id="{291A3209-7A0E-4325-9E19-8CC9604501FF}"/>
              </a:ext>
            </a:extLst>
          </p:cNvPr>
          <p:cNvSpPr/>
          <p:nvPr/>
        </p:nvSpPr>
        <p:spPr>
          <a:xfrm>
            <a:off x="5963295" y="6555436"/>
            <a:ext cx="108925" cy="92461"/>
          </a:xfrm>
          <a:custGeom>
            <a:avLst/>
            <a:gdLst>
              <a:gd name="connsiteX0" fmla="*/ 108893 w 108925"/>
              <a:gd name="connsiteY0" fmla="*/ 939 h 92461"/>
              <a:gd name="connsiteX1" fmla="*/ 7293 w 108925"/>
              <a:gd name="connsiteY1" fmla="*/ 91427 h 92461"/>
              <a:gd name="connsiteX2" fmla="*/ 18405 w 108925"/>
              <a:gd name="connsiteY2" fmla="*/ 46977 h 92461"/>
              <a:gd name="connsiteX3" fmla="*/ 108893 w 108925"/>
              <a:gd name="connsiteY3" fmla="*/ 939 h 9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25" h="92461">
                <a:moveTo>
                  <a:pt x="108893" y="939"/>
                </a:moveTo>
                <a:cubicBezTo>
                  <a:pt x="107041" y="8347"/>
                  <a:pt x="22374" y="83754"/>
                  <a:pt x="7293" y="91427"/>
                </a:cubicBezTo>
                <a:cubicBezTo>
                  <a:pt x="-7788" y="99100"/>
                  <a:pt x="2795" y="62058"/>
                  <a:pt x="18405" y="46977"/>
                </a:cubicBezTo>
                <a:cubicBezTo>
                  <a:pt x="34015" y="31896"/>
                  <a:pt x="110745" y="-6469"/>
                  <a:pt x="108893" y="93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8" name="フリーフォーム: 図形 557">
            <a:extLst>
              <a:ext uri="{FF2B5EF4-FFF2-40B4-BE49-F238E27FC236}">
                <a16:creationId xmlns:a16="http://schemas.microsoft.com/office/drawing/2014/main" id="{CCD2F21D-FF8A-495F-8282-6522BAEA69E0}"/>
              </a:ext>
            </a:extLst>
          </p:cNvPr>
          <p:cNvSpPr/>
          <p:nvPr/>
        </p:nvSpPr>
        <p:spPr>
          <a:xfrm>
            <a:off x="6015792" y="6602520"/>
            <a:ext cx="145848" cy="87374"/>
          </a:xfrm>
          <a:custGeom>
            <a:avLst/>
            <a:gdLst>
              <a:gd name="connsiteX0" fmla="*/ 145296 w 145848"/>
              <a:gd name="connsiteY0" fmla="*/ 7830 h 87374"/>
              <a:gd name="connsiteX1" fmla="*/ 56396 w 145848"/>
              <a:gd name="connsiteY1" fmla="*/ 6243 h 87374"/>
              <a:gd name="connsiteX2" fmla="*/ 11946 w 145848"/>
              <a:gd name="connsiteY2" fmla="*/ 87205 h 87374"/>
              <a:gd name="connsiteX3" fmla="*/ 10358 w 145848"/>
              <a:gd name="connsiteY3" fmla="*/ 26880 h 87374"/>
              <a:gd name="connsiteX4" fmla="*/ 145296 w 145848"/>
              <a:gd name="connsiteY4" fmla="*/ 7830 h 8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48" h="87374">
                <a:moveTo>
                  <a:pt x="145296" y="7830"/>
                </a:moveTo>
                <a:cubicBezTo>
                  <a:pt x="152969" y="4391"/>
                  <a:pt x="78621" y="-6986"/>
                  <a:pt x="56396" y="6243"/>
                </a:cubicBezTo>
                <a:cubicBezTo>
                  <a:pt x="34171" y="19472"/>
                  <a:pt x="19619" y="83766"/>
                  <a:pt x="11946" y="87205"/>
                </a:cubicBezTo>
                <a:cubicBezTo>
                  <a:pt x="4273" y="90644"/>
                  <a:pt x="-9750" y="40903"/>
                  <a:pt x="10358" y="26880"/>
                </a:cubicBezTo>
                <a:cubicBezTo>
                  <a:pt x="30466" y="12857"/>
                  <a:pt x="137623" y="11269"/>
                  <a:pt x="145296" y="78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9" name="フリーフォーム: 図形 558">
            <a:extLst>
              <a:ext uri="{FF2B5EF4-FFF2-40B4-BE49-F238E27FC236}">
                <a16:creationId xmlns:a16="http://schemas.microsoft.com/office/drawing/2014/main" id="{CA3D1DBB-3674-4C74-B89A-C381D31997AA}"/>
              </a:ext>
            </a:extLst>
          </p:cNvPr>
          <p:cNvSpPr/>
          <p:nvPr/>
        </p:nvSpPr>
        <p:spPr>
          <a:xfrm>
            <a:off x="5995967" y="6631259"/>
            <a:ext cx="201715" cy="82281"/>
          </a:xfrm>
          <a:custGeom>
            <a:avLst/>
            <a:gdLst>
              <a:gd name="connsiteX0" fmla="*/ 201633 w 201715"/>
              <a:gd name="connsiteY0" fmla="*/ 1316 h 82281"/>
              <a:gd name="connsiteX1" fmla="*/ 114321 w 201715"/>
              <a:gd name="connsiteY1" fmla="*/ 50529 h 82281"/>
              <a:gd name="connsiteX2" fmla="*/ 112733 w 201715"/>
              <a:gd name="connsiteY2" fmla="*/ 82279 h 82281"/>
              <a:gd name="connsiteX3" fmla="*/ 21 w 201715"/>
              <a:gd name="connsiteY3" fmla="*/ 48941 h 82281"/>
              <a:gd name="connsiteX4" fmla="*/ 103208 w 201715"/>
              <a:gd name="connsiteY4" fmla="*/ 63229 h 82281"/>
              <a:gd name="connsiteX5" fmla="*/ 96858 w 201715"/>
              <a:gd name="connsiteY5" fmla="*/ 18779 h 82281"/>
              <a:gd name="connsiteX6" fmla="*/ 201633 w 201715"/>
              <a:gd name="connsiteY6" fmla="*/ 1316 h 8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715" h="82281">
                <a:moveTo>
                  <a:pt x="201633" y="1316"/>
                </a:moveTo>
                <a:cubicBezTo>
                  <a:pt x="204543" y="6608"/>
                  <a:pt x="129138" y="37035"/>
                  <a:pt x="114321" y="50529"/>
                </a:cubicBezTo>
                <a:cubicBezTo>
                  <a:pt x="99504" y="64023"/>
                  <a:pt x="131783" y="82544"/>
                  <a:pt x="112733" y="82279"/>
                </a:cubicBezTo>
                <a:cubicBezTo>
                  <a:pt x="93683" y="82014"/>
                  <a:pt x="1608" y="52116"/>
                  <a:pt x="21" y="48941"/>
                </a:cubicBezTo>
                <a:cubicBezTo>
                  <a:pt x="-1566" y="45766"/>
                  <a:pt x="87069" y="68256"/>
                  <a:pt x="103208" y="63229"/>
                </a:cubicBezTo>
                <a:cubicBezTo>
                  <a:pt x="119347" y="58202"/>
                  <a:pt x="81777" y="29892"/>
                  <a:pt x="96858" y="18779"/>
                </a:cubicBezTo>
                <a:cubicBezTo>
                  <a:pt x="111939" y="7666"/>
                  <a:pt x="198723" y="-3976"/>
                  <a:pt x="201633" y="13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0" name="フリーフォーム: 図形 559">
            <a:extLst>
              <a:ext uri="{FF2B5EF4-FFF2-40B4-BE49-F238E27FC236}">
                <a16:creationId xmlns:a16="http://schemas.microsoft.com/office/drawing/2014/main" id="{9436A25E-56E3-401E-AC5A-6525589A0A17}"/>
              </a:ext>
            </a:extLst>
          </p:cNvPr>
          <p:cNvSpPr/>
          <p:nvPr/>
        </p:nvSpPr>
        <p:spPr>
          <a:xfrm>
            <a:off x="5943540" y="6727743"/>
            <a:ext cx="64599" cy="124279"/>
          </a:xfrm>
          <a:custGeom>
            <a:avLst/>
            <a:gdLst>
              <a:gd name="connsiteX0" fmla="*/ 57210 w 64599"/>
              <a:gd name="connsiteY0" fmla="*/ 82 h 124279"/>
              <a:gd name="connsiteX1" fmla="*/ 49273 w 64599"/>
              <a:gd name="connsiteY1" fmla="*/ 79457 h 124279"/>
              <a:gd name="connsiteX2" fmla="*/ 60 w 64599"/>
              <a:gd name="connsiteY2" fmla="*/ 123907 h 124279"/>
              <a:gd name="connsiteX3" fmla="*/ 60385 w 64599"/>
              <a:gd name="connsiteY3" fmla="*/ 95332 h 124279"/>
              <a:gd name="connsiteX4" fmla="*/ 57210 w 64599"/>
              <a:gd name="connsiteY4" fmla="*/ 82 h 12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99" h="124279">
                <a:moveTo>
                  <a:pt x="57210" y="82"/>
                </a:moveTo>
                <a:cubicBezTo>
                  <a:pt x="55358" y="-2564"/>
                  <a:pt x="58798" y="58820"/>
                  <a:pt x="49273" y="79457"/>
                </a:cubicBezTo>
                <a:cubicBezTo>
                  <a:pt x="39748" y="100094"/>
                  <a:pt x="-1792" y="121261"/>
                  <a:pt x="60" y="123907"/>
                </a:cubicBezTo>
                <a:cubicBezTo>
                  <a:pt x="1912" y="126553"/>
                  <a:pt x="50066" y="114911"/>
                  <a:pt x="60385" y="95332"/>
                </a:cubicBezTo>
                <a:cubicBezTo>
                  <a:pt x="70704" y="75753"/>
                  <a:pt x="59062" y="2728"/>
                  <a:pt x="57210" y="8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1" name="フリーフォーム: 図形 560">
            <a:extLst>
              <a:ext uri="{FF2B5EF4-FFF2-40B4-BE49-F238E27FC236}">
                <a16:creationId xmlns:a16="http://schemas.microsoft.com/office/drawing/2014/main" id="{FC064194-4077-46F5-ABA0-C201FC7289B0}"/>
              </a:ext>
            </a:extLst>
          </p:cNvPr>
          <p:cNvSpPr/>
          <p:nvPr/>
        </p:nvSpPr>
        <p:spPr>
          <a:xfrm>
            <a:off x="5908674" y="6721461"/>
            <a:ext cx="131573" cy="181312"/>
          </a:xfrm>
          <a:custGeom>
            <a:avLst/>
            <a:gdLst>
              <a:gd name="connsiteX0" fmla="*/ 130176 w 131573"/>
              <a:gd name="connsiteY0" fmla="*/ 14 h 181312"/>
              <a:gd name="connsiteX1" fmla="*/ 120651 w 131573"/>
              <a:gd name="connsiteY1" fmla="*/ 119077 h 181312"/>
              <a:gd name="connsiteX2" fmla="*/ 65089 w 131573"/>
              <a:gd name="connsiteY2" fmla="*/ 180989 h 181312"/>
              <a:gd name="connsiteX3" fmla="*/ 1 w 131573"/>
              <a:gd name="connsiteY3" fmla="*/ 144477 h 181312"/>
              <a:gd name="connsiteX4" fmla="*/ 66676 w 131573"/>
              <a:gd name="connsiteY4" fmla="*/ 168289 h 181312"/>
              <a:gd name="connsiteX5" fmla="*/ 101601 w 131573"/>
              <a:gd name="connsiteY5" fmla="*/ 127014 h 181312"/>
              <a:gd name="connsiteX6" fmla="*/ 130176 w 131573"/>
              <a:gd name="connsiteY6" fmla="*/ 14 h 18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573" h="181312">
                <a:moveTo>
                  <a:pt x="130176" y="14"/>
                </a:moveTo>
                <a:cubicBezTo>
                  <a:pt x="133351" y="-1309"/>
                  <a:pt x="131499" y="88915"/>
                  <a:pt x="120651" y="119077"/>
                </a:cubicBezTo>
                <a:cubicBezTo>
                  <a:pt x="109803" y="149239"/>
                  <a:pt x="85197" y="176756"/>
                  <a:pt x="65089" y="180989"/>
                </a:cubicBezTo>
                <a:cubicBezTo>
                  <a:pt x="44981" y="185222"/>
                  <a:pt x="-263" y="146594"/>
                  <a:pt x="1" y="144477"/>
                </a:cubicBezTo>
                <a:cubicBezTo>
                  <a:pt x="265" y="142360"/>
                  <a:pt x="49743" y="171199"/>
                  <a:pt x="66676" y="168289"/>
                </a:cubicBezTo>
                <a:cubicBezTo>
                  <a:pt x="83609" y="165379"/>
                  <a:pt x="92076" y="153472"/>
                  <a:pt x="101601" y="127014"/>
                </a:cubicBezTo>
                <a:cubicBezTo>
                  <a:pt x="111126" y="100556"/>
                  <a:pt x="127001" y="1337"/>
                  <a:pt x="130176" y="1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2" name="フリーフォーム: 図形 561">
            <a:extLst>
              <a:ext uri="{FF2B5EF4-FFF2-40B4-BE49-F238E27FC236}">
                <a16:creationId xmlns:a16="http://schemas.microsoft.com/office/drawing/2014/main" id="{1C17E002-249D-442E-AB1A-73DB651DDF6F}"/>
              </a:ext>
            </a:extLst>
          </p:cNvPr>
          <p:cNvSpPr/>
          <p:nvPr/>
        </p:nvSpPr>
        <p:spPr>
          <a:xfrm>
            <a:off x="6046402" y="6743526"/>
            <a:ext cx="296191" cy="94227"/>
          </a:xfrm>
          <a:custGeom>
            <a:avLst/>
            <a:gdLst>
              <a:gd name="connsiteX0" fmla="*/ 386 w 296191"/>
              <a:gd name="connsiteY0" fmla="*/ 46212 h 94227"/>
              <a:gd name="connsiteX1" fmla="*/ 140086 w 296191"/>
              <a:gd name="connsiteY1" fmla="*/ 11287 h 94227"/>
              <a:gd name="connsiteX2" fmla="*/ 232161 w 296191"/>
              <a:gd name="connsiteY2" fmla="*/ 44624 h 94227"/>
              <a:gd name="connsiteX3" fmla="*/ 295661 w 296191"/>
              <a:gd name="connsiteY3" fmla="*/ 93837 h 94227"/>
              <a:gd name="connsiteX4" fmla="*/ 260736 w 296191"/>
              <a:gd name="connsiteY4" fmla="*/ 65262 h 94227"/>
              <a:gd name="connsiteX5" fmla="*/ 228986 w 296191"/>
              <a:gd name="connsiteY5" fmla="*/ 22399 h 94227"/>
              <a:gd name="connsiteX6" fmla="*/ 186123 w 296191"/>
              <a:gd name="connsiteY6" fmla="*/ 174 h 94227"/>
              <a:gd name="connsiteX7" fmla="*/ 386 w 296191"/>
              <a:gd name="connsiteY7" fmla="*/ 46212 h 9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91" h="94227">
                <a:moveTo>
                  <a:pt x="386" y="46212"/>
                </a:moveTo>
                <a:cubicBezTo>
                  <a:pt x="-7287" y="48064"/>
                  <a:pt x="101457" y="11552"/>
                  <a:pt x="140086" y="11287"/>
                </a:cubicBezTo>
                <a:cubicBezTo>
                  <a:pt x="178715" y="11022"/>
                  <a:pt x="206232" y="30866"/>
                  <a:pt x="232161" y="44624"/>
                </a:cubicBezTo>
                <a:cubicBezTo>
                  <a:pt x="258090" y="58382"/>
                  <a:pt x="290899" y="90397"/>
                  <a:pt x="295661" y="93837"/>
                </a:cubicBezTo>
                <a:cubicBezTo>
                  <a:pt x="300423" y="97277"/>
                  <a:pt x="271848" y="77168"/>
                  <a:pt x="260736" y="65262"/>
                </a:cubicBezTo>
                <a:cubicBezTo>
                  <a:pt x="249624" y="53356"/>
                  <a:pt x="241421" y="33247"/>
                  <a:pt x="228986" y="22399"/>
                </a:cubicBezTo>
                <a:cubicBezTo>
                  <a:pt x="216551" y="11551"/>
                  <a:pt x="218931" y="-1678"/>
                  <a:pt x="186123" y="174"/>
                </a:cubicBezTo>
                <a:cubicBezTo>
                  <a:pt x="153315" y="2026"/>
                  <a:pt x="8059" y="44360"/>
                  <a:pt x="386" y="462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" name="フリーフォーム: 図形 562">
            <a:extLst>
              <a:ext uri="{FF2B5EF4-FFF2-40B4-BE49-F238E27FC236}">
                <a16:creationId xmlns:a16="http://schemas.microsoft.com/office/drawing/2014/main" id="{AB3DB2B7-7A3A-4D47-B97D-7DE7FF4FD24A}"/>
              </a:ext>
            </a:extLst>
          </p:cNvPr>
          <p:cNvSpPr/>
          <p:nvPr/>
        </p:nvSpPr>
        <p:spPr>
          <a:xfrm>
            <a:off x="6083300" y="6716114"/>
            <a:ext cx="199035" cy="29434"/>
          </a:xfrm>
          <a:custGeom>
            <a:avLst/>
            <a:gdLst>
              <a:gd name="connsiteX0" fmla="*/ 0 w 199035"/>
              <a:gd name="connsiteY0" fmla="*/ 8536 h 29434"/>
              <a:gd name="connsiteX1" fmla="*/ 104775 w 199035"/>
              <a:gd name="connsiteY1" fmla="*/ 16474 h 29434"/>
              <a:gd name="connsiteX2" fmla="*/ 198438 w 199035"/>
              <a:gd name="connsiteY2" fmla="*/ 29174 h 29434"/>
              <a:gd name="connsiteX3" fmla="*/ 142875 w 199035"/>
              <a:gd name="connsiteY3" fmla="*/ 3774 h 29434"/>
              <a:gd name="connsiteX4" fmla="*/ 103188 w 199035"/>
              <a:gd name="connsiteY4" fmla="*/ 599 h 29434"/>
              <a:gd name="connsiteX5" fmla="*/ 0 w 199035"/>
              <a:gd name="connsiteY5" fmla="*/ 8536 h 2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035" h="29434">
                <a:moveTo>
                  <a:pt x="0" y="8536"/>
                </a:moveTo>
                <a:cubicBezTo>
                  <a:pt x="264" y="11182"/>
                  <a:pt x="71702" y="13034"/>
                  <a:pt x="104775" y="16474"/>
                </a:cubicBezTo>
                <a:cubicBezTo>
                  <a:pt x="137848" y="19914"/>
                  <a:pt x="192088" y="31291"/>
                  <a:pt x="198438" y="29174"/>
                </a:cubicBezTo>
                <a:cubicBezTo>
                  <a:pt x="204788" y="27057"/>
                  <a:pt x="158750" y="8536"/>
                  <a:pt x="142875" y="3774"/>
                </a:cubicBezTo>
                <a:cubicBezTo>
                  <a:pt x="127000" y="-988"/>
                  <a:pt x="123561" y="-195"/>
                  <a:pt x="103188" y="599"/>
                </a:cubicBezTo>
                <a:cubicBezTo>
                  <a:pt x="82815" y="1393"/>
                  <a:pt x="-264" y="5890"/>
                  <a:pt x="0" y="853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4" name="フリーフォーム: 図形 563">
            <a:extLst>
              <a:ext uri="{FF2B5EF4-FFF2-40B4-BE49-F238E27FC236}">
                <a16:creationId xmlns:a16="http://schemas.microsoft.com/office/drawing/2014/main" id="{B76FF5E7-CA71-44DD-A05F-47FECC38548D}"/>
              </a:ext>
            </a:extLst>
          </p:cNvPr>
          <p:cNvSpPr/>
          <p:nvPr/>
        </p:nvSpPr>
        <p:spPr>
          <a:xfrm>
            <a:off x="5835453" y="6898859"/>
            <a:ext cx="126751" cy="308423"/>
          </a:xfrm>
          <a:custGeom>
            <a:avLst/>
            <a:gdLst>
              <a:gd name="connsiteX0" fmla="*/ 197 w 126751"/>
              <a:gd name="connsiteY0" fmla="*/ 416 h 308423"/>
              <a:gd name="connsiteX1" fmla="*/ 95447 w 126751"/>
              <a:gd name="connsiteY1" fmla="*/ 98841 h 308423"/>
              <a:gd name="connsiteX2" fmla="*/ 104972 w 126751"/>
              <a:gd name="connsiteY2" fmla="*/ 113129 h 308423"/>
              <a:gd name="connsiteX3" fmla="*/ 109735 w 126751"/>
              <a:gd name="connsiteY3" fmla="*/ 194091 h 308423"/>
              <a:gd name="connsiteX4" fmla="*/ 112910 w 126751"/>
              <a:gd name="connsiteY4" fmla="*/ 265529 h 308423"/>
              <a:gd name="connsiteX5" fmla="*/ 76397 w 126751"/>
              <a:gd name="connsiteY5" fmla="*/ 308391 h 308423"/>
              <a:gd name="connsiteX6" fmla="*/ 87510 w 126751"/>
              <a:gd name="connsiteY6" fmla="*/ 259179 h 308423"/>
              <a:gd name="connsiteX7" fmla="*/ 124022 w 126751"/>
              <a:gd name="connsiteY7" fmla="*/ 141704 h 308423"/>
              <a:gd name="connsiteX8" fmla="*/ 197 w 126751"/>
              <a:gd name="connsiteY8" fmla="*/ 416 h 30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751" h="308423">
                <a:moveTo>
                  <a:pt x="197" y="416"/>
                </a:moveTo>
                <a:cubicBezTo>
                  <a:pt x="-4565" y="-6728"/>
                  <a:pt x="77984" y="80055"/>
                  <a:pt x="95447" y="98841"/>
                </a:cubicBezTo>
                <a:cubicBezTo>
                  <a:pt x="112910" y="117627"/>
                  <a:pt x="102591" y="97254"/>
                  <a:pt x="104972" y="113129"/>
                </a:cubicBezTo>
                <a:cubicBezTo>
                  <a:pt x="107353" y="129004"/>
                  <a:pt x="108412" y="168691"/>
                  <a:pt x="109735" y="194091"/>
                </a:cubicBezTo>
                <a:cubicBezTo>
                  <a:pt x="111058" y="219491"/>
                  <a:pt x="118466" y="246479"/>
                  <a:pt x="112910" y="265529"/>
                </a:cubicBezTo>
                <a:cubicBezTo>
                  <a:pt x="107354" y="284579"/>
                  <a:pt x="80630" y="309449"/>
                  <a:pt x="76397" y="308391"/>
                </a:cubicBezTo>
                <a:cubicBezTo>
                  <a:pt x="72164" y="307333"/>
                  <a:pt x="79572" y="286960"/>
                  <a:pt x="87510" y="259179"/>
                </a:cubicBezTo>
                <a:cubicBezTo>
                  <a:pt x="95448" y="231398"/>
                  <a:pt x="137780" y="182714"/>
                  <a:pt x="124022" y="141704"/>
                </a:cubicBezTo>
                <a:cubicBezTo>
                  <a:pt x="110264" y="100694"/>
                  <a:pt x="4959" y="7560"/>
                  <a:pt x="197" y="4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5" name="フリーフォーム: 図形 564">
            <a:extLst>
              <a:ext uri="{FF2B5EF4-FFF2-40B4-BE49-F238E27FC236}">
                <a16:creationId xmlns:a16="http://schemas.microsoft.com/office/drawing/2014/main" id="{96F359DA-B287-47FD-8DC0-50C15AC30A4E}"/>
              </a:ext>
            </a:extLst>
          </p:cNvPr>
          <p:cNvSpPr/>
          <p:nvPr/>
        </p:nvSpPr>
        <p:spPr>
          <a:xfrm>
            <a:off x="5753890" y="6711300"/>
            <a:ext cx="66025" cy="394614"/>
          </a:xfrm>
          <a:custGeom>
            <a:avLst/>
            <a:gdLst>
              <a:gd name="connsiteX0" fmla="*/ 43660 w 66025"/>
              <a:gd name="connsiteY0" fmla="*/ 650 h 394614"/>
              <a:gd name="connsiteX1" fmla="*/ 65885 w 66025"/>
              <a:gd name="connsiteY1" fmla="*/ 83200 h 394614"/>
              <a:gd name="connsiteX2" fmla="*/ 32548 w 66025"/>
              <a:gd name="connsiteY2" fmla="*/ 114950 h 394614"/>
              <a:gd name="connsiteX3" fmla="*/ 29373 w 66025"/>
              <a:gd name="connsiteY3" fmla="*/ 184800 h 394614"/>
              <a:gd name="connsiteX4" fmla="*/ 19848 w 66025"/>
              <a:gd name="connsiteY4" fmla="*/ 253063 h 394614"/>
              <a:gd name="connsiteX5" fmla="*/ 2385 w 66025"/>
              <a:gd name="connsiteY5" fmla="*/ 392763 h 394614"/>
              <a:gd name="connsiteX6" fmla="*/ 2385 w 66025"/>
              <a:gd name="connsiteY6" fmla="*/ 319738 h 394614"/>
              <a:gd name="connsiteX7" fmla="*/ 23023 w 66025"/>
              <a:gd name="connsiteY7" fmla="*/ 132413 h 394614"/>
              <a:gd name="connsiteX8" fmla="*/ 43660 w 66025"/>
              <a:gd name="connsiteY8" fmla="*/ 650 h 39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025" h="394614">
                <a:moveTo>
                  <a:pt x="43660" y="650"/>
                </a:moveTo>
                <a:cubicBezTo>
                  <a:pt x="50804" y="-7552"/>
                  <a:pt x="67737" y="64150"/>
                  <a:pt x="65885" y="83200"/>
                </a:cubicBezTo>
                <a:cubicBezTo>
                  <a:pt x="64033" y="102250"/>
                  <a:pt x="38633" y="98017"/>
                  <a:pt x="32548" y="114950"/>
                </a:cubicBezTo>
                <a:cubicBezTo>
                  <a:pt x="26463" y="131883"/>
                  <a:pt x="31490" y="161781"/>
                  <a:pt x="29373" y="184800"/>
                </a:cubicBezTo>
                <a:cubicBezTo>
                  <a:pt x="27256" y="207819"/>
                  <a:pt x="24346" y="218403"/>
                  <a:pt x="19848" y="253063"/>
                </a:cubicBezTo>
                <a:cubicBezTo>
                  <a:pt x="15350" y="287723"/>
                  <a:pt x="5295" y="381651"/>
                  <a:pt x="2385" y="392763"/>
                </a:cubicBezTo>
                <a:cubicBezTo>
                  <a:pt x="-525" y="403875"/>
                  <a:pt x="-1055" y="363130"/>
                  <a:pt x="2385" y="319738"/>
                </a:cubicBezTo>
                <a:cubicBezTo>
                  <a:pt x="5825" y="276346"/>
                  <a:pt x="13233" y="182419"/>
                  <a:pt x="23023" y="132413"/>
                </a:cubicBezTo>
                <a:cubicBezTo>
                  <a:pt x="32813" y="82407"/>
                  <a:pt x="36516" y="8852"/>
                  <a:pt x="43660" y="65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6" name="フリーフォーム: 図形 565">
            <a:extLst>
              <a:ext uri="{FF2B5EF4-FFF2-40B4-BE49-F238E27FC236}">
                <a16:creationId xmlns:a16="http://schemas.microsoft.com/office/drawing/2014/main" id="{03BDA31E-5FE3-47D4-A659-53A1DD0BA73B}"/>
              </a:ext>
            </a:extLst>
          </p:cNvPr>
          <p:cNvSpPr/>
          <p:nvPr/>
        </p:nvSpPr>
        <p:spPr>
          <a:xfrm>
            <a:off x="5829450" y="6919615"/>
            <a:ext cx="105605" cy="288704"/>
          </a:xfrm>
          <a:custGeom>
            <a:avLst/>
            <a:gdLst>
              <a:gd name="connsiteX0" fmla="*/ 7788 w 105605"/>
              <a:gd name="connsiteY0" fmla="*/ 298 h 288704"/>
              <a:gd name="connsiteX1" fmla="*/ 4613 w 105605"/>
              <a:gd name="connsiteY1" fmla="*/ 154285 h 288704"/>
              <a:gd name="connsiteX2" fmla="*/ 1438 w 105605"/>
              <a:gd name="connsiteY2" fmla="*/ 173335 h 288704"/>
              <a:gd name="connsiteX3" fmla="*/ 30013 w 105605"/>
              <a:gd name="connsiteY3" fmla="*/ 206673 h 288704"/>
              <a:gd name="connsiteX4" fmla="*/ 104625 w 105605"/>
              <a:gd name="connsiteY4" fmla="*/ 287635 h 288704"/>
              <a:gd name="connsiteX5" fmla="*/ 68113 w 105605"/>
              <a:gd name="connsiteY5" fmla="*/ 249535 h 288704"/>
              <a:gd name="connsiteX6" fmla="*/ 3025 w 105605"/>
              <a:gd name="connsiteY6" fmla="*/ 198735 h 288704"/>
              <a:gd name="connsiteX7" fmla="*/ 7788 w 105605"/>
              <a:gd name="connsiteY7" fmla="*/ 298 h 28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605" h="288704">
                <a:moveTo>
                  <a:pt x="7788" y="298"/>
                </a:moveTo>
                <a:cubicBezTo>
                  <a:pt x="8053" y="-7110"/>
                  <a:pt x="5671" y="125446"/>
                  <a:pt x="4613" y="154285"/>
                </a:cubicBezTo>
                <a:cubicBezTo>
                  <a:pt x="3555" y="183124"/>
                  <a:pt x="-2795" y="164604"/>
                  <a:pt x="1438" y="173335"/>
                </a:cubicBezTo>
                <a:cubicBezTo>
                  <a:pt x="5671" y="182066"/>
                  <a:pt x="30013" y="206673"/>
                  <a:pt x="30013" y="206673"/>
                </a:cubicBezTo>
                <a:cubicBezTo>
                  <a:pt x="47211" y="225723"/>
                  <a:pt x="98275" y="280491"/>
                  <a:pt x="104625" y="287635"/>
                </a:cubicBezTo>
                <a:cubicBezTo>
                  <a:pt x="110975" y="294779"/>
                  <a:pt x="85046" y="264352"/>
                  <a:pt x="68113" y="249535"/>
                </a:cubicBezTo>
                <a:cubicBezTo>
                  <a:pt x="51180" y="234718"/>
                  <a:pt x="10433" y="243185"/>
                  <a:pt x="3025" y="198735"/>
                </a:cubicBezTo>
                <a:cubicBezTo>
                  <a:pt x="-4383" y="154285"/>
                  <a:pt x="7523" y="7706"/>
                  <a:pt x="7788" y="29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7" name="フリーフォーム: 図形 566">
            <a:extLst>
              <a:ext uri="{FF2B5EF4-FFF2-40B4-BE49-F238E27FC236}">
                <a16:creationId xmlns:a16="http://schemas.microsoft.com/office/drawing/2014/main" id="{FCC62F19-A0A6-45E0-A05B-EA0568FD97D0}"/>
              </a:ext>
            </a:extLst>
          </p:cNvPr>
          <p:cNvSpPr/>
          <p:nvPr/>
        </p:nvSpPr>
        <p:spPr>
          <a:xfrm>
            <a:off x="5859244" y="6945313"/>
            <a:ext cx="47336" cy="222503"/>
          </a:xfrm>
          <a:custGeom>
            <a:avLst/>
            <a:gdLst>
              <a:gd name="connsiteX0" fmla="*/ 219 w 47336"/>
              <a:gd name="connsiteY0" fmla="*/ 0 h 222503"/>
              <a:gd name="connsiteX1" fmla="*/ 11331 w 47336"/>
              <a:gd name="connsiteY1" fmla="*/ 127000 h 222503"/>
              <a:gd name="connsiteX2" fmla="*/ 46256 w 47336"/>
              <a:gd name="connsiteY2" fmla="*/ 222250 h 222503"/>
              <a:gd name="connsiteX3" fmla="*/ 36731 w 47336"/>
              <a:gd name="connsiteY3" fmla="*/ 153987 h 222503"/>
              <a:gd name="connsiteX4" fmla="*/ 19269 w 47336"/>
              <a:gd name="connsiteY4" fmla="*/ 125412 h 222503"/>
              <a:gd name="connsiteX5" fmla="*/ 219 w 47336"/>
              <a:gd name="connsiteY5" fmla="*/ 0 h 22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6" h="222503">
                <a:moveTo>
                  <a:pt x="219" y="0"/>
                </a:moveTo>
                <a:cubicBezTo>
                  <a:pt x="-1104" y="265"/>
                  <a:pt x="3658" y="89958"/>
                  <a:pt x="11331" y="127000"/>
                </a:cubicBezTo>
                <a:cubicBezTo>
                  <a:pt x="19004" y="164042"/>
                  <a:pt x="42023" y="217752"/>
                  <a:pt x="46256" y="222250"/>
                </a:cubicBezTo>
                <a:cubicBezTo>
                  <a:pt x="50489" y="226748"/>
                  <a:pt x="41229" y="170127"/>
                  <a:pt x="36731" y="153987"/>
                </a:cubicBezTo>
                <a:cubicBezTo>
                  <a:pt x="32233" y="137847"/>
                  <a:pt x="24825" y="149224"/>
                  <a:pt x="19269" y="125412"/>
                </a:cubicBezTo>
                <a:cubicBezTo>
                  <a:pt x="13713" y="101600"/>
                  <a:pt x="1542" y="-265"/>
                  <a:pt x="219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8" name="フリーフォーム: 図形 567">
            <a:extLst>
              <a:ext uri="{FF2B5EF4-FFF2-40B4-BE49-F238E27FC236}">
                <a16:creationId xmlns:a16="http://schemas.microsoft.com/office/drawing/2014/main" id="{DDA18ECD-69A2-4F6E-8FD7-13761130DC7F}"/>
              </a:ext>
            </a:extLst>
          </p:cNvPr>
          <p:cNvSpPr/>
          <p:nvPr/>
        </p:nvSpPr>
        <p:spPr>
          <a:xfrm>
            <a:off x="5982069" y="6889730"/>
            <a:ext cx="129833" cy="280141"/>
          </a:xfrm>
          <a:custGeom>
            <a:avLst/>
            <a:gdLst>
              <a:gd name="connsiteX0" fmla="*/ 129806 w 129833"/>
              <a:gd name="connsiteY0" fmla="*/ 20 h 280141"/>
              <a:gd name="connsiteX1" fmla="*/ 10744 w 129833"/>
              <a:gd name="connsiteY1" fmla="*/ 60345 h 280141"/>
              <a:gd name="connsiteX2" fmla="*/ 5981 w 129833"/>
              <a:gd name="connsiteY2" fmla="*/ 131783 h 280141"/>
              <a:gd name="connsiteX3" fmla="*/ 13919 w 129833"/>
              <a:gd name="connsiteY3" fmla="*/ 252433 h 280141"/>
              <a:gd name="connsiteX4" fmla="*/ 31381 w 129833"/>
              <a:gd name="connsiteY4" fmla="*/ 279420 h 280141"/>
              <a:gd name="connsiteX5" fmla="*/ 13919 w 129833"/>
              <a:gd name="connsiteY5" fmla="*/ 234970 h 280141"/>
              <a:gd name="connsiteX6" fmla="*/ 21856 w 129833"/>
              <a:gd name="connsiteY6" fmla="*/ 66695 h 280141"/>
              <a:gd name="connsiteX7" fmla="*/ 129806 w 129833"/>
              <a:gd name="connsiteY7" fmla="*/ 20 h 28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33" h="280141">
                <a:moveTo>
                  <a:pt x="129806" y="20"/>
                </a:moveTo>
                <a:cubicBezTo>
                  <a:pt x="127954" y="-1038"/>
                  <a:pt x="31381" y="38385"/>
                  <a:pt x="10744" y="60345"/>
                </a:cubicBezTo>
                <a:cubicBezTo>
                  <a:pt x="-9894" y="82306"/>
                  <a:pt x="5452" y="99768"/>
                  <a:pt x="5981" y="131783"/>
                </a:cubicBezTo>
                <a:cubicBezTo>
                  <a:pt x="6510" y="163798"/>
                  <a:pt x="9686" y="227827"/>
                  <a:pt x="13919" y="252433"/>
                </a:cubicBezTo>
                <a:cubicBezTo>
                  <a:pt x="18152" y="277039"/>
                  <a:pt x="31381" y="282330"/>
                  <a:pt x="31381" y="279420"/>
                </a:cubicBezTo>
                <a:cubicBezTo>
                  <a:pt x="31381" y="276510"/>
                  <a:pt x="15506" y="270424"/>
                  <a:pt x="13919" y="234970"/>
                </a:cubicBezTo>
                <a:cubicBezTo>
                  <a:pt x="12332" y="199516"/>
                  <a:pt x="3335" y="104266"/>
                  <a:pt x="21856" y="66695"/>
                </a:cubicBezTo>
                <a:cubicBezTo>
                  <a:pt x="40377" y="29124"/>
                  <a:pt x="131658" y="1078"/>
                  <a:pt x="129806" y="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9" name="フリーフォーム: 図形 568">
            <a:extLst>
              <a:ext uri="{FF2B5EF4-FFF2-40B4-BE49-F238E27FC236}">
                <a16:creationId xmlns:a16="http://schemas.microsoft.com/office/drawing/2014/main" id="{3FE64EEE-3F92-477D-962E-ACCE0524ED26}"/>
              </a:ext>
            </a:extLst>
          </p:cNvPr>
          <p:cNvSpPr/>
          <p:nvPr/>
        </p:nvSpPr>
        <p:spPr>
          <a:xfrm>
            <a:off x="5933381" y="6888133"/>
            <a:ext cx="156741" cy="162029"/>
          </a:xfrm>
          <a:custGeom>
            <a:avLst/>
            <a:gdLst>
              <a:gd name="connsiteX0" fmla="*/ 156269 w 156741"/>
              <a:gd name="connsiteY0" fmla="*/ 30 h 162029"/>
              <a:gd name="connsiteX1" fmla="*/ 54669 w 156741"/>
              <a:gd name="connsiteY1" fmla="*/ 54005 h 162029"/>
              <a:gd name="connsiteX2" fmla="*/ 29269 w 156741"/>
              <a:gd name="connsiteY2" fmla="*/ 77817 h 162029"/>
              <a:gd name="connsiteX3" fmla="*/ 16569 w 156741"/>
              <a:gd name="connsiteY3" fmla="*/ 161955 h 162029"/>
              <a:gd name="connsiteX4" fmla="*/ 8632 w 156741"/>
              <a:gd name="connsiteY4" fmla="*/ 61942 h 162029"/>
              <a:gd name="connsiteX5" fmla="*/ 156269 w 156741"/>
              <a:gd name="connsiteY5" fmla="*/ 30 h 16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741" h="162029">
                <a:moveTo>
                  <a:pt x="156269" y="30"/>
                </a:moveTo>
                <a:cubicBezTo>
                  <a:pt x="163942" y="-1293"/>
                  <a:pt x="75836" y="41041"/>
                  <a:pt x="54669" y="54005"/>
                </a:cubicBezTo>
                <a:cubicBezTo>
                  <a:pt x="33502" y="66969"/>
                  <a:pt x="35619" y="59825"/>
                  <a:pt x="29269" y="77817"/>
                </a:cubicBezTo>
                <a:cubicBezTo>
                  <a:pt x="22919" y="95809"/>
                  <a:pt x="20009" y="164601"/>
                  <a:pt x="16569" y="161955"/>
                </a:cubicBezTo>
                <a:cubicBezTo>
                  <a:pt x="13129" y="159309"/>
                  <a:pt x="-13329" y="88400"/>
                  <a:pt x="8632" y="61942"/>
                </a:cubicBezTo>
                <a:cubicBezTo>
                  <a:pt x="30593" y="35484"/>
                  <a:pt x="148596" y="1353"/>
                  <a:pt x="156269" y="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0" name="フリーフォーム: 図形 569">
            <a:extLst>
              <a:ext uri="{FF2B5EF4-FFF2-40B4-BE49-F238E27FC236}">
                <a16:creationId xmlns:a16="http://schemas.microsoft.com/office/drawing/2014/main" id="{45DA2482-D6C3-45F0-8C51-14C75B5EC347}"/>
              </a:ext>
            </a:extLst>
          </p:cNvPr>
          <p:cNvSpPr/>
          <p:nvPr/>
        </p:nvSpPr>
        <p:spPr>
          <a:xfrm>
            <a:off x="5771009" y="7126970"/>
            <a:ext cx="169454" cy="241778"/>
          </a:xfrm>
          <a:custGeom>
            <a:avLst/>
            <a:gdLst>
              <a:gd name="connsiteX0" fmla="*/ 4316 w 169454"/>
              <a:gd name="connsiteY0" fmla="*/ 905 h 241778"/>
              <a:gd name="connsiteX1" fmla="*/ 1141 w 169454"/>
              <a:gd name="connsiteY1" fmla="*/ 100918 h 241778"/>
              <a:gd name="connsiteX2" fmla="*/ 23366 w 169454"/>
              <a:gd name="connsiteY2" fmla="*/ 153305 h 241778"/>
              <a:gd name="connsiteX3" fmla="*/ 169416 w 169454"/>
              <a:gd name="connsiteY3" fmla="*/ 240618 h 241778"/>
              <a:gd name="connsiteX4" fmla="*/ 37654 w 169454"/>
              <a:gd name="connsiteY4" fmla="*/ 200930 h 241778"/>
              <a:gd name="connsiteX5" fmla="*/ 13841 w 169454"/>
              <a:gd name="connsiteY5" fmla="*/ 164418 h 241778"/>
              <a:gd name="connsiteX6" fmla="*/ 4316 w 169454"/>
              <a:gd name="connsiteY6" fmla="*/ 905 h 24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454" h="241778">
                <a:moveTo>
                  <a:pt x="4316" y="905"/>
                </a:moveTo>
                <a:cubicBezTo>
                  <a:pt x="2199" y="-9678"/>
                  <a:pt x="-2034" y="75518"/>
                  <a:pt x="1141" y="100918"/>
                </a:cubicBezTo>
                <a:cubicBezTo>
                  <a:pt x="4316" y="126318"/>
                  <a:pt x="-4680" y="130022"/>
                  <a:pt x="23366" y="153305"/>
                </a:cubicBezTo>
                <a:cubicBezTo>
                  <a:pt x="51412" y="176588"/>
                  <a:pt x="167035" y="232681"/>
                  <a:pt x="169416" y="240618"/>
                </a:cubicBezTo>
                <a:cubicBezTo>
                  <a:pt x="171797" y="248555"/>
                  <a:pt x="63583" y="213630"/>
                  <a:pt x="37654" y="200930"/>
                </a:cubicBezTo>
                <a:cubicBezTo>
                  <a:pt x="11725" y="188230"/>
                  <a:pt x="18339" y="195639"/>
                  <a:pt x="13841" y="164418"/>
                </a:cubicBezTo>
                <a:cubicBezTo>
                  <a:pt x="9343" y="133197"/>
                  <a:pt x="6433" y="11488"/>
                  <a:pt x="4316" y="90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1" name="フリーフォーム: 図形 570">
            <a:extLst>
              <a:ext uri="{FF2B5EF4-FFF2-40B4-BE49-F238E27FC236}">
                <a16:creationId xmlns:a16="http://schemas.microsoft.com/office/drawing/2014/main" id="{A39B4310-4116-49C4-9A45-DDCA1320A757}"/>
              </a:ext>
            </a:extLst>
          </p:cNvPr>
          <p:cNvSpPr/>
          <p:nvPr/>
        </p:nvSpPr>
        <p:spPr>
          <a:xfrm>
            <a:off x="5785524" y="7149782"/>
            <a:ext cx="115192" cy="118079"/>
          </a:xfrm>
          <a:custGeom>
            <a:avLst/>
            <a:gdLst>
              <a:gd name="connsiteX0" fmla="*/ 914 w 115192"/>
              <a:gd name="connsiteY0" fmla="*/ 318 h 118079"/>
              <a:gd name="connsiteX1" fmla="*/ 113626 w 115192"/>
              <a:gd name="connsiteY1" fmla="*/ 114618 h 118079"/>
              <a:gd name="connsiteX2" fmla="*/ 62826 w 115192"/>
              <a:gd name="connsiteY2" fmla="*/ 81281 h 118079"/>
              <a:gd name="connsiteX3" fmla="*/ 914 w 115192"/>
              <a:gd name="connsiteY3" fmla="*/ 318 h 1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92" h="118079">
                <a:moveTo>
                  <a:pt x="914" y="318"/>
                </a:moveTo>
                <a:cubicBezTo>
                  <a:pt x="9381" y="5874"/>
                  <a:pt x="103307" y="101124"/>
                  <a:pt x="113626" y="114618"/>
                </a:cubicBezTo>
                <a:cubicBezTo>
                  <a:pt x="123945" y="128112"/>
                  <a:pt x="80553" y="99008"/>
                  <a:pt x="62826" y="81281"/>
                </a:cubicBezTo>
                <a:cubicBezTo>
                  <a:pt x="45099" y="63554"/>
                  <a:pt x="-7553" y="-5238"/>
                  <a:pt x="914" y="3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2" name="フリーフォーム: 図形 571">
            <a:extLst>
              <a:ext uri="{FF2B5EF4-FFF2-40B4-BE49-F238E27FC236}">
                <a16:creationId xmlns:a16="http://schemas.microsoft.com/office/drawing/2014/main" id="{AC6C0DDA-83C7-4CB4-ABD0-CD33734EF786}"/>
              </a:ext>
            </a:extLst>
          </p:cNvPr>
          <p:cNvSpPr/>
          <p:nvPr/>
        </p:nvSpPr>
        <p:spPr>
          <a:xfrm>
            <a:off x="5782047" y="6924675"/>
            <a:ext cx="128713" cy="314535"/>
          </a:xfrm>
          <a:custGeom>
            <a:avLst/>
            <a:gdLst>
              <a:gd name="connsiteX0" fmla="*/ 31378 w 128713"/>
              <a:gd name="connsiteY0" fmla="*/ 0 h 314535"/>
              <a:gd name="connsiteX1" fmla="*/ 31378 w 128713"/>
              <a:gd name="connsiteY1" fmla="*/ 204788 h 314535"/>
              <a:gd name="connsiteX2" fmla="*/ 47253 w 128713"/>
              <a:gd name="connsiteY2" fmla="*/ 231775 h 314535"/>
              <a:gd name="connsiteX3" fmla="*/ 128216 w 128713"/>
              <a:gd name="connsiteY3" fmla="*/ 314325 h 314535"/>
              <a:gd name="connsiteX4" fmla="*/ 4391 w 128713"/>
              <a:gd name="connsiteY4" fmla="*/ 204788 h 314535"/>
              <a:gd name="connsiteX5" fmla="*/ 31378 w 128713"/>
              <a:gd name="connsiteY5" fmla="*/ 0 h 31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713" h="314535">
                <a:moveTo>
                  <a:pt x="31378" y="0"/>
                </a:moveTo>
                <a:cubicBezTo>
                  <a:pt x="35876" y="0"/>
                  <a:pt x="28732" y="166159"/>
                  <a:pt x="31378" y="204788"/>
                </a:cubicBezTo>
                <a:cubicBezTo>
                  <a:pt x="34024" y="243417"/>
                  <a:pt x="31113" y="213519"/>
                  <a:pt x="47253" y="231775"/>
                </a:cubicBezTo>
                <a:cubicBezTo>
                  <a:pt x="63393" y="250031"/>
                  <a:pt x="135360" y="318823"/>
                  <a:pt x="128216" y="314325"/>
                </a:cubicBezTo>
                <a:cubicBezTo>
                  <a:pt x="121072" y="309827"/>
                  <a:pt x="21853" y="255059"/>
                  <a:pt x="4391" y="204788"/>
                </a:cubicBezTo>
                <a:cubicBezTo>
                  <a:pt x="-13071" y="154517"/>
                  <a:pt x="26880" y="0"/>
                  <a:pt x="31378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3" name="フリーフォーム: 図形 572">
            <a:extLst>
              <a:ext uri="{FF2B5EF4-FFF2-40B4-BE49-F238E27FC236}">
                <a16:creationId xmlns:a16="http://schemas.microsoft.com/office/drawing/2014/main" id="{BEA372F8-B3E5-4CEC-98AF-54AFF2E1F371}"/>
              </a:ext>
            </a:extLst>
          </p:cNvPr>
          <p:cNvSpPr/>
          <p:nvPr/>
        </p:nvSpPr>
        <p:spPr>
          <a:xfrm>
            <a:off x="6121396" y="6778590"/>
            <a:ext cx="152546" cy="209698"/>
          </a:xfrm>
          <a:custGeom>
            <a:avLst/>
            <a:gdLst>
              <a:gd name="connsiteX0" fmla="*/ 82554 w 152546"/>
              <a:gd name="connsiteY0" fmla="*/ 35 h 209698"/>
              <a:gd name="connsiteX1" fmla="*/ 150817 w 152546"/>
              <a:gd name="connsiteY1" fmla="*/ 146085 h 209698"/>
              <a:gd name="connsiteX2" fmla="*/ 120654 w 152546"/>
              <a:gd name="connsiteY2" fmla="*/ 173073 h 209698"/>
              <a:gd name="connsiteX3" fmla="*/ 4 w 152546"/>
              <a:gd name="connsiteY3" fmla="*/ 209585 h 209698"/>
              <a:gd name="connsiteX4" fmla="*/ 125417 w 152546"/>
              <a:gd name="connsiteY4" fmla="*/ 160373 h 209698"/>
              <a:gd name="connsiteX5" fmla="*/ 82554 w 152546"/>
              <a:gd name="connsiteY5" fmla="*/ 35 h 20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546" h="209698">
                <a:moveTo>
                  <a:pt x="82554" y="35"/>
                </a:moveTo>
                <a:cubicBezTo>
                  <a:pt x="86787" y="-2346"/>
                  <a:pt x="144467" y="117245"/>
                  <a:pt x="150817" y="146085"/>
                </a:cubicBezTo>
                <a:cubicBezTo>
                  <a:pt x="157167" y="174925"/>
                  <a:pt x="145790" y="162490"/>
                  <a:pt x="120654" y="173073"/>
                </a:cubicBezTo>
                <a:cubicBezTo>
                  <a:pt x="95518" y="183656"/>
                  <a:pt x="-790" y="211702"/>
                  <a:pt x="4" y="209585"/>
                </a:cubicBezTo>
                <a:cubicBezTo>
                  <a:pt x="798" y="207468"/>
                  <a:pt x="106632" y="194504"/>
                  <a:pt x="125417" y="160373"/>
                </a:cubicBezTo>
                <a:cubicBezTo>
                  <a:pt x="144203" y="126242"/>
                  <a:pt x="78321" y="2416"/>
                  <a:pt x="82554" y="3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4" name="フリーフォーム: 図形 573">
            <a:extLst>
              <a:ext uri="{FF2B5EF4-FFF2-40B4-BE49-F238E27FC236}">
                <a16:creationId xmlns:a16="http://schemas.microsoft.com/office/drawing/2014/main" id="{8B5C990F-36F6-4AF3-8BC3-4C66D2066189}"/>
              </a:ext>
            </a:extLst>
          </p:cNvPr>
          <p:cNvSpPr/>
          <p:nvPr/>
        </p:nvSpPr>
        <p:spPr>
          <a:xfrm>
            <a:off x="6076949" y="6823043"/>
            <a:ext cx="52724" cy="172955"/>
          </a:xfrm>
          <a:custGeom>
            <a:avLst/>
            <a:gdLst>
              <a:gd name="connsiteX0" fmla="*/ 49214 w 52724"/>
              <a:gd name="connsiteY0" fmla="*/ 32 h 172955"/>
              <a:gd name="connsiteX1" fmla="*/ 52389 w 52724"/>
              <a:gd name="connsiteY1" fmla="*/ 141320 h 172955"/>
              <a:gd name="connsiteX2" fmla="*/ 41276 w 52724"/>
              <a:gd name="connsiteY2" fmla="*/ 166720 h 172955"/>
              <a:gd name="connsiteX3" fmla="*/ 1 w 52724"/>
              <a:gd name="connsiteY3" fmla="*/ 169895 h 172955"/>
              <a:gd name="connsiteX4" fmla="*/ 42864 w 52724"/>
              <a:gd name="connsiteY4" fmla="*/ 128620 h 172955"/>
              <a:gd name="connsiteX5" fmla="*/ 49214 w 52724"/>
              <a:gd name="connsiteY5" fmla="*/ 32 h 1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4" h="172955">
                <a:moveTo>
                  <a:pt x="49214" y="32"/>
                </a:moveTo>
                <a:cubicBezTo>
                  <a:pt x="50802" y="2149"/>
                  <a:pt x="53712" y="113539"/>
                  <a:pt x="52389" y="141320"/>
                </a:cubicBezTo>
                <a:cubicBezTo>
                  <a:pt x="51066" y="169101"/>
                  <a:pt x="50007" y="161958"/>
                  <a:pt x="41276" y="166720"/>
                </a:cubicBezTo>
                <a:cubicBezTo>
                  <a:pt x="32545" y="171482"/>
                  <a:pt x="-264" y="176245"/>
                  <a:pt x="1" y="169895"/>
                </a:cubicBezTo>
                <a:cubicBezTo>
                  <a:pt x="266" y="163545"/>
                  <a:pt x="36514" y="155872"/>
                  <a:pt x="42864" y="128620"/>
                </a:cubicBezTo>
                <a:cubicBezTo>
                  <a:pt x="49214" y="101368"/>
                  <a:pt x="47626" y="-2085"/>
                  <a:pt x="49214" y="3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5" name="フリーフォーム: 図形 574">
            <a:extLst>
              <a:ext uri="{FF2B5EF4-FFF2-40B4-BE49-F238E27FC236}">
                <a16:creationId xmlns:a16="http://schemas.microsoft.com/office/drawing/2014/main" id="{C7F52ECD-1BA6-4CF7-9708-25F5A1AC738F}"/>
              </a:ext>
            </a:extLst>
          </p:cNvPr>
          <p:cNvSpPr/>
          <p:nvPr/>
        </p:nvSpPr>
        <p:spPr>
          <a:xfrm>
            <a:off x="6115175" y="7026026"/>
            <a:ext cx="168270" cy="150079"/>
          </a:xfrm>
          <a:custGeom>
            <a:avLst/>
            <a:gdLst>
              <a:gd name="connsiteX0" fmla="*/ 22100 w 168270"/>
              <a:gd name="connsiteY0" fmla="*/ 249 h 150079"/>
              <a:gd name="connsiteX1" fmla="*/ 7813 w 168270"/>
              <a:gd name="connsiteY1" fmla="*/ 92324 h 150079"/>
              <a:gd name="connsiteX2" fmla="*/ 14163 w 168270"/>
              <a:gd name="connsiteY2" fmla="*/ 149474 h 150079"/>
              <a:gd name="connsiteX3" fmla="*/ 168150 w 168270"/>
              <a:gd name="connsiteY3" fmla="*/ 122487 h 150079"/>
              <a:gd name="connsiteX4" fmla="*/ 39563 w 168270"/>
              <a:gd name="connsiteY4" fmla="*/ 124074 h 150079"/>
              <a:gd name="connsiteX5" fmla="*/ 22100 w 168270"/>
              <a:gd name="connsiteY5" fmla="*/ 122487 h 150079"/>
              <a:gd name="connsiteX6" fmla="*/ 22100 w 168270"/>
              <a:gd name="connsiteY6" fmla="*/ 249 h 15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270" h="150079">
                <a:moveTo>
                  <a:pt x="22100" y="249"/>
                </a:moveTo>
                <a:cubicBezTo>
                  <a:pt x="19719" y="-4778"/>
                  <a:pt x="9136" y="67453"/>
                  <a:pt x="7813" y="92324"/>
                </a:cubicBezTo>
                <a:cubicBezTo>
                  <a:pt x="6490" y="117195"/>
                  <a:pt x="-12560" y="144447"/>
                  <a:pt x="14163" y="149474"/>
                </a:cubicBezTo>
                <a:cubicBezTo>
                  <a:pt x="40886" y="154501"/>
                  <a:pt x="163917" y="126720"/>
                  <a:pt x="168150" y="122487"/>
                </a:cubicBezTo>
                <a:cubicBezTo>
                  <a:pt x="172383" y="118254"/>
                  <a:pt x="63905" y="124074"/>
                  <a:pt x="39563" y="124074"/>
                </a:cubicBezTo>
                <a:cubicBezTo>
                  <a:pt x="15221" y="124074"/>
                  <a:pt x="25010" y="139420"/>
                  <a:pt x="22100" y="122487"/>
                </a:cubicBezTo>
                <a:cubicBezTo>
                  <a:pt x="19190" y="105554"/>
                  <a:pt x="24481" y="5276"/>
                  <a:pt x="22100" y="2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6" name="フリーフォーム: 図形 575">
            <a:extLst>
              <a:ext uri="{FF2B5EF4-FFF2-40B4-BE49-F238E27FC236}">
                <a16:creationId xmlns:a16="http://schemas.microsoft.com/office/drawing/2014/main" id="{A730DD6A-20FA-448B-AAD8-984FE9933A11}"/>
              </a:ext>
            </a:extLst>
          </p:cNvPr>
          <p:cNvSpPr/>
          <p:nvPr/>
        </p:nvSpPr>
        <p:spPr>
          <a:xfrm>
            <a:off x="6145069" y="7140378"/>
            <a:ext cx="284614" cy="150021"/>
          </a:xfrm>
          <a:custGeom>
            <a:avLst/>
            <a:gdLst>
              <a:gd name="connsiteX0" fmla="*/ 284306 w 284614"/>
              <a:gd name="connsiteY0" fmla="*/ 197 h 150021"/>
              <a:gd name="connsiteX1" fmla="*/ 247794 w 284614"/>
              <a:gd name="connsiteY1" fmla="*/ 138310 h 150021"/>
              <a:gd name="connsiteX2" fmla="*/ 177944 w 284614"/>
              <a:gd name="connsiteY2" fmla="*/ 139897 h 150021"/>
              <a:gd name="connsiteX3" fmla="*/ 144 w 284614"/>
              <a:gd name="connsiteY3" fmla="*/ 116085 h 150021"/>
              <a:gd name="connsiteX4" fmla="*/ 209694 w 284614"/>
              <a:gd name="connsiteY4" fmla="*/ 127197 h 150021"/>
              <a:gd name="connsiteX5" fmla="*/ 228744 w 284614"/>
              <a:gd name="connsiteY5" fmla="*/ 108147 h 150021"/>
              <a:gd name="connsiteX6" fmla="*/ 284306 w 284614"/>
              <a:gd name="connsiteY6" fmla="*/ 197 h 15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614" h="150021">
                <a:moveTo>
                  <a:pt x="284306" y="197"/>
                </a:moveTo>
                <a:cubicBezTo>
                  <a:pt x="287481" y="5224"/>
                  <a:pt x="265521" y="115027"/>
                  <a:pt x="247794" y="138310"/>
                </a:cubicBezTo>
                <a:cubicBezTo>
                  <a:pt x="230067" y="161593"/>
                  <a:pt x="219219" y="143601"/>
                  <a:pt x="177944" y="139897"/>
                </a:cubicBezTo>
                <a:cubicBezTo>
                  <a:pt x="136669" y="136193"/>
                  <a:pt x="-5148" y="118202"/>
                  <a:pt x="144" y="116085"/>
                </a:cubicBezTo>
                <a:cubicBezTo>
                  <a:pt x="5436" y="113968"/>
                  <a:pt x="171594" y="128520"/>
                  <a:pt x="209694" y="127197"/>
                </a:cubicBezTo>
                <a:cubicBezTo>
                  <a:pt x="247794" y="125874"/>
                  <a:pt x="216573" y="128784"/>
                  <a:pt x="228744" y="108147"/>
                </a:cubicBezTo>
                <a:cubicBezTo>
                  <a:pt x="240915" y="87510"/>
                  <a:pt x="281131" y="-4830"/>
                  <a:pt x="284306" y="19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7" name="フリーフォーム: 図形 576">
            <a:extLst>
              <a:ext uri="{FF2B5EF4-FFF2-40B4-BE49-F238E27FC236}">
                <a16:creationId xmlns:a16="http://schemas.microsoft.com/office/drawing/2014/main" id="{44037A1E-C2C4-499B-A1F9-49735CBFECA3}"/>
              </a:ext>
            </a:extLst>
          </p:cNvPr>
          <p:cNvSpPr/>
          <p:nvPr/>
        </p:nvSpPr>
        <p:spPr>
          <a:xfrm>
            <a:off x="6143575" y="7126041"/>
            <a:ext cx="196600" cy="87030"/>
          </a:xfrm>
          <a:custGeom>
            <a:avLst/>
            <a:gdLst>
              <a:gd name="connsiteX0" fmla="*/ 50 w 196600"/>
              <a:gd name="connsiteY0" fmla="*/ 82797 h 87030"/>
              <a:gd name="connsiteX1" fmla="*/ 81013 w 196600"/>
              <a:gd name="connsiteY1" fmla="*/ 71684 h 87030"/>
              <a:gd name="connsiteX2" fmla="*/ 195313 w 196600"/>
              <a:gd name="connsiteY2" fmla="*/ 247 h 87030"/>
              <a:gd name="connsiteX3" fmla="*/ 138163 w 196600"/>
              <a:gd name="connsiteY3" fmla="*/ 49459 h 87030"/>
              <a:gd name="connsiteX4" fmla="*/ 69900 w 196600"/>
              <a:gd name="connsiteY4" fmla="*/ 84384 h 87030"/>
              <a:gd name="connsiteX5" fmla="*/ 50 w 196600"/>
              <a:gd name="connsiteY5" fmla="*/ 82797 h 8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600" h="87030">
                <a:moveTo>
                  <a:pt x="50" y="82797"/>
                </a:moveTo>
                <a:cubicBezTo>
                  <a:pt x="1902" y="80680"/>
                  <a:pt x="48469" y="85442"/>
                  <a:pt x="81013" y="71684"/>
                </a:cubicBezTo>
                <a:cubicBezTo>
                  <a:pt x="113557" y="57926"/>
                  <a:pt x="185788" y="3951"/>
                  <a:pt x="195313" y="247"/>
                </a:cubicBezTo>
                <a:cubicBezTo>
                  <a:pt x="204838" y="-3457"/>
                  <a:pt x="159065" y="35436"/>
                  <a:pt x="138163" y="49459"/>
                </a:cubicBezTo>
                <a:cubicBezTo>
                  <a:pt x="117261" y="63482"/>
                  <a:pt x="91596" y="78563"/>
                  <a:pt x="69900" y="84384"/>
                </a:cubicBezTo>
                <a:cubicBezTo>
                  <a:pt x="48204" y="90205"/>
                  <a:pt x="-1802" y="84914"/>
                  <a:pt x="50" y="8279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フリーフォーム: 図形 577">
            <a:extLst>
              <a:ext uri="{FF2B5EF4-FFF2-40B4-BE49-F238E27FC236}">
                <a16:creationId xmlns:a16="http://schemas.microsoft.com/office/drawing/2014/main" id="{6305B987-7D11-4FC5-B84B-7F883118010E}"/>
              </a:ext>
            </a:extLst>
          </p:cNvPr>
          <p:cNvSpPr/>
          <p:nvPr/>
        </p:nvSpPr>
        <p:spPr>
          <a:xfrm>
            <a:off x="5707032" y="7140115"/>
            <a:ext cx="63930" cy="151615"/>
          </a:xfrm>
          <a:custGeom>
            <a:avLst/>
            <a:gdLst>
              <a:gd name="connsiteX0" fmla="*/ 31 w 63930"/>
              <a:gd name="connsiteY0" fmla="*/ 460 h 151615"/>
              <a:gd name="connsiteX1" fmla="*/ 57181 w 63930"/>
              <a:gd name="connsiteY1" fmla="*/ 151273 h 151615"/>
              <a:gd name="connsiteX2" fmla="*/ 61943 w 63930"/>
              <a:gd name="connsiteY2" fmla="*/ 43323 h 151615"/>
              <a:gd name="connsiteX3" fmla="*/ 49243 w 63930"/>
              <a:gd name="connsiteY3" fmla="*/ 102060 h 151615"/>
              <a:gd name="connsiteX4" fmla="*/ 31 w 63930"/>
              <a:gd name="connsiteY4" fmla="*/ 460 h 15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30" h="151615">
                <a:moveTo>
                  <a:pt x="31" y="460"/>
                </a:moveTo>
                <a:cubicBezTo>
                  <a:pt x="1354" y="8662"/>
                  <a:pt x="46862" y="144129"/>
                  <a:pt x="57181" y="151273"/>
                </a:cubicBezTo>
                <a:cubicBezTo>
                  <a:pt x="67500" y="158417"/>
                  <a:pt x="63266" y="51525"/>
                  <a:pt x="61943" y="43323"/>
                </a:cubicBezTo>
                <a:cubicBezTo>
                  <a:pt x="60620" y="35121"/>
                  <a:pt x="58503" y="107881"/>
                  <a:pt x="49243" y="102060"/>
                </a:cubicBezTo>
                <a:cubicBezTo>
                  <a:pt x="39983" y="96239"/>
                  <a:pt x="-1292" y="-7742"/>
                  <a:pt x="31" y="46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9" name="フリーフォーム: 図形 578">
            <a:extLst>
              <a:ext uri="{FF2B5EF4-FFF2-40B4-BE49-F238E27FC236}">
                <a16:creationId xmlns:a16="http://schemas.microsoft.com/office/drawing/2014/main" id="{F114085A-4DF3-4C7E-83B1-87F8F318F393}"/>
              </a:ext>
            </a:extLst>
          </p:cNvPr>
          <p:cNvSpPr/>
          <p:nvPr/>
        </p:nvSpPr>
        <p:spPr>
          <a:xfrm>
            <a:off x="5665729" y="7263855"/>
            <a:ext cx="126139" cy="180083"/>
          </a:xfrm>
          <a:custGeom>
            <a:avLst/>
            <a:gdLst>
              <a:gd name="connsiteX0" fmla="*/ 9584 w 126139"/>
              <a:gd name="connsiteY0" fmla="*/ 545 h 180083"/>
              <a:gd name="connsiteX1" fmla="*/ 7996 w 126139"/>
              <a:gd name="connsiteY1" fmla="*/ 127545 h 180083"/>
              <a:gd name="connsiteX2" fmla="*/ 117534 w 126139"/>
              <a:gd name="connsiteY2" fmla="*/ 179933 h 180083"/>
              <a:gd name="connsiteX3" fmla="*/ 117534 w 126139"/>
              <a:gd name="connsiteY3" fmla="*/ 138658 h 180083"/>
              <a:gd name="connsiteX4" fmla="*/ 104834 w 126139"/>
              <a:gd name="connsiteY4" fmla="*/ 13245 h 180083"/>
              <a:gd name="connsiteX5" fmla="*/ 100071 w 126139"/>
              <a:gd name="connsiteY5" fmla="*/ 87858 h 180083"/>
              <a:gd name="connsiteX6" fmla="*/ 98484 w 126139"/>
              <a:gd name="connsiteY6" fmla="*/ 157708 h 180083"/>
              <a:gd name="connsiteX7" fmla="*/ 33396 w 126139"/>
              <a:gd name="connsiteY7" fmla="*/ 118020 h 180083"/>
              <a:gd name="connsiteX8" fmla="*/ 19109 w 126139"/>
              <a:gd name="connsiteY8" fmla="*/ 83095 h 180083"/>
              <a:gd name="connsiteX9" fmla="*/ 9584 w 126139"/>
              <a:gd name="connsiteY9" fmla="*/ 545 h 1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39" h="180083">
                <a:moveTo>
                  <a:pt x="9584" y="545"/>
                </a:moveTo>
                <a:cubicBezTo>
                  <a:pt x="7732" y="7953"/>
                  <a:pt x="-9996" y="97647"/>
                  <a:pt x="7996" y="127545"/>
                </a:cubicBezTo>
                <a:cubicBezTo>
                  <a:pt x="25988" y="157443"/>
                  <a:pt x="99278" y="178081"/>
                  <a:pt x="117534" y="179933"/>
                </a:cubicBezTo>
                <a:cubicBezTo>
                  <a:pt x="135790" y="181785"/>
                  <a:pt x="119651" y="166439"/>
                  <a:pt x="117534" y="138658"/>
                </a:cubicBezTo>
                <a:cubicBezTo>
                  <a:pt x="115417" y="110877"/>
                  <a:pt x="107744" y="21712"/>
                  <a:pt x="104834" y="13245"/>
                </a:cubicBezTo>
                <a:cubicBezTo>
                  <a:pt x="101924" y="4778"/>
                  <a:pt x="101129" y="63781"/>
                  <a:pt x="100071" y="87858"/>
                </a:cubicBezTo>
                <a:cubicBezTo>
                  <a:pt x="99013" y="111935"/>
                  <a:pt x="109596" y="152681"/>
                  <a:pt x="98484" y="157708"/>
                </a:cubicBezTo>
                <a:cubicBezTo>
                  <a:pt x="87372" y="162735"/>
                  <a:pt x="46625" y="130456"/>
                  <a:pt x="33396" y="118020"/>
                </a:cubicBezTo>
                <a:cubicBezTo>
                  <a:pt x="20167" y="105585"/>
                  <a:pt x="22549" y="102939"/>
                  <a:pt x="19109" y="83095"/>
                </a:cubicBezTo>
                <a:cubicBezTo>
                  <a:pt x="15670" y="63251"/>
                  <a:pt x="11436" y="-6863"/>
                  <a:pt x="9584" y="54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0" name="フリーフォーム: 図形 579">
            <a:extLst>
              <a:ext uri="{FF2B5EF4-FFF2-40B4-BE49-F238E27FC236}">
                <a16:creationId xmlns:a16="http://schemas.microsoft.com/office/drawing/2014/main" id="{75037A9A-58CC-4A71-8BBE-D75D85579F46}"/>
              </a:ext>
            </a:extLst>
          </p:cNvPr>
          <p:cNvSpPr/>
          <p:nvPr/>
        </p:nvSpPr>
        <p:spPr>
          <a:xfrm>
            <a:off x="5689221" y="7256135"/>
            <a:ext cx="71555" cy="111074"/>
          </a:xfrm>
          <a:custGeom>
            <a:avLst/>
            <a:gdLst>
              <a:gd name="connsiteX0" fmla="*/ 70229 w 71555"/>
              <a:gd name="connsiteY0" fmla="*/ 328 h 111074"/>
              <a:gd name="connsiteX1" fmla="*/ 379 w 71555"/>
              <a:gd name="connsiteY1" fmla="*/ 108278 h 111074"/>
              <a:gd name="connsiteX2" fmla="*/ 43242 w 71555"/>
              <a:gd name="connsiteY2" fmla="*/ 74940 h 111074"/>
              <a:gd name="connsiteX3" fmla="*/ 70229 w 71555"/>
              <a:gd name="connsiteY3" fmla="*/ 328 h 11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55" h="111074">
                <a:moveTo>
                  <a:pt x="70229" y="328"/>
                </a:moveTo>
                <a:cubicBezTo>
                  <a:pt x="63085" y="5884"/>
                  <a:pt x="4877" y="95843"/>
                  <a:pt x="379" y="108278"/>
                </a:cubicBezTo>
                <a:cubicBezTo>
                  <a:pt x="-4119" y="120713"/>
                  <a:pt x="32659" y="88434"/>
                  <a:pt x="43242" y="74940"/>
                </a:cubicBezTo>
                <a:cubicBezTo>
                  <a:pt x="53825" y="61446"/>
                  <a:pt x="77373" y="-5228"/>
                  <a:pt x="70229" y="32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1" name="フリーフォーム: 図形 580">
            <a:extLst>
              <a:ext uri="{FF2B5EF4-FFF2-40B4-BE49-F238E27FC236}">
                <a16:creationId xmlns:a16="http://schemas.microsoft.com/office/drawing/2014/main" id="{582514BC-3F1B-45DE-B7B1-3B23CD36DE5E}"/>
              </a:ext>
            </a:extLst>
          </p:cNvPr>
          <p:cNvSpPr/>
          <p:nvPr/>
        </p:nvSpPr>
        <p:spPr>
          <a:xfrm>
            <a:off x="5783174" y="7329183"/>
            <a:ext cx="122404" cy="172273"/>
          </a:xfrm>
          <a:custGeom>
            <a:avLst/>
            <a:gdLst>
              <a:gd name="connsiteX0" fmla="*/ 122326 w 122404"/>
              <a:gd name="connsiteY0" fmla="*/ 51105 h 172273"/>
              <a:gd name="connsiteX1" fmla="*/ 79464 w 122404"/>
              <a:gd name="connsiteY1" fmla="*/ 143180 h 172273"/>
              <a:gd name="connsiteX2" fmla="*/ 42951 w 122404"/>
              <a:gd name="connsiteY2" fmla="*/ 171755 h 172273"/>
              <a:gd name="connsiteX3" fmla="*/ 25489 w 122404"/>
              <a:gd name="connsiteY3" fmla="*/ 124130 h 172273"/>
              <a:gd name="connsiteX4" fmla="*/ 89 w 122404"/>
              <a:gd name="connsiteY4" fmla="*/ 305 h 172273"/>
              <a:gd name="connsiteX5" fmla="*/ 35014 w 122404"/>
              <a:gd name="connsiteY5" fmla="*/ 90792 h 172273"/>
              <a:gd name="connsiteX6" fmla="*/ 42951 w 122404"/>
              <a:gd name="connsiteY6" fmla="*/ 146355 h 172273"/>
              <a:gd name="connsiteX7" fmla="*/ 42951 w 122404"/>
              <a:gd name="connsiteY7" fmla="*/ 165405 h 172273"/>
              <a:gd name="connsiteX8" fmla="*/ 68351 w 122404"/>
              <a:gd name="connsiteY8" fmla="*/ 157467 h 172273"/>
              <a:gd name="connsiteX9" fmla="*/ 122326 w 122404"/>
              <a:gd name="connsiteY9" fmla="*/ 51105 h 17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404" h="172273">
                <a:moveTo>
                  <a:pt x="122326" y="51105"/>
                </a:moveTo>
                <a:cubicBezTo>
                  <a:pt x="124178" y="48724"/>
                  <a:pt x="92693" y="123072"/>
                  <a:pt x="79464" y="143180"/>
                </a:cubicBezTo>
                <a:cubicBezTo>
                  <a:pt x="66235" y="163288"/>
                  <a:pt x="51947" y="174930"/>
                  <a:pt x="42951" y="171755"/>
                </a:cubicBezTo>
                <a:cubicBezTo>
                  <a:pt x="33955" y="168580"/>
                  <a:pt x="32633" y="152705"/>
                  <a:pt x="25489" y="124130"/>
                </a:cubicBezTo>
                <a:cubicBezTo>
                  <a:pt x="18345" y="95555"/>
                  <a:pt x="-1498" y="5861"/>
                  <a:pt x="89" y="305"/>
                </a:cubicBezTo>
                <a:cubicBezTo>
                  <a:pt x="1676" y="-5251"/>
                  <a:pt x="27870" y="66450"/>
                  <a:pt x="35014" y="90792"/>
                </a:cubicBezTo>
                <a:cubicBezTo>
                  <a:pt x="42158" y="115134"/>
                  <a:pt x="41628" y="133919"/>
                  <a:pt x="42951" y="146355"/>
                </a:cubicBezTo>
                <a:cubicBezTo>
                  <a:pt x="44274" y="158791"/>
                  <a:pt x="38718" y="163553"/>
                  <a:pt x="42951" y="165405"/>
                </a:cubicBezTo>
                <a:cubicBezTo>
                  <a:pt x="47184" y="167257"/>
                  <a:pt x="57768" y="174400"/>
                  <a:pt x="68351" y="157467"/>
                </a:cubicBezTo>
                <a:cubicBezTo>
                  <a:pt x="78934" y="140534"/>
                  <a:pt x="120474" y="53486"/>
                  <a:pt x="122326" y="5110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2" name="フリーフォーム: 図形 581">
            <a:extLst>
              <a:ext uri="{FF2B5EF4-FFF2-40B4-BE49-F238E27FC236}">
                <a16:creationId xmlns:a16="http://schemas.microsoft.com/office/drawing/2014/main" id="{58FEFE1E-F136-41C1-B52F-CBEB03C30CA3}"/>
              </a:ext>
            </a:extLst>
          </p:cNvPr>
          <p:cNvSpPr/>
          <p:nvPr/>
        </p:nvSpPr>
        <p:spPr>
          <a:xfrm>
            <a:off x="5791122" y="7324620"/>
            <a:ext cx="195675" cy="68747"/>
          </a:xfrm>
          <a:custGeom>
            <a:avLst/>
            <a:gdLst>
              <a:gd name="connsiteX0" fmla="*/ 78 w 195675"/>
              <a:gd name="connsiteY0" fmla="*/ 105 h 68747"/>
              <a:gd name="connsiteX1" fmla="*/ 114378 w 195675"/>
              <a:gd name="connsiteY1" fmla="*/ 68368 h 68747"/>
              <a:gd name="connsiteX2" fmla="*/ 195341 w 195675"/>
              <a:gd name="connsiteY2" fmla="*/ 28680 h 68747"/>
              <a:gd name="connsiteX3" fmla="*/ 141366 w 195675"/>
              <a:gd name="connsiteY3" fmla="*/ 50905 h 68747"/>
              <a:gd name="connsiteX4" fmla="*/ 96916 w 195675"/>
              <a:gd name="connsiteY4" fmla="*/ 52493 h 68747"/>
              <a:gd name="connsiteX5" fmla="*/ 78 w 195675"/>
              <a:gd name="connsiteY5" fmla="*/ 105 h 6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675" h="68747">
                <a:moveTo>
                  <a:pt x="78" y="105"/>
                </a:moveTo>
                <a:cubicBezTo>
                  <a:pt x="2988" y="2751"/>
                  <a:pt x="81834" y="63606"/>
                  <a:pt x="114378" y="68368"/>
                </a:cubicBezTo>
                <a:cubicBezTo>
                  <a:pt x="146922" y="73130"/>
                  <a:pt x="190843" y="31591"/>
                  <a:pt x="195341" y="28680"/>
                </a:cubicBezTo>
                <a:cubicBezTo>
                  <a:pt x="199839" y="25769"/>
                  <a:pt x="157770" y="46936"/>
                  <a:pt x="141366" y="50905"/>
                </a:cubicBezTo>
                <a:cubicBezTo>
                  <a:pt x="124962" y="54874"/>
                  <a:pt x="117553" y="59372"/>
                  <a:pt x="96916" y="52493"/>
                </a:cubicBezTo>
                <a:cubicBezTo>
                  <a:pt x="76279" y="45614"/>
                  <a:pt x="-2832" y="-2541"/>
                  <a:pt x="78" y="10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3" name="フリーフォーム: 図形 582">
            <a:extLst>
              <a:ext uri="{FF2B5EF4-FFF2-40B4-BE49-F238E27FC236}">
                <a16:creationId xmlns:a16="http://schemas.microsoft.com/office/drawing/2014/main" id="{5834EAB9-F6B0-4D50-97BF-2EDD4DB9C317}"/>
              </a:ext>
            </a:extLst>
          </p:cNvPr>
          <p:cNvSpPr/>
          <p:nvPr/>
        </p:nvSpPr>
        <p:spPr>
          <a:xfrm>
            <a:off x="5845014" y="7380288"/>
            <a:ext cx="135432" cy="125544"/>
          </a:xfrm>
          <a:custGeom>
            <a:avLst/>
            <a:gdLst>
              <a:gd name="connsiteX0" fmla="*/ 135099 w 135432"/>
              <a:gd name="connsiteY0" fmla="*/ 0 h 125544"/>
              <a:gd name="connsiteX1" fmla="*/ 92236 w 135432"/>
              <a:gd name="connsiteY1" fmla="*/ 106362 h 125544"/>
              <a:gd name="connsiteX2" fmla="*/ 161 w 135432"/>
              <a:gd name="connsiteY2" fmla="*/ 125412 h 125544"/>
              <a:gd name="connsiteX3" fmla="*/ 71599 w 135432"/>
              <a:gd name="connsiteY3" fmla="*/ 104775 h 125544"/>
              <a:gd name="connsiteX4" fmla="*/ 135099 w 135432"/>
              <a:gd name="connsiteY4" fmla="*/ 0 h 12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432" h="125544">
                <a:moveTo>
                  <a:pt x="135099" y="0"/>
                </a:moveTo>
                <a:cubicBezTo>
                  <a:pt x="138538" y="264"/>
                  <a:pt x="114726" y="85460"/>
                  <a:pt x="92236" y="106362"/>
                </a:cubicBezTo>
                <a:cubicBezTo>
                  <a:pt x="69746" y="127264"/>
                  <a:pt x="3600" y="125676"/>
                  <a:pt x="161" y="125412"/>
                </a:cubicBezTo>
                <a:cubicBezTo>
                  <a:pt x="-3278" y="125148"/>
                  <a:pt x="49109" y="123031"/>
                  <a:pt x="71599" y="104775"/>
                </a:cubicBezTo>
                <a:cubicBezTo>
                  <a:pt x="94089" y="86519"/>
                  <a:pt x="131660" y="-264"/>
                  <a:pt x="135099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4" name="フリーフォーム: 図形 583">
            <a:extLst>
              <a:ext uri="{FF2B5EF4-FFF2-40B4-BE49-F238E27FC236}">
                <a16:creationId xmlns:a16="http://schemas.microsoft.com/office/drawing/2014/main" id="{E3730A71-0E01-488B-866A-02EA01148D0B}"/>
              </a:ext>
            </a:extLst>
          </p:cNvPr>
          <p:cNvSpPr/>
          <p:nvPr/>
        </p:nvSpPr>
        <p:spPr>
          <a:xfrm>
            <a:off x="5909612" y="7210376"/>
            <a:ext cx="129810" cy="168460"/>
          </a:xfrm>
          <a:custGeom>
            <a:avLst/>
            <a:gdLst>
              <a:gd name="connsiteX0" fmla="*/ 11763 w 129810"/>
              <a:gd name="connsiteY0" fmla="*/ 49 h 168460"/>
              <a:gd name="connsiteX1" fmla="*/ 8588 w 129810"/>
              <a:gd name="connsiteY1" fmla="*/ 115937 h 168460"/>
              <a:gd name="connsiteX2" fmla="*/ 129238 w 129810"/>
              <a:gd name="connsiteY2" fmla="*/ 168324 h 168460"/>
              <a:gd name="connsiteX3" fmla="*/ 53038 w 129810"/>
              <a:gd name="connsiteY3" fmla="*/ 130224 h 168460"/>
              <a:gd name="connsiteX4" fmla="*/ 27638 w 129810"/>
              <a:gd name="connsiteY4" fmla="*/ 101649 h 168460"/>
              <a:gd name="connsiteX5" fmla="*/ 11763 w 129810"/>
              <a:gd name="connsiteY5" fmla="*/ 49 h 16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810" h="168460">
                <a:moveTo>
                  <a:pt x="11763" y="49"/>
                </a:moveTo>
                <a:cubicBezTo>
                  <a:pt x="8588" y="2430"/>
                  <a:pt x="-10991" y="87891"/>
                  <a:pt x="8588" y="115937"/>
                </a:cubicBezTo>
                <a:cubicBezTo>
                  <a:pt x="28167" y="143983"/>
                  <a:pt x="121830" y="165943"/>
                  <a:pt x="129238" y="168324"/>
                </a:cubicBezTo>
                <a:cubicBezTo>
                  <a:pt x="136646" y="170705"/>
                  <a:pt x="69971" y="141336"/>
                  <a:pt x="53038" y="130224"/>
                </a:cubicBezTo>
                <a:cubicBezTo>
                  <a:pt x="36105" y="119112"/>
                  <a:pt x="34253" y="121757"/>
                  <a:pt x="27638" y="101649"/>
                </a:cubicBezTo>
                <a:cubicBezTo>
                  <a:pt x="21024" y="81541"/>
                  <a:pt x="14938" y="-2332"/>
                  <a:pt x="11763" y="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5" name="フリーフォーム: 図形 584">
            <a:extLst>
              <a:ext uri="{FF2B5EF4-FFF2-40B4-BE49-F238E27FC236}">
                <a16:creationId xmlns:a16="http://schemas.microsoft.com/office/drawing/2014/main" id="{2137D288-181F-448E-86DD-FEC125C47D1F}"/>
              </a:ext>
            </a:extLst>
          </p:cNvPr>
          <p:cNvSpPr/>
          <p:nvPr/>
        </p:nvSpPr>
        <p:spPr>
          <a:xfrm>
            <a:off x="5976329" y="7364400"/>
            <a:ext cx="212943" cy="182614"/>
          </a:xfrm>
          <a:custGeom>
            <a:avLst/>
            <a:gdLst>
              <a:gd name="connsiteX0" fmla="*/ 11721 w 212943"/>
              <a:gd name="connsiteY0" fmla="*/ 13 h 182614"/>
              <a:gd name="connsiteX1" fmla="*/ 609 w 212943"/>
              <a:gd name="connsiteY1" fmla="*/ 77800 h 182614"/>
              <a:gd name="connsiteX2" fmla="*/ 30771 w 212943"/>
              <a:gd name="connsiteY2" fmla="*/ 111138 h 182614"/>
              <a:gd name="connsiteX3" fmla="*/ 211746 w 212943"/>
              <a:gd name="connsiteY3" fmla="*/ 182575 h 182614"/>
              <a:gd name="connsiteX4" fmla="*/ 105384 w 212943"/>
              <a:gd name="connsiteY4" fmla="*/ 120663 h 182614"/>
              <a:gd name="connsiteX5" fmla="*/ 26009 w 212943"/>
              <a:gd name="connsiteY5" fmla="*/ 84150 h 182614"/>
              <a:gd name="connsiteX6" fmla="*/ 11721 w 212943"/>
              <a:gd name="connsiteY6" fmla="*/ 13 h 18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943" h="182614">
                <a:moveTo>
                  <a:pt x="11721" y="13"/>
                </a:moveTo>
                <a:cubicBezTo>
                  <a:pt x="7488" y="-1045"/>
                  <a:pt x="-2566" y="59279"/>
                  <a:pt x="609" y="77800"/>
                </a:cubicBezTo>
                <a:cubicBezTo>
                  <a:pt x="3784" y="96321"/>
                  <a:pt x="-4418" y="93676"/>
                  <a:pt x="30771" y="111138"/>
                </a:cubicBezTo>
                <a:cubicBezTo>
                  <a:pt x="65960" y="128600"/>
                  <a:pt x="199311" y="180988"/>
                  <a:pt x="211746" y="182575"/>
                </a:cubicBezTo>
                <a:cubicBezTo>
                  <a:pt x="224181" y="184162"/>
                  <a:pt x="136340" y="137067"/>
                  <a:pt x="105384" y="120663"/>
                </a:cubicBezTo>
                <a:cubicBezTo>
                  <a:pt x="74428" y="104259"/>
                  <a:pt x="42149" y="100290"/>
                  <a:pt x="26009" y="84150"/>
                </a:cubicBezTo>
                <a:cubicBezTo>
                  <a:pt x="9869" y="68010"/>
                  <a:pt x="15954" y="1071"/>
                  <a:pt x="11721" y="1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6" name="フリーフォーム: 図形 585">
            <a:extLst>
              <a:ext uri="{FF2B5EF4-FFF2-40B4-BE49-F238E27FC236}">
                <a16:creationId xmlns:a16="http://schemas.microsoft.com/office/drawing/2014/main" id="{3AC184DE-9479-4F15-AE2B-8C1A739EE99F}"/>
              </a:ext>
            </a:extLst>
          </p:cNvPr>
          <p:cNvSpPr/>
          <p:nvPr/>
        </p:nvSpPr>
        <p:spPr>
          <a:xfrm>
            <a:off x="6014991" y="7377016"/>
            <a:ext cx="316167" cy="127754"/>
          </a:xfrm>
          <a:custGeom>
            <a:avLst/>
            <a:gdLst>
              <a:gd name="connsiteX0" fmla="*/ 47 w 316167"/>
              <a:gd name="connsiteY0" fmla="*/ 97 h 127754"/>
              <a:gd name="connsiteX1" fmla="*/ 138159 w 316167"/>
              <a:gd name="connsiteY1" fmla="*/ 28672 h 127754"/>
              <a:gd name="connsiteX2" fmla="*/ 192134 w 316167"/>
              <a:gd name="connsiteY2" fmla="*/ 31847 h 127754"/>
              <a:gd name="connsiteX3" fmla="*/ 312784 w 316167"/>
              <a:gd name="connsiteY3" fmla="*/ 125509 h 127754"/>
              <a:gd name="connsiteX4" fmla="*/ 271509 w 316167"/>
              <a:gd name="connsiteY4" fmla="*/ 93759 h 127754"/>
              <a:gd name="connsiteX5" fmla="*/ 154034 w 316167"/>
              <a:gd name="connsiteY5" fmla="*/ 39784 h 127754"/>
              <a:gd name="connsiteX6" fmla="*/ 47 w 316167"/>
              <a:gd name="connsiteY6" fmla="*/ 97 h 12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167" h="127754">
                <a:moveTo>
                  <a:pt x="47" y="97"/>
                </a:moveTo>
                <a:cubicBezTo>
                  <a:pt x="-2599" y="-1755"/>
                  <a:pt x="106145" y="23380"/>
                  <a:pt x="138159" y="28672"/>
                </a:cubicBezTo>
                <a:cubicBezTo>
                  <a:pt x="170173" y="33964"/>
                  <a:pt x="163030" y="15708"/>
                  <a:pt x="192134" y="31847"/>
                </a:cubicBezTo>
                <a:cubicBezTo>
                  <a:pt x="221238" y="47987"/>
                  <a:pt x="299555" y="115190"/>
                  <a:pt x="312784" y="125509"/>
                </a:cubicBezTo>
                <a:cubicBezTo>
                  <a:pt x="326013" y="135828"/>
                  <a:pt x="297967" y="108046"/>
                  <a:pt x="271509" y="93759"/>
                </a:cubicBezTo>
                <a:cubicBezTo>
                  <a:pt x="245051" y="79472"/>
                  <a:pt x="200601" y="56188"/>
                  <a:pt x="154034" y="39784"/>
                </a:cubicBezTo>
                <a:cubicBezTo>
                  <a:pt x="107467" y="23380"/>
                  <a:pt x="2693" y="1949"/>
                  <a:pt x="47" y="9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7" name="フリーフォーム: 図形 586">
            <a:extLst>
              <a:ext uri="{FF2B5EF4-FFF2-40B4-BE49-F238E27FC236}">
                <a16:creationId xmlns:a16="http://schemas.microsoft.com/office/drawing/2014/main" id="{878CEABC-D8E9-40BE-8D12-8C6247B5D95B}"/>
              </a:ext>
            </a:extLst>
          </p:cNvPr>
          <p:cNvSpPr/>
          <p:nvPr/>
        </p:nvSpPr>
        <p:spPr>
          <a:xfrm>
            <a:off x="6019054" y="7384940"/>
            <a:ext cx="186480" cy="78333"/>
          </a:xfrm>
          <a:custGeom>
            <a:avLst/>
            <a:gdLst>
              <a:gd name="connsiteX0" fmla="*/ 8684 w 186480"/>
              <a:gd name="connsiteY0" fmla="*/ 110 h 78333"/>
              <a:gd name="connsiteX1" fmla="*/ 16621 w 186480"/>
              <a:gd name="connsiteY1" fmla="*/ 60435 h 78333"/>
              <a:gd name="connsiteX2" fmla="*/ 184896 w 186480"/>
              <a:gd name="connsiteY2" fmla="*/ 47735 h 78333"/>
              <a:gd name="connsiteX3" fmla="*/ 97584 w 186480"/>
              <a:gd name="connsiteY3" fmla="*/ 52498 h 78333"/>
              <a:gd name="connsiteX4" fmla="*/ 38846 w 186480"/>
              <a:gd name="connsiteY4" fmla="*/ 77898 h 78333"/>
              <a:gd name="connsiteX5" fmla="*/ 8684 w 186480"/>
              <a:gd name="connsiteY5" fmla="*/ 110 h 7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480" h="78333">
                <a:moveTo>
                  <a:pt x="8684" y="110"/>
                </a:moveTo>
                <a:cubicBezTo>
                  <a:pt x="4980" y="-2801"/>
                  <a:pt x="-12748" y="52498"/>
                  <a:pt x="16621" y="60435"/>
                </a:cubicBezTo>
                <a:cubicBezTo>
                  <a:pt x="45990" y="68373"/>
                  <a:pt x="171402" y="49058"/>
                  <a:pt x="184896" y="47735"/>
                </a:cubicBezTo>
                <a:cubicBezTo>
                  <a:pt x="198390" y="46412"/>
                  <a:pt x="121926" y="47471"/>
                  <a:pt x="97584" y="52498"/>
                </a:cubicBezTo>
                <a:cubicBezTo>
                  <a:pt x="73242" y="57525"/>
                  <a:pt x="51811" y="81867"/>
                  <a:pt x="38846" y="77898"/>
                </a:cubicBezTo>
                <a:cubicBezTo>
                  <a:pt x="25881" y="73929"/>
                  <a:pt x="12388" y="3021"/>
                  <a:pt x="8684" y="1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8" name="フリーフォーム: 図形 587">
            <a:extLst>
              <a:ext uri="{FF2B5EF4-FFF2-40B4-BE49-F238E27FC236}">
                <a16:creationId xmlns:a16="http://schemas.microsoft.com/office/drawing/2014/main" id="{7BDD9932-C00E-4789-9DEA-1B265684115A}"/>
              </a:ext>
            </a:extLst>
          </p:cNvPr>
          <p:cNvSpPr/>
          <p:nvPr/>
        </p:nvSpPr>
        <p:spPr>
          <a:xfrm>
            <a:off x="5664168" y="7404062"/>
            <a:ext cx="112087" cy="384980"/>
          </a:xfrm>
          <a:custGeom>
            <a:avLst/>
            <a:gdLst>
              <a:gd name="connsiteX0" fmla="*/ 32 w 112087"/>
              <a:gd name="connsiteY0" fmla="*/ 1626 h 384980"/>
              <a:gd name="connsiteX1" fmla="*/ 7970 w 112087"/>
              <a:gd name="connsiteY1" fmla="*/ 163551 h 384980"/>
              <a:gd name="connsiteX2" fmla="*/ 14320 w 112087"/>
              <a:gd name="connsiteY2" fmla="*/ 263563 h 384980"/>
              <a:gd name="connsiteX3" fmla="*/ 111157 w 112087"/>
              <a:gd name="connsiteY3" fmla="*/ 381038 h 384980"/>
              <a:gd name="connsiteX4" fmla="*/ 60357 w 112087"/>
              <a:gd name="connsiteY4" fmla="*/ 349288 h 384980"/>
              <a:gd name="connsiteX5" fmla="*/ 11145 w 112087"/>
              <a:gd name="connsiteY5" fmla="*/ 271501 h 384980"/>
              <a:gd name="connsiteX6" fmla="*/ 32 w 112087"/>
              <a:gd name="connsiteY6" fmla="*/ 1626 h 38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87" h="384980">
                <a:moveTo>
                  <a:pt x="32" y="1626"/>
                </a:moveTo>
                <a:cubicBezTo>
                  <a:pt x="-497" y="-16366"/>
                  <a:pt x="5589" y="119895"/>
                  <a:pt x="7970" y="163551"/>
                </a:cubicBezTo>
                <a:cubicBezTo>
                  <a:pt x="10351" y="207207"/>
                  <a:pt x="-2878" y="227315"/>
                  <a:pt x="14320" y="263563"/>
                </a:cubicBezTo>
                <a:cubicBezTo>
                  <a:pt x="31518" y="299811"/>
                  <a:pt x="103484" y="366751"/>
                  <a:pt x="111157" y="381038"/>
                </a:cubicBezTo>
                <a:cubicBezTo>
                  <a:pt x="118830" y="395326"/>
                  <a:pt x="77026" y="367544"/>
                  <a:pt x="60357" y="349288"/>
                </a:cubicBezTo>
                <a:cubicBezTo>
                  <a:pt x="43688" y="331032"/>
                  <a:pt x="20935" y="329445"/>
                  <a:pt x="11145" y="271501"/>
                </a:cubicBezTo>
                <a:cubicBezTo>
                  <a:pt x="1355" y="213557"/>
                  <a:pt x="561" y="19618"/>
                  <a:pt x="32" y="162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9" name="フリーフォーム: 図形 588">
            <a:extLst>
              <a:ext uri="{FF2B5EF4-FFF2-40B4-BE49-F238E27FC236}">
                <a16:creationId xmlns:a16="http://schemas.microsoft.com/office/drawing/2014/main" id="{5385E311-EA77-44B1-86D8-8986AFEEC89C}"/>
              </a:ext>
            </a:extLst>
          </p:cNvPr>
          <p:cNvSpPr/>
          <p:nvPr/>
        </p:nvSpPr>
        <p:spPr>
          <a:xfrm>
            <a:off x="5815323" y="7509952"/>
            <a:ext cx="217316" cy="59991"/>
          </a:xfrm>
          <a:custGeom>
            <a:avLst/>
            <a:gdLst>
              <a:gd name="connsiteX0" fmla="*/ 1277 w 217316"/>
              <a:gd name="connsiteY0" fmla="*/ 511 h 59991"/>
              <a:gd name="connsiteX1" fmla="*/ 112402 w 217316"/>
              <a:gd name="connsiteY1" fmla="*/ 30673 h 59991"/>
              <a:gd name="connsiteX2" fmla="*/ 217177 w 217316"/>
              <a:gd name="connsiteY2" fmla="*/ 30673 h 59991"/>
              <a:gd name="connsiteX3" fmla="*/ 133040 w 217316"/>
              <a:gd name="connsiteY3" fmla="*/ 41786 h 59991"/>
              <a:gd name="connsiteX4" fmla="*/ 56840 w 217316"/>
              <a:gd name="connsiteY4" fmla="*/ 59248 h 59991"/>
              <a:gd name="connsiteX5" fmla="*/ 1277 w 217316"/>
              <a:gd name="connsiteY5" fmla="*/ 511 h 5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16" h="59991">
                <a:moveTo>
                  <a:pt x="1277" y="511"/>
                </a:moveTo>
                <a:cubicBezTo>
                  <a:pt x="10537" y="-4251"/>
                  <a:pt x="76419" y="25646"/>
                  <a:pt x="112402" y="30673"/>
                </a:cubicBezTo>
                <a:cubicBezTo>
                  <a:pt x="148385" y="35700"/>
                  <a:pt x="213737" y="28821"/>
                  <a:pt x="217177" y="30673"/>
                </a:cubicBezTo>
                <a:cubicBezTo>
                  <a:pt x="220617" y="32525"/>
                  <a:pt x="159763" y="37024"/>
                  <a:pt x="133040" y="41786"/>
                </a:cubicBezTo>
                <a:cubicBezTo>
                  <a:pt x="106317" y="46548"/>
                  <a:pt x="78271" y="63746"/>
                  <a:pt x="56840" y="59248"/>
                </a:cubicBezTo>
                <a:cubicBezTo>
                  <a:pt x="35409" y="54750"/>
                  <a:pt x="-7983" y="5273"/>
                  <a:pt x="1277" y="5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0" name="フリーフォーム: 図形 589">
            <a:extLst>
              <a:ext uri="{FF2B5EF4-FFF2-40B4-BE49-F238E27FC236}">
                <a16:creationId xmlns:a16="http://schemas.microsoft.com/office/drawing/2014/main" id="{0626AD7E-0BA5-48C9-822B-85D3C03D9A6E}"/>
              </a:ext>
            </a:extLst>
          </p:cNvPr>
          <p:cNvSpPr/>
          <p:nvPr/>
        </p:nvSpPr>
        <p:spPr>
          <a:xfrm>
            <a:off x="5673722" y="7451457"/>
            <a:ext cx="146943" cy="111254"/>
          </a:xfrm>
          <a:custGeom>
            <a:avLst/>
            <a:gdLst>
              <a:gd name="connsiteX0" fmla="*/ 3178 w 146943"/>
              <a:gd name="connsiteY0" fmla="*/ 268 h 111254"/>
              <a:gd name="connsiteX1" fmla="*/ 134941 w 146943"/>
              <a:gd name="connsiteY1" fmla="*/ 17731 h 111254"/>
              <a:gd name="connsiteX2" fmla="*/ 134941 w 146943"/>
              <a:gd name="connsiteY2" fmla="*/ 68531 h 111254"/>
              <a:gd name="connsiteX3" fmla="*/ 82553 w 146943"/>
              <a:gd name="connsiteY3" fmla="*/ 103456 h 111254"/>
              <a:gd name="connsiteX4" fmla="*/ 3 w 146943"/>
              <a:gd name="connsiteY4" fmla="*/ 109806 h 111254"/>
              <a:gd name="connsiteX5" fmla="*/ 79378 w 146943"/>
              <a:gd name="connsiteY5" fmla="*/ 82818 h 111254"/>
              <a:gd name="connsiteX6" fmla="*/ 131766 w 146943"/>
              <a:gd name="connsiteY6" fmla="*/ 57418 h 111254"/>
              <a:gd name="connsiteX7" fmla="*/ 134941 w 146943"/>
              <a:gd name="connsiteY7" fmla="*/ 28843 h 111254"/>
              <a:gd name="connsiteX8" fmla="*/ 3178 w 146943"/>
              <a:gd name="connsiteY8" fmla="*/ 268 h 11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943" h="111254">
                <a:moveTo>
                  <a:pt x="3178" y="268"/>
                </a:moveTo>
                <a:cubicBezTo>
                  <a:pt x="3178" y="-1584"/>
                  <a:pt x="112981" y="6354"/>
                  <a:pt x="134941" y="17731"/>
                </a:cubicBezTo>
                <a:cubicBezTo>
                  <a:pt x="156902" y="29108"/>
                  <a:pt x="143672" y="54244"/>
                  <a:pt x="134941" y="68531"/>
                </a:cubicBezTo>
                <a:cubicBezTo>
                  <a:pt x="126210" y="82818"/>
                  <a:pt x="105043" y="96577"/>
                  <a:pt x="82553" y="103456"/>
                </a:cubicBezTo>
                <a:cubicBezTo>
                  <a:pt x="60063" y="110335"/>
                  <a:pt x="532" y="113246"/>
                  <a:pt x="3" y="109806"/>
                </a:cubicBezTo>
                <a:cubicBezTo>
                  <a:pt x="-526" y="106366"/>
                  <a:pt x="57417" y="91549"/>
                  <a:pt x="79378" y="82818"/>
                </a:cubicBezTo>
                <a:cubicBezTo>
                  <a:pt x="101339" y="74087"/>
                  <a:pt x="122506" y="66414"/>
                  <a:pt x="131766" y="57418"/>
                </a:cubicBezTo>
                <a:cubicBezTo>
                  <a:pt x="141027" y="48422"/>
                  <a:pt x="157166" y="38103"/>
                  <a:pt x="134941" y="28843"/>
                </a:cubicBezTo>
                <a:cubicBezTo>
                  <a:pt x="112716" y="19583"/>
                  <a:pt x="3178" y="2120"/>
                  <a:pt x="3178" y="26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1" name="フリーフォーム: 図形 590">
            <a:extLst>
              <a:ext uri="{FF2B5EF4-FFF2-40B4-BE49-F238E27FC236}">
                <a16:creationId xmlns:a16="http://schemas.microsoft.com/office/drawing/2014/main" id="{9836E971-E050-414E-993B-7693CF614A9F}"/>
              </a:ext>
            </a:extLst>
          </p:cNvPr>
          <p:cNvSpPr/>
          <p:nvPr/>
        </p:nvSpPr>
        <p:spPr>
          <a:xfrm>
            <a:off x="5687774" y="7566522"/>
            <a:ext cx="326110" cy="80569"/>
          </a:xfrm>
          <a:custGeom>
            <a:avLst/>
            <a:gdLst>
              <a:gd name="connsiteX0" fmla="*/ 239 w 326110"/>
              <a:gd name="connsiteY0" fmla="*/ 7441 h 80569"/>
              <a:gd name="connsiteX1" fmla="*/ 119301 w 326110"/>
              <a:gd name="connsiteY1" fmla="*/ 7441 h 80569"/>
              <a:gd name="connsiteX2" fmla="*/ 138351 w 326110"/>
              <a:gd name="connsiteY2" fmla="*/ 66178 h 80569"/>
              <a:gd name="connsiteX3" fmla="*/ 185976 w 326110"/>
              <a:gd name="connsiteY3" fmla="*/ 80466 h 80569"/>
              <a:gd name="connsiteX4" fmla="*/ 325676 w 326110"/>
              <a:gd name="connsiteY4" fmla="*/ 74116 h 80569"/>
              <a:gd name="connsiteX5" fmla="*/ 227251 w 326110"/>
              <a:gd name="connsiteY5" fmla="*/ 80466 h 80569"/>
              <a:gd name="connsiteX6" fmla="*/ 154226 w 326110"/>
              <a:gd name="connsiteY6" fmla="*/ 67766 h 80569"/>
              <a:gd name="connsiteX7" fmla="*/ 239 w 326110"/>
              <a:gd name="connsiteY7" fmla="*/ 7441 h 8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110" h="80569">
                <a:moveTo>
                  <a:pt x="239" y="7441"/>
                </a:moveTo>
                <a:cubicBezTo>
                  <a:pt x="-5582" y="-2613"/>
                  <a:pt x="96282" y="-2349"/>
                  <a:pt x="119301" y="7441"/>
                </a:cubicBezTo>
                <a:cubicBezTo>
                  <a:pt x="142320" y="17231"/>
                  <a:pt x="127238" y="54007"/>
                  <a:pt x="138351" y="66178"/>
                </a:cubicBezTo>
                <a:cubicBezTo>
                  <a:pt x="149464" y="78349"/>
                  <a:pt x="154755" y="79143"/>
                  <a:pt x="185976" y="80466"/>
                </a:cubicBezTo>
                <a:lnTo>
                  <a:pt x="325676" y="74116"/>
                </a:lnTo>
                <a:cubicBezTo>
                  <a:pt x="332555" y="74116"/>
                  <a:pt x="255826" y="81524"/>
                  <a:pt x="227251" y="80466"/>
                </a:cubicBezTo>
                <a:cubicBezTo>
                  <a:pt x="198676" y="79408"/>
                  <a:pt x="184918" y="79408"/>
                  <a:pt x="154226" y="67766"/>
                </a:cubicBezTo>
                <a:cubicBezTo>
                  <a:pt x="123534" y="56124"/>
                  <a:pt x="6060" y="17495"/>
                  <a:pt x="239" y="74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2" name="フリーフォーム: 図形 591">
            <a:extLst>
              <a:ext uri="{FF2B5EF4-FFF2-40B4-BE49-F238E27FC236}">
                <a16:creationId xmlns:a16="http://schemas.microsoft.com/office/drawing/2014/main" id="{A59672A9-56B1-4F94-A685-AD4EC7B1A997}"/>
              </a:ext>
            </a:extLst>
          </p:cNvPr>
          <p:cNvSpPr/>
          <p:nvPr/>
        </p:nvSpPr>
        <p:spPr>
          <a:xfrm>
            <a:off x="5792764" y="7545182"/>
            <a:ext cx="234098" cy="96586"/>
          </a:xfrm>
          <a:custGeom>
            <a:avLst/>
            <a:gdLst>
              <a:gd name="connsiteX0" fmla="*/ 24 w 234098"/>
              <a:gd name="connsiteY0" fmla="*/ 206 h 96586"/>
              <a:gd name="connsiteX1" fmla="*/ 66699 w 234098"/>
              <a:gd name="connsiteY1" fmla="*/ 92281 h 96586"/>
              <a:gd name="connsiteX2" fmla="*/ 95274 w 234098"/>
              <a:gd name="connsiteY2" fmla="*/ 74818 h 96586"/>
              <a:gd name="connsiteX3" fmla="*/ 233386 w 234098"/>
              <a:gd name="connsiteY3" fmla="*/ 16081 h 96586"/>
              <a:gd name="connsiteX4" fmla="*/ 146074 w 234098"/>
              <a:gd name="connsiteY4" fmla="*/ 54181 h 96586"/>
              <a:gd name="connsiteX5" fmla="*/ 74636 w 234098"/>
              <a:gd name="connsiteY5" fmla="*/ 66881 h 96586"/>
              <a:gd name="connsiteX6" fmla="*/ 24 w 234098"/>
              <a:gd name="connsiteY6" fmla="*/ 206 h 9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98" h="96586">
                <a:moveTo>
                  <a:pt x="24" y="206"/>
                </a:moveTo>
                <a:cubicBezTo>
                  <a:pt x="-1299" y="4439"/>
                  <a:pt x="50824" y="79846"/>
                  <a:pt x="66699" y="92281"/>
                </a:cubicBezTo>
                <a:cubicBezTo>
                  <a:pt x="82574" y="104716"/>
                  <a:pt x="67493" y="87518"/>
                  <a:pt x="95274" y="74818"/>
                </a:cubicBezTo>
                <a:cubicBezTo>
                  <a:pt x="123055" y="62118"/>
                  <a:pt x="224919" y="19521"/>
                  <a:pt x="233386" y="16081"/>
                </a:cubicBezTo>
                <a:cubicBezTo>
                  <a:pt x="241853" y="12641"/>
                  <a:pt x="172532" y="45714"/>
                  <a:pt x="146074" y="54181"/>
                </a:cubicBezTo>
                <a:cubicBezTo>
                  <a:pt x="119616" y="62648"/>
                  <a:pt x="96332" y="75612"/>
                  <a:pt x="74636" y="66881"/>
                </a:cubicBezTo>
                <a:cubicBezTo>
                  <a:pt x="52940" y="58150"/>
                  <a:pt x="1347" y="-4027"/>
                  <a:pt x="24" y="20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3" name="フリーフォーム: 図形 592">
            <a:extLst>
              <a:ext uri="{FF2B5EF4-FFF2-40B4-BE49-F238E27FC236}">
                <a16:creationId xmlns:a16="http://schemas.microsoft.com/office/drawing/2014/main" id="{5A1BF30E-020B-4ADB-ACC1-7089592392FD}"/>
              </a:ext>
            </a:extLst>
          </p:cNvPr>
          <p:cNvSpPr/>
          <p:nvPr/>
        </p:nvSpPr>
        <p:spPr>
          <a:xfrm>
            <a:off x="5608308" y="7548498"/>
            <a:ext cx="86055" cy="158937"/>
          </a:xfrm>
          <a:custGeom>
            <a:avLst/>
            <a:gdLst>
              <a:gd name="connsiteX0" fmla="*/ 19380 w 86055"/>
              <a:gd name="connsiteY0" fmla="*/ 65 h 158937"/>
              <a:gd name="connsiteX1" fmla="*/ 3505 w 86055"/>
              <a:gd name="connsiteY1" fmla="*/ 141352 h 158937"/>
              <a:gd name="connsiteX2" fmla="*/ 8267 w 86055"/>
              <a:gd name="connsiteY2" fmla="*/ 150877 h 158937"/>
              <a:gd name="connsiteX3" fmla="*/ 86055 w 86055"/>
              <a:gd name="connsiteY3" fmla="*/ 87377 h 158937"/>
              <a:gd name="connsiteX4" fmla="*/ 9855 w 86055"/>
              <a:gd name="connsiteY4" fmla="*/ 122302 h 158937"/>
              <a:gd name="connsiteX5" fmla="*/ 19380 w 86055"/>
              <a:gd name="connsiteY5" fmla="*/ 65 h 15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055" h="158937">
                <a:moveTo>
                  <a:pt x="19380" y="65"/>
                </a:moveTo>
                <a:cubicBezTo>
                  <a:pt x="18322" y="3240"/>
                  <a:pt x="5357" y="116217"/>
                  <a:pt x="3505" y="141352"/>
                </a:cubicBezTo>
                <a:cubicBezTo>
                  <a:pt x="1653" y="166487"/>
                  <a:pt x="-5491" y="159873"/>
                  <a:pt x="8267" y="150877"/>
                </a:cubicBezTo>
                <a:cubicBezTo>
                  <a:pt x="22025" y="141881"/>
                  <a:pt x="85790" y="92139"/>
                  <a:pt x="86055" y="87377"/>
                </a:cubicBezTo>
                <a:cubicBezTo>
                  <a:pt x="86320" y="82615"/>
                  <a:pt x="21497" y="133944"/>
                  <a:pt x="9855" y="122302"/>
                </a:cubicBezTo>
                <a:cubicBezTo>
                  <a:pt x="-1787" y="110660"/>
                  <a:pt x="20438" y="-3110"/>
                  <a:pt x="19380" y="6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4" name="フリーフォーム: 図形 593">
            <a:extLst>
              <a:ext uri="{FF2B5EF4-FFF2-40B4-BE49-F238E27FC236}">
                <a16:creationId xmlns:a16="http://schemas.microsoft.com/office/drawing/2014/main" id="{999BBD54-63B3-4BF0-9517-F7A3AA1444C2}"/>
              </a:ext>
            </a:extLst>
          </p:cNvPr>
          <p:cNvSpPr/>
          <p:nvPr/>
        </p:nvSpPr>
        <p:spPr>
          <a:xfrm>
            <a:off x="5639858" y="7678392"/>
            <a:ext cx="362518" cy="240113"/>
          </a:xfrm>
          <a:custGeom>
            <a:avLst/>
            <a:gdLst>
              <a:gd name="connsiteX0" fmla="*/ 6880 w 362518"/>
              <a:gd name="connsiteY0" fmla="*/ 346 h 240113"/>
              <a:gd name="connsiteX1" fmla="*/ 2117 w 362518"/>
              <a:gd name="connsiteY1" fmla="*/ 128933 h 240113"/>
              <a:gd name="connsiteX2" fmla="*/ 33867 w 362518"/>
              <a:gd name="connsiteY2" fmla="*/ 182908 h 240113"/>
              <a:gd name="connsiteX3" fmla="*/ 130705 w 362518"/>
              <a:gd name="connsiteY3" fmla="*/ 192433 h 240113"/>
              <a:gd name="connsiteX4" fmla="*/ 152930 w 362518"/>
              <a:gd name="connsiteY4" fmla="*/ 189258 h 240113"/>
              <a:gd name="connsiteX5" fmla="*/ 32280 w 362518"/>
              <a:gd name="connsiteY5" fmla="*/ 240058 h 240113"/>
              <a:gd name="connsiteX6" fmla="*/ 148167 w 362518"/>
              <a:gd name="connsiteY6" fmla="*/ 197196 h 240113"/>
              <a:gd name="connsiteX7" fmla="*/ 260880 w 362518"/>
              <a:gd name="connsiteY7" fmla="*/ 111471 h 240113"/>
              <a:gd name="connsiteX8" fmla="*/ 260880 w 362518"/>
              <a:gd name="connsiteY8" fmla="*/ 176558 h 240113"/>
              <a:gd name="connsiteX9" fmla="*/ 362480 w 362518"/>
              <a:gd name="connsiteY9" fmla="*/ 219421 h 240113"/>
              <a:gd name="connsiteX10" fmla="*/ 248180 w 362518"/>
              <a:gd name="connsiteY10" fmla="*/ 174971 h 240113"/>
              <a:gd name="connsiteX11" fmla="*/ 121180 w 362518"/>
              <a:gd name="connsiteY11" fmla="*/ 194021 h 240113"/>
              <a:gd name="connsiteX12" fmla="*/ 38630 w 362518"/>
              <a:gd name="connsiteY12" fmla="*/ 171796 h 240113"/>
              <a:gd name="connsiteX13" fmla="*/ 6880 w 362518"/>
              <a:gd name="connsiteY13" fmla="*/ 346 h 24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518" h="240113">
                <a:moveTo>
                  <a:pt x="6880" y="346"/>
                </a:moveTo>
                <a:cubicBezTo>
                  <a:pt x="794" y="-6798"/>
                  <a:pt x="-2381" y="98506"/>
                  <a:pt x="2117" y="128933"/>
                </a:cubicBezTo>
                <a:cubicBezTo>
                  <a:pt x="6615" y="159360"/>
                  <a:pt x="12436" y="172325"/>
                  <a:pt x="33867" y="182908"/>
                </a:cubicBezTo>
                <a:cubicBezTo>
                  <a:pt x="55298" y="193491"/>
                  <a:pt x="110861" y="191375"/>
                  <a:pt x="130705" y="192433"/>
                </a:cubicBezTo>
                <a:cubicBezTo>
                  <a:pt x="150549" y="193491"/>
                  <a:pt x="169334" y="181321"/>
                  <a:pt x="152930" y="189258"/>
                </a:cubicBezTo>
                <a:cubicBezTo>
                  <a:pt x="136526" y="197196"/>
                  <a:pt x="32280" y="240058"/>
                  <a:pt x="32280" y="240058"/>
                </a:cubicBezTo>
                <a:cubicBezTo>
                  <a:pt x="31486" y="241381"/>
                  <a:pt x="110067" y="218627"/>
                  <a:pt x="148167" y="197196"/>
                </a:cubicBezTo>
                <a:cubicBezTo>
                  <a:pt x="186267" y="175765"/>
                  <a:pt x="242095" y="114911"/>
                  <a:pt x="260880" y="111471"/>
                </a:cubicBezTo>
                <a:cubicBezTo>
                  <a:pt x="279666" y="108031"/>
                  <a:pt x="243947" y="158566"/>
                  <a:pt x="260880" y="176558"/>
                </a:cubicBezTo>
                <a:cubicBezTo>
                  <a:pt x="277813" y="194550"/>
                  <a:pt x="364597" y="219685"/>
                  <a:pt x="362480" y="219421"/>
                </a:cubicBezTo>
                <a:cubicBezTo>
                  <a:pt x="360363" y="219157"/>
                  <a:pt x="288397" y="179204"/>
                  <a:pt x="248180" y="174971"/>
                </a:cubicBezTo>
                <a:cubicBezTo>
                  <a:pt x="207963" y="170738"/>
                  <a:pt x="156105" y="194550"/>
                  <a:pt x="121180" y="194021"/>
                </a:cubicBezTo>
                <a:cubicBezTo>
                  <a:pt x="86255" y="193492"/>
                  <a:pt x="57151" y="200106"/>
                  <a:pt x="38630" y="171796"/>
                </a:cubicBezTo>
                <a:cubicBezTo>
                  <a:pt x="20109" y="143486"/>
                  <a:pt x="12966" y="7490"/>
                  <a:pt x="6880" y="34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5" name="フリーフォーム: 図形 594">
            <a:extLst>
              <a:ext uri="{FF2B5EF4-FFF2-40B4-BE49-F238E27FC236}">
                <a16:creationId xmlns:a16="http://schemas.microsoft.com/office/drawing/2014/main" id="{75B3FDA2-7CB1-415C-ABFB-D9E858583FFD}"/>
              </a:ext>
            </a:extLst>
          </p:cNvPr>
          <p:cNvSpPr/>
          <p:nvPr/>
        </p:nvSpPr>
        <p:spPr>
          <a:xfrm>
            <a:off x="5708348" y="7651408"/>
            <a:ext cx="243404" cy="98140"/>
          </a:xfrm>
          <a:custGeom>
            <a:avLst/>
            <a:gdLst>
              <a:gd name="connsiteX0" fmla="*/ 302 w 243404"/>
              <a:gd name="connsiteY0" fmla="*/ 342 h 98140"/>
              <a:gd name="connsiteX1" fmla="*/ 74915 w 243404"/>
              <a:gd name="connsiteY1" fmla="*/ 63842 h 98140"/>
              <a:gd name="connsiteX2" fmla="*/ 195565 w 243404"/>
              <a:gd name="connsiteY2" fmla="*/ 32092 h 98140"/>
              <a:gd name="connsiteX3" fmla="*/ 243190 w 243404"/>
              <a:gd name="connsiteY3" fmla="*/ 27330 h 98140"/>
              <a:gd name="connsiteX4" fmla="*/ 179690 w 243404"/>
              <a:gd name="connsiteY4" fmla="*/ 52730 h 98140"/>
              <a:gd name="connsiteX5" fmla="*/ 101902 w 243404"/>
              <a:gd name="connsiteY5" fmla="*/ 97180 h 98140"/>
              <a:gd name="connsiteX6" fmla="*/ 302 w 243404"/>
              <a:gd name="connsiteY6" fmla="*/ 342 h 9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04" h="98140">
                <a:moveTo>
                  <a:pt x="302" y="342"/>
                </a:moveTo>
                <a:cubicBezTo>
                  <a:pt x="-4196" y="-5214"/>
                  <a:pt x="42371" y="58550"/>
                  <a:pt x="74915" y="63842"/>
                </a:cubicBezTo>
                <a:cubicBezTo>
                  <a:pt x="107459" y="69134"/>
                  <a:pt x="167519" y="38177"/>
                  <a:pt x="195565" y="32092"/>
                </a:cubicBezTo>
                <a:cubicBezTo>
                  <a:pt x="223611" y="26007"/>
                  <a:pt x="245836" y="23890"/>
                  <a:pt x="243190" y="27330"/>
                </a:cubicBezTo>
                <a:cubicBezTo>
                  <a:pt x="240544" y="30770"/>
                  <a:pt x="203238" y="41088"/>
                  <a:pt x="179690" y="52730"/>
                </a:cubicBezTo>
                <a:cubicBezTo>
                  <a:pt x="156142" y="64372"/>
                  <a:pt x="129154" y="104853"/>
                  <a:pt x="101902" y="97180"/>
                </a:cubicBezTo>
                <a:cubicBezTo>
                  <a:pt x="74650" y="89507"/>
                  <a:pt x="4800" y="5898"/>
                  <a:pt x="302" y="34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6" name="フリーフォーム: 図形 595">
            <a:extLst>
              <a:ext uri="{FF2B5EF4-FFF2-40B4-BE49-F238E27FC236}">
                <a16:creationId xmlns:a16="http://schemas.microsoft.com/office/drawing/2014/main" id="{4B73E55E-85DE-4907-900A-0FA384449AB7}"/>
              </a:ext>
            </a:extLst>
          </p:cNvPr>
          <p:cNvSpPr/>
          <p:nvPr/>
        </p:nvSpPr>
        <p:spPr>
          <a:xfrm>
            <a:off x="6207097" y="7590420"/>
            <a:ext cx="253462" cy="158015"/>
          </a:xfrm>
          <a:custGeom>
            <a:avLst/>
            <a:gdLst>
              <a:gd name="connsiteX0" fmla="*/ 158778 w 253462"/>
              <a:gd name="connsiteY0" fmla="*/ 1005 h 158015"/>
              <a:gd name="connsiteX1" fmla="*/ 139728 w 253462"/>
              <a:gd name="connsiteY1" fmla="*/ 113718 h 158015"/>
              <a:gd name="connsiteX2" fmla="*/ 161953 w 253462"/>
              <a:gd name="connsiteY2" fmla="*/ 143880 h 158015"/>
              <a:gd name="connsiteX3" fmla="*/ 252441 w 253462"/>
              <a:gd name="connsiteY3" fmla="*/ 129593 h 158015"/>
              <a:gd name="connsiteX4" fmla="*/ 95278 w 253462"/>
              <a:gd name="connsiteY4" fmla="*/ 139118 h 158015"/>
              <a:gd name="connsiteX5" fmla="*/ 36541 w 253462"/>
              <a:gd name="connsiteY5" fmla="*/ 156580 h 158015"/>
              <a:gd name="connsiteX6" fmla="*/ 125441 w 253462"/>
              <a:gd name="connsiteY6" fmla="*/ 97843 h 158015"/>
              <a:gd name="connsiteX7" fmla="*/ 28 w 253462"/>
              <a:gd name="connsiteY7" fmla="*/ 91493 h 158015"/>
              <a:gd name="connsiteX8" fmla="*/ 114328 w 253462"/>
              <a:gd name="connsiteY8" fmla="*/ 59743 h 158015"/>
              <a:gd name="connsiteX9" fmla="*/ 158778 w 253462"/>
              <a:gd name="connsiteY9" fmla="*/ 1005 h 15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462" h="158015">
                <a:moveTo>
                  <a:pt x="158778" y="1005"/>
                </a:moveTo>
                <a:cubicBezTo>
                  <a:pt x="163011" y="10001"/>
                  <a:pt x="139199" y="89906"/>
                  <a:pt x="139728" y="113718"/>
                </a:cubicBezTo>
                <a:cubicBezTo>
                  <a:pt x="140257" y="137530"/>
                  <a:pt x="143168" y="141234"/>
                  <a:pt x="161953" y="143880"/>
                </a:cubicBezTo>
                <a:cubicBezTo>
                  <a:pt x="180738" y="146526"/>
                  <a:pt x="263553" y="130387"/>
                  <a:pt x="252441" y="129593"/>
                </a:cubicBezTo>
                <a:cubicBezTo>
                  <a:pt x="241329" y="128799"/>
                  <a:pt x="131261" y="134620"/>
                  <a:pt x="95278" y="139118"/>
                </a:cubicBezTo>
                <a:cubicBezTo>
                  <a:pt x="59295" y="143616"/>
                  <a:pt x="31514" y="163459"/>
                  <a:pt x="36541" y="156580"/>
                </a:cubicBezTo>
                <a:cubicBezTo>
                  <a:pt x="41568" y="149701"/>
                  <a:pt x="131526" y="108691"/>
                  <a:pt x="125441" y="97843"/>
                </a:cubicBezTo>
                <a:cubicBezTo>
                  <a:pt x="119356" y="86995"/>
                  <a:pt x="1880" y="97843"/>
                  <a:pt x="28" y="91493"/>
                </a:cubicBezTo>
                <a:cubicBezTo>
                  <a:pt x="-1824" y="85143"/>
                  <a:pt x="87340" y="73501"/>
                  <a:pt x="114328" y="59743"/>
                </a:cubicBezTo>
                <a:cubicBezTo>
                  <a:pt x="141315" y="45985"/>
                  <a:pt x="154545" y="-7991"/>
                  <a:pt x="158778" y="100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7" name="フリーフォーム: 図形 596">
            <a:extLst>
              <a:ext uri="{FF2B5EF4-FFF2-40B4-BE49-F238E27FC236}">
                <a16:creationId xmlns:a16="http://schemas.microsoft.com/office/drawing/2014/main" id="{9726A44F-EB31-42C4-BA0B-A686EF0F117E}"/>
              </a:ext>
            </a:extLst>
          </p:cNvPr>
          <p:cNvSpPr/>
          <p:nvPr/>
        </p:nvSpPr>
        <p:spPr>
          <a:xfrm>
            <a:off x="5559000" y="7877156"/>
            <a:ext cx="178229" cy="67228"/>
          </a:xfrm>
          <a:custGeom>
            <a:avLst/>
            <a:gdLst>
              <a:gd name="connsiteX0" fmla="*/ 425 w 178229"/>
              <a:gd name="connsiteY0" fmla="*/ 4782 h 67228"/>
              <a:gd name="connsiteX1" fmla="*/ 113138 w 178229"/>
              <a:gd name="connsiteY1" fmla="*/ 23832 h 67228"/>
              <a:gd name="connsiteX2" fmla="*/ 178225 w 178229"/>
              <a:gd name="connsiteY2" fmla="*/ 19 h 67228"/>
              <a:gd name="connsiteX3" fmla="*/ 116313 w 178229"/>
              <a:gd name="connsiteY3" fmla="*/ 28594 h 67228"/>
              <a:gd name="connsiteX4" fmla="*/ 95675 w 178229"/>
              <a:gd name="connsiteY4" fmla="*/ 66694 h 67228"/>
              <a:gd name="connsiteX5" fmla="*/ 75038 w 178229"/>
              <a:gd name="connsiteY5" fmla="*/ 49232 h 67228"/>
              <a:gd name="connsiteX6" fmla="*/ 425 w 178229"/>
              <a:gd name="connsiteY6" fmla="*/ 4782 h 6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29" h="67228">
                <a:moveTo>
                  <a:pt x="425" y="4782"/>
                </a:moveTo>
                <a:cubicBezTo>
                  <a:pt x="6775" y="549"/>
                  <a:pt x="83505" y="24626"/>
                  <a:pt x="113138" y="23832"/>
                </a:cubicBezTo>
                <a:cubicBezTo>
                  <a:pt x="142771" y="23038"/>
                  <a:pt x="177696" y="-775"/>
                  <a:pt x="178225" y="19"/>
                </a:cubicBezTo>
                <a:cubicBezTo>
                  <a:pt x="178754" y="813"/>
                  <a:pt x="130071" y="17481"/>
                  <a:pt x="116313" y="28594"/>
                </a:cubicBezTo>
                <a:cubicBezTo>
                  <a:pt x="102555" y="39707"/>
                  <a:pt x="102554" y="63254"/>
                  <a:pt x="95675" y="66694"/>
                </a:cubicBezTo>
                <a:cubicBezTo>
                  <a:pt x="88796" y="70134"/>
                  <a:pt x="89326" y="56111"/>
                  <a:pt x="75038" y="49232"/>
                </a:cubicBezTo>
                <a:cubicBezTo>
                  <a:pt x="60751" y="42353"/>
                  <a:pt x="-5925" y="9015"/>
                  <a:pt x="425" y="478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8" name="フリーフォーム: 図形 597">
            <a:extLst>
              <a:ext uri="{FF2B5EF4-FFF2-40B4-BE49-F238E27FC236}">
                <a16:creationId xmlns:a16="http://schemas.microsoft.com/office/drawing/2014/main" id="{9FE79DF4-15B5-4ECC-A7B3-47A1223B046C}"/>
              </a:ext>
            </a:extLst>
          </p:cNvPr>
          <p:cNvSpPr/>
          <p:nvPr/>
        </p:nvSpPr>
        <p:spPr>
          <a:xfrm>
            <a:off x="5703848" y="7923036"/>
            <a:ext cx="117664" cy="159443"/>
          </a:xfrm>
          <a:custGeom>
            <a:avLst/>
            <a:gdLst>
              <a:gd name="connsiteX0" fmla="*/ 40 w 117664"/>
              <a:gd name="connsiteY0" fmla="*/ 177 h 159443"/>
              <a:gd name="connsiteX1" fmla="*/ 63540 w 117664"/>
              <a:gd name="connsiteY1" fmla="*/ 98602 h 159443"/>
              <a:gd name="connsiteX2" fmla="*/ 114340 w 117664"/>
              <a:gd name="connsiteY2" fmla="*/ 120827 h 159443"/>
              <a:gd name="connsiteX3" fmla="*/ 112752 w 117664"/>
              <a:gd name="connsiteY3" fmla="*/ 158927 h 159443"/>
              <a:gd name="connsiteX4" fmla="*/ 112752 w 117664"/>
              <a:gd name="connsiteY4" fmla="*/ 90664 h 159443"/>
              <a:gd name="connsiteX5" fmla="*/ 73065 w 117664"/>
              <a:gd name="connsiteY5" fmla="*/ 74789 h 159443"/>
              <a:gd name="connsiteX6" fmla="*/ 40 w 117664"/>
              <a:gd name="connsiteY6" fmla="*/ 177 h 15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64" h="159443">
                <a:moveTo>
                  <a:pt x="40" y="177"/>
                </a:moveTo>
                <a:cubicBezTo>
                  <a:pt x="-1548" y="4146"/>
                  <a:pt x="44490" y="78494"/>
                  <a:pt x="63540" y="98602"/>
                </a:cubicBezTo>
                <a:cubicBezTo>
                  <a:pt x="82590" y="118710"/>
                  <a:pt x="106138" y="110773"/>
                  <a:pt x="114340" y="120827"/>
                </a:cubicBezTo>
                <a:cubicBezTo>
                  <a:pt x="122542" y="130881"/>
                  <a:pt x="113017" y="163954"/>
                  <a:pt x="112752" y="158927"/>
                </a:cubicBezTo>
                <a:cubicBezTo>
                  <a:pt x="112487" y="153900"/>
                  <a:pt x="119366" y="104687"/>
                  <a:pt x="112752" y="90664"/>
                </a:cubicBezTo>
                <a:cubicBezTo>
                  <a:pt x="106138" y="76641"/>
                  <a:pt x="88146" y="89606"/>
                  <a:pt x="73065" y="74789"/>
                </a:cubicBezTo>
                <a:cubicBezTo>
                  <a:pt x="57984" y="59972"/>
                  <a:pt x="1628" y="-3792"/>
                  <a:pt x="40" y="17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9" name="フリーフォーム: 図形 598">
            <a:extLst>
              <a:ext uri="{FF2B5EF4-FFF2-40B4-BE49-F238E27FC236}">
                <a16:creationId xmlns:a16="http://schemas.microsoft.com/office/drawing/2014/main" id="{6B251B28-4976-447A-B9A5-D0ED2514B9AC}"/>
              </a:ext>
            </a:extLst>
          </p:cNvPr>
          <p:cNvSpPr/>
          <p:nvPr/>
        </p:nvSpPr>
        <p:spPr>
          <a:xfrm>
            <a:off x="5632034" y="7913588"/>
            <a:ext cx="176645" cy="184189"/>
          </a:xfrm>
          <a:custGeom>
            <a:avLst/>
            <a:gdLst>
              <a:gd name="connsiteX0" fmla="*/ 54391 w 176645"/>
              <a:gd name="connsiteY0" fmla="*/ 100 h 184189"/>
              <a:gd name="connsiteX1" fmla="*/ 8354 w 176645"/>
              <a:gd name="connsiteY1" fmla="*/ 55662 h 184189"/>
              <a:gd name="connsiteX2" fmla="*/ 21054 w 176645"/>
              <a:gd name="connsiteY2" fmla="*/ 104875 h 184189"/>
              <a:gd name="connsiteX3" fmla="*/ 49629 w 176645"/>
              <a:gd name="connsiteY3" fmla="*/ 166787 h 184189"/>
              <a:gd name="connsiteX4" fmla="*/ 97254 w 176645"/>
              <a:gd name="connsiteY4" fmla="*/ 182662 h 184189"/>
              <a:gd name="connsiteX5" fmla="*/ 176629 w 176645"/>
              <a:gd name="connsiteY5" fmla="*/ 182662 h 184189"/>
              <a:gd name="connsiteX6" fmla="*/ 103604 w 176645"/>
              <a:gd name="connsiteY6" fmla="*/ 174725 h 184189"/>
              <a:gd name="connsiteX7" fmla="*/ 27404 w 176645"/>
              <a:gd name="connsiteY7" fmla="*/ 158850 h 184189"/>
              <a:gd name="connsiteX8" fmla="*/ 416 w 176645"/>
              <a:gd name="connsiteY8" fmla="*/ 69950 h 184189"/>
              <a:gd name="connsiteX9" fmla="*/ 54391 w 176645"/>
              <a:gd name="connsiteY9" fmla="*/ 100 h 18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645" h="184189">
                <a:moveTo>
                  <a:pt x="54391" y="100"/>
                </a:moveTo>
                <a:cubicBezTo>
                  <a:pt x="55714" y="-2281"/>
                  <a:pt x="13910" y="38200"/>
                  <a:pt x="8354" y="55662"/>
                </a:cubicBezTo>
                <a:cubicBezTo>
                  <a:pt x="2798" y="73124"/>
                  <a:pt x="14175" y="86354"/>
                  <a:pt x="21054" y="104875"/>
                </a:cubicBezTo>
                <a:cubicBezTo>
                  <a:pt x="27933" y="123396"/>
                  <a:pt x="36929" y="153823"/>
                  <a:pt x="49629" y="166787"/>
                </a:cubicBezTo>
                <a:cubicBezTo>
                  <a:pt x="62329" y="179751"/>
                  <a:pt x="76087" y="180016"/>
                  <a:pt x="97254" y="182662"/>
                </a:cubicBezTo>
                <a:cubicBezTo>
                  <a:pt x="118421" y="185308"/>
                  <a:pt x="175571" y="183985"/>
                  <a:pt x="176629" y="182662"/>
                </a:cubicBezTo>
                <a:cubicBezTo>
                  <a:pt x="177687" y="181339"/>
                  <a:pt x="128475" y="178694"/>
                  <a:pt x="103604" y="174725"/>
                </a:cubicBezTo>
                <a:cubicBezTo>
                  <a:pt x="78733" y="170756"/>
                  <a:pt x="44602" y="176313"/>
                  <a:pt x="27404" y="158850"/>
                </a:cubicBezTo>
                <a:cubicBezTo>
                  <a:pt x="10206" y="141388"/>
                  <a:pt x="-2494" y="94556"/>
                  <a:pt x="416" y="69950"/>
                </a:cubicBezTo>
                <a:cubicBezTo>
                  <a:pt x="3326" y="45344"/>
                  <a:pt x="53068" y="2481"/>
                  <a:pt x="54391" y="1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0" name="フリーフォーム: 図形 599">
            <a:extLst>
              <a:ext uri="{FF2B5EF4-FFF2-40B4-BE49-F238E27FC236}">
                <a16:creationId xmlns:a16="http://schemas.microsoft.com/office/drawing/2014/main" id="{108F58BA-EA68-43F5-A547-18FC5982AD11}"/>
              </a:ext>
            </a:extLst>
          </p:cNvPr>
          <p:cNvSpPr/>
          <p:nvPr/>
        </p:nvSpPr>
        <p:spPr>
          <a:xfrm>
            <a:off x="5673650" y="7922993"/>
            <a:ext cx="38246" cy="143195"/>
          </a:xfrm>
          <a:custGeom>
            <a:avLst/>
            <a:gdLst>
              <a:gd name="connsiteX0" fmla="*/ 23888 w 38246"/>
              <a:gd name="connsiteY0" fmla="*/ 220 h 143195"/>
              <a:gd name="connsiteX1" fmla="*/ 9600 w 38246"/>
              <a:gd name="connsiteY1" fmla="*/ 63720 h 143195"/>
              <a:gd name="connsiteX2" fmla="*/ 9600 w 38246"/>
              <a:gd name="connsiteY2" fmla="*/ 100232 h 143195"/>
              <a:gd name="connsiteX3" fmla="*/ 38175 w 38246"/>
              <a:gd name="connsiteY3" fmla="*/ 143095 h 143195"/>
              <a:gd name="connsiteX4" fmla="*/ 75 w 38246"/>
              <a:gd name="connsiteY4" fmla="*/ 87532 h 143195"/>
              <a:gd name="connsiteX5" fmla="*/ 23888 w 38246"/>
              <a:gd name="connsiteY5" fmla="*/ 220 h 14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46" h="143195">
                <a:moveTo>
                  <a:pt x="23888" y="220"/>
                </a:moveTo>
                <a:cubicBezTo>
                  <a:pt x="25475" y="-3749"/>
                  <a:pt x="11981" y="47051"/>
                  <a:pt x="9600" y="63720"/>
                </a:cubicBezTo>
                <a:cubicBezTo>
                  <a:pt x="7219" y="80389"/>
                  <a:pt x="4838" y="87003"/>
                  <a:pt x="9600" y="100232"/>
                </a:cubicBezTo>
                <a:cubicBezTo>
                  <a:pt x="14362" y="113461"/>
                  <a:pt x="39763" y="145212"/>
                  <a:pt x="38175" y="143095"/>
                </a:cubicBezTo>
                <a:cubicBezTo>
                  <a:pt x="36587" y="140978"/>
                  <a:pt x="1662" y="109492"/>
                  <a:pt x="75" y="87532"/>
                </a:cubicBezTo>
                <a:cubicBezTo>
                  <a:pt x="-1512" y="65572"/>
                  <a:pt x="22301" y="4189"/>
                  <a:pt x="23888" y="2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1" name="フリーフォーム: 図形 600">
            <a:extLst>
              <a:ext uri="{FF2B5EF4-FFF2-40B4-BE49-F238E27FC236}">
                <a16:creationId xmlns:a16="http://schemas.microsoft.com/office/drawing/2014/main" id="{E957C59C-D2CB-4920-95B0-9A975DAC4DA2}"/>
              </a:ext>
            </a:extLst>
          </p:cNvPr>
          <p:cNvSpPr/>
          <p:nvPr/>
        </p:nvSpPr>
        <p:spPr>
          <a:xfrm>
            <a:off x="5541509" y="7980350"/>
            <a:ext cx="94591" cy="47840"/>
          </a:xfrm>
          <a:custGeom>
            <a:avLst/>
            <a:gdLst>
              <a:gd name="connsiteX0" fmla="*/ 2041 w 94591"/>
              <a:gd name="connsiteY0" fmla="*/ 13 h 47840"/>
              <a:gd name="connsiteX1" fmla="*/ 35379 w 94591"/>
              <a:gd name="connsiteY1" fmla="*/ 42875 h 47840"/>
              <a:gd name="connsiteX2" fmla="*/ 94116 w 94591"/>
              <a:gd name="connsiteY2" fmla="*/ 47638 h 47840"/>
              <a:gd name="connsiteX3" fmla="*/ 2041 w 94591"/>
              <a:gd name="connsiteY3" fmla="*/ 13 h 4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591" h="47840">
                <a:moveTo>
                  <a:pt x="2041" y="13"/>
                </a:moveTo>
                <a:cubicBezTo>
                  <a:pt x="-7748" y="-781"/>
                  <a:pt x="20033" y="34938"/>
                  <a:pt x="35379" y="42875"/>
                </a:cubicBezTo>
                <a:cubicBezTo>
                  <a:pt x="50725" y="50812"/>
                  <a:pt x="99937" y="46580"/>
                  <a:pt x="94116" y="47638"/>
                </a:cubicBezTo>
                <a:cubicBezTo>
                  <a:pt x="88295" y="48696"/>
                  <a:pt x="11830" y="807"/>
                  <a:pt x="2041" y="1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2" name="フリーフォーム: 図形 601">
            <a:extLst>
              <a:ext uri="{FF2B5EF4-FFF2-40B4-BE49-F238E27FC236}">
                <a16:creationId xmlns:a16="http://schemas.microsoft.com/office/drawing/2014/main" id="{2DB76DFA-F18C-469A-A23D-59FE47892875}"/>
              </a:ext>
            </a:extLst>
          </p:cNvPr>
          <p:cNvSpPr/>
          <p:nvPr/>
        </p:nvSpPr>
        <p:spPr>
          <a:xfrm>
            <a:off x="5540134" y="8039100"/>
            <a:ext cx="103503" cy="101987"/>
          </a:xfrm>
          <a:custGeom>
            <a:avLst/>
            <a:gdLst>
              <a:gd name="connsiteX0" fmla="*/ 103429 w 103503"/>
              <a:gd name="connsiteY0" fmla="*/ 0 h 101987"/>
              <a:gd name="connsiteX1" fmla="*/ 22466 w 103503"/>
              <a:gd name="connsiteY1" fmla="*/ 61913 h 101987"/>
              <a:gd name="connsiteX2" fmla="*/ 12941 w 103503"/>
              <a:gd name="connsiteY2" fmla="*/ 101600 h 101987"/>
              <a:gd name="connsiteX3" fmla="*/ 6591 w 103503"/>
              <a:gd name="connsiteY3" fmla="*/ 80963 h 101987"/>
              <a:gd name="connsiteX4" fmla="*/ 6591 w 103503"/>
              <a:gd name="connsiteY4" fmla="*/ 61913 h 101987"/>
              <a:gd name="connsiteX5" fmla="*/ 103429 w 103503"/>
              <a:gd name="connsiteY5" fmla="*/ 0 h 10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03" h="101987">
                <a:moveTo>
                  <a:pt x="103429" y="0"/>
                </a:moveTo>
                <a:cubicBezTo>
                  <a:pt x="106075" y="0"/>
                  <a:pt x="37547" y="44980"/>
                  <a:pt x="22466" y="61913"/>
                </a:cubicBezTo>
                <a:cubicBezTo>
                  <a:pt x="7385" y="78846"/>
                  <a:pt x="15587" y="98425"/>
                  <a:pt x="12941" y="101600"/>
                </a:cubicBezTo>
                <a:cubicBezTo>
                  <a:pt x="10295" y="104775"/>
                  <a:pt x="7649" y="87577"/>
                  <a:pt x="6591" y="80963"/>
                </a:cubicBezTo>
                <a:cubicBezTo>
                  <a:pt x="5533" y="74349"/>
                  <a:pt x="-7697" y="75936"/>
                  <a:pt x="6591" y="61913"/>
                </a:cubicBezTo>
                <a:cubicBezTo>
                  <a:pt x="20879" y="47890"/>
                  <a:pt x="100783" y="0"/>
                  <a:pt x="103429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3" name="フリーフォーム: 図形 602">
            <a:extLst>
              <a:ext uri="{FF2B5EF4-FFF2-40B4-BE49-F238E27FC236}">
                <a16:creationId xmlns:a16="http://schemas.microsoft.com/office/drawing/2014/main" id="{DBE4F03D-E930-4C16-9072-18A5096E3D10}"/>
              </a:ext>
            </a:extLst>
          </p:cNvPr>
          <p:cNvSpPr/>
          <p:nvPr/>
        </p:nvSpPr>
        <p:spPr>
          <a:xfrm>
            <a:off x="5640148" y="8086523"/>
            <a:ext cx="183711" cy="147612"/>
          </a:xfrm>
          <a:custGeom>
            <a:avLst/>
            <a:gdLst>
              <a:gd name="connsiteX0" fmla="*/ 240 w 183711"/>
              <a:gd name="connsiteY0" fmla="*/ 12902 h 147612"/>
              <a:gd name="connsiteX1" fmla="*/ 79615 w 183711"/>
              <a:gd name="connsiteY1" fmla="*/ 143077 h 147612"/>
              <a:gd name="connsiteX2" fmla="*/ 79615 w 183711"/>
              <a:gd name="connsiteY2" fmla="*/ 114502 h 147612"/>
              <a:gd name="connsiteX3" fmla="*/ 141527 w 183711"/>
              <a:gd name="connsiteY3" fmla="*/ 81165 h 147612"/>
              <a:gd name="connsiteX4" fmla="*/ 178040 w 183711"/>
              <a:gd name="connsiteY4" fmla="*/ 202 h 147612"/>
              <a:gd name="connsiteX5" fmla="*/ 174865 w 183711"/>
              <a:gd name="connsiteY5" fmla="*/ 60527 h 147612"/>
              <a:gd name="connsiteX6" fmla="*/ 95490 w 183711"/>
              <a:gd name="connsiteY6" fmla="*/ 135140 h 147612"/>
              <a:gd name="connsiteX7" fmla="*/ 55802 w 183711"/>
              <a:gd name="connsiteY7" fmla="*/ 82752 h 147612"/>
              <a:gd name="connsiteX8" fmla="*/ 240 w 183711"/>
              <a:gd name="connsiteY8" fmla="*/ 12902 h 14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711" h="147612">
                <a:moveTo>
                  <a:pt x="240" y="12902"/>
                </a:moveTo>
                <a:cubicBezTo>
                  <a:pt x="4209" y="22956"/>
                  <a:pt x="66386" y="126144"/>
                  <a:pt x="79615" y="143077"/>
                </a:cubicBezTo>
                <a:cubicBezTo>
                  <a:pt x="92844" y="160010"/>
                  <a:pt x="69296" y="124821"/>
                  <a:pt x="79615" y="114502"/>
                </a:cubicBezTo>
                <a:cubicBezTo>
                  <a:pt x="89934" y="104183"/>
                  <a:pt x="125123" y="100215"/>
                  <a:pt x="141527" y="81165"/>
                </a:cubicBezTo>
                <a:cubicBezTo>
                  <a:pt x="157931" y="62115"/>
                  <a:pt x="172484" y="3642"/>
                  <a:pt x="178040" y="202"/>
                </a:cubicBezTo>
                <a:cubicBezTo>
                  <a:pt x="183596" y="-3238"/>
                  <a:pt x="188623" y="38037"/>
                  <a:pt x="174865" y="60527"/>
                </a:cubicBezTo>
                <a:cubicBezTo>
                  <a:pt x="161107" y="83017"/>
                  <a:pt x="115334" y="131436"/>
                  <a:pt x="95490" y="135140"/>
                </a:cubicBezTo>
                <a:cubicBezTo>
                  <a:pt x="75646" y="138844"/>
                  <a:pt x="69031" y="101802"/>
                  <a:pt x="55802" y="82752"/>
                </a:cubicBezTo>
                <a:cubicBezTo>
                  <a:pt x="42573" y="63702"/>
                  <a:pt x="-3729" y="2848"/>
                  <a:pt x="240" y="1290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4" name="フリーフォーム: 図形 603">
            <a:extLst>
              <a:ext uri="{FF2B5EF4-FFF2-40B4-BE49-F238E27FC236}">
                <a16:creationId xmlns:a16="http://schemas.microsoft.com/office/drawing/2014/main" id="{2139C67C-19A3-4C68-B6B6-220A556265A3}"/>
              </a:ext>
            </a:extLst>
          </p:cNvPr>
          <p:cNvSpPr/>
          <p:nvPr/>
        </p:nvSpPr>
        <p:spPr>
          <a:xfrm>
            <a:off x="5663426" y="8083350"/>
            <a:ext cx="81112" cy="101934"/>
          </a:xfrm>
          <a:custGeom>
            <a:avLst/>
            <a:gdLst>
              <a:gd name="connsiteX0" fmla="*/ 774 w 81112"/>
              <a:gd name="connsiteY0" fmla="*/ 200 h 101934"/>
              <a:gd name="connsiteX1" fmla="*/ 80149 w 81112"/>
              <a:gd name="connsiteY1" fmla="*/ 98625 h 101934"/>
              <a:gd name="connsiteX2" fmla="*/ 42049 w 81112"/>
              <a:gd name="connsiteY2" fmla="*/ 73225 h 101934"/>
              <a:gd name="connsiteX3" fmla="*/ 774 w 81112"/>
              <a:gd name="connsiteY3" fmla="*/ 200 h 10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12" h="101934">
                <a:moveTo>
                  <a:pt x="774" y="200"/>
                </a:moveTo>
                <a:cubicBezTo>
                  <a:pt x="7124" y="4433"/>
                  <a:pt x="73270" y="86454"/>
                  <a:pt x="80149" y="98625"/>
                </a:cubicBezTo>
                <a:cubicBezTo>
                  <a:pt x="87028" y="110796"/>
                  <a:pt x="55278" y="86454"/>
                  <a:pt x="42049" y="73225"/>
                </a:cubicBezTo>
                <a:cubicBezTo>
                  <a:pt x="28820" y="59996"/>
                  <a:pt x="-5576" y="-4033"/>
                  <a:pt x="774" y="2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5" name="フリーフォーム: 図形 604">
            <a:extLst>
              <a:ext uri="{FF2B5EF4-FFF2-40B4-BE49-F238E27FC236}">
                <a16:creationId xmlns:a16="http://schemas.microsoft.com/office/drawing/2014/main" id="{B9A8E3BE-B9F0-4FF8-BF37-4DD487CDB96B}"/>
              </a:ext>
            </a:extLst>
          </p:cNvPr>
          <p:cNvSpPr/>
          <p:nvPr/>
        </p:nvSpPr>
        <p:spPr>
          <a:xfrm>
            <a:off x="5673428" y="8202543"/>
            <a:ext cx="156753" cy="59169"/>
          </a:xfrm>
          <a:custGeom>
            <a:avLst/>
            <a:gdLst>
              <a:gd name="connsiteX0" fmla="*/ 297 w 156753"/>
              <a:gd name="connsiteY0" fmla="*/ 70 h 59169"/>
              <a:gd name="connsiteX1" fmla="*/ 49510 w 156753"/>
              <a:gd name="connsiteY1" fmla="*/ 46107 h 59169"/>
              <a:gd name="connsiteX2" fmla="*/ 154285 w 156753"/>
              <a:gd name="connsiteY2" fmla="*/ 9595 h 59169"/>
              <a:gd name="connsiteX3" fmla="*/ 119360 w 156753"/>
              <a:gd name="connsiteY3" fmla="*/ 38170 h 59169"/>
              <a:gd name="connsiteX4" fmla="*/ 70147 w 156753"/>
              <a:gd name="connsiteY4" fmla="*/ 58807 h 59169"/>
              <a:gd name="connsiteX5" fmla="*/ 297 w 156753"/>
              <a:gd name="connsiteY5" fmla="*/ 70 h 5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753" h="59169">
                <a:moveTo>
                  <a:pt x="297" y="70"/>
                </a:moveTo>
                <a:cubicBezTo>
                  <a:pt x="-3143" y="-2047"/>
                  <a:pt x="23845" y="44520"/>
                  <a:pt x="49510" y="46107"/>
                </a:cubicBezTo>
                <a:cubicBezTo>
                  <a:pt x="75175" y="47695"/>
                  <a:pt x="142643" y="10918"/>
                  <a:pt x="154285" y="9595"/>
                </a:cubicBezTo>
                <a:cubicBezTo>
                  <a:pt x="165927" y="8272"/>
                  <a:pt x="133383" y="29968"/>
                  <a:pt x="119360" y="38170"/>
                </a:cubicBezTo>
                <a:cubicBezTo>
                  <a:pt x="105337" y="46372"/>
                  <a:pt x="91049" y="61718"/>
                  <a:pt x="70147" y="58807"/>
                </a:cubicBezTo>
                <a:cubicBezTo>
                  <a:pt x="49245" y="55896"/>
                  <a:pt x="3737" y="2187"/>
                  <a:pt x="297" y="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6" name="フリーフォーム: 図形 605">
            <a:extLst>
              <a:ext uri="{FF2B5EF4-FFF2-40B4-BE49-F238E27FC236}">
                <a16:creationId xmlns:a16="http://schemas.microsoft.com/office/drawing/2014/main" id="{34D8462B-1164-4812-B561-50964A8A0D93}"/>
              </a:ext>
            </a:extLst>
          </p:cNvPr>
          <p:cNvSpPr/>
          <p:nvPr/>
        </p:nvSpPr>
        <p:spPr>
          <a:xfrm>
            <a:off x="5659059" y="8211287"/>
            <a:ext cx="58135" cy="170782"/>
          </a:xfrm>
          <a:custGeom>
            <a:avLst/>
            <a:gdLst>
              <a:gd name="connsiteX0" fmla="*/ 3554 w 58135"/>
              <a:gd name="connsiteY0" fmla="*/ 851 h 170782"/>
              <a:gd name="connsiteX1" fmla="*/ 40066 w 58135"/>
              <a:gd name="connsiteY1" fmla="*/ 108801 h 170782"/>
              <a:gd name="connsiteX2" fmla="*/ 57529 w 58135"/>
              <a:gd name="connsiteY2" fmla="*/ 170713 h 170782"/>
              <a:gd name="connsiteX3" fmla="*/ 19429 w 58135"/>
              <a:gd name="connsiteY3" fmla="*/ 97688 h 170782"/>
              <a:gd name="connsiteX4" fmla="*/ 3554 w 58135"/>
              <a:gd name="connsiteY4" fmla="*/ 59588 h 170782"/>
              <a:gd name="connsiteX5" fmla="*/ 3554 w 58135"/>
              <a:gd name="connsiteY5" fmla="*/ 851 h 17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35" h="170782">
                <a:moveTo>
                  <a:pt x="3554" y="851"/>
                </a:moveTo>
                <a:cubicBezTo>
                  <a:pt x="9639" y="9053"/>
                  <a:pt x="31070" y="80491"/>
                  <a:pt x="40066" y="108801"/>
                </a:cubicBezTo>
                <a:cubicBezTo>
                  <a:pt x="49062" y="137111"/>
                  <a:pt x="60968" y="172565"/>
                  <a:pt x="57529" y="170713"/>
                </a:cubicBezTo>
                <a:cubicBezTo>
                  <a:pt x="54090" y="168861"/>
                  <a:pt x="28425" y="116209"/>
                  <a:pt x="19429" y="97688"/>
                </a:cubicBezTo>
                <a:cubicBezTo>
                  <a:pt x="10433" y="79167"/>
                  <a:pt x="6729" y="73082"/>
                  <a:pt x="3554" y="59588"/>
                </a:cubicBezTo>
                <a:cubicBezTo>
                  <a:pt x="379" y="46094"/>
                  <a:pt x="-2531" y="-7351"/>
                  <a:pt x="3554" y="85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7" name="フリーフォーム: 図形 606">
            <a:extLst>
              <a:ext uri="{FF2B5EF4-FFF2-40B4-BE49-F238E27FC236}">
                <a16:creationId xmlns:a16="http://schemas.microsoft.com/office/drawing/2014/main" id="{3452B6A5-AD7E-40F0-8DE9-E4B65388C6D1}"/>
              </a:ext>
            </a:extLst>
          </p:cNvPr>
          <p:cNvSpPr/>
          <p:nvPr/>
        </p:nvSpPr>
        <p:spPr>
          <a:xfrm>
            <a:off x="5680038" y="8219987"/>
            <a:ext cx="152526" cy="171499"/>
          </a:xfrm>
          <a:custGeom>
            <a:avLst/>
            <a:gdLst>
              <a:gd name="connsiteX0" fmla="*/ 37 w 152526"/>
              <a:gd name="connsiteY0" fmla="*/ 38188 h 171499"/>
              <a:gd name="connsiteX1" fmla="*/ 88937 w 152526"/>
              <a:gd name="connsiteY1" fmla="*/ 81051 h 171499"/>
              <a:gd name="connsiteX2" fmla="*/ 138150 w 152526"/>
              <a:gd name="connsiteY2" fmla="*/ 1676 h 171499"/>
              <a:gd name="connsiteX3" fmla="*/ 152437 w 152526"/>
              <a:gd name="connsiteY3" fmla="*/ 169951 h 171499"/>
              <a:gd name="connsiteX4" fmla="*/ 133387 w 152526"/>
              <a:gd name="connsiteY4" fmla="*/ 81051 h 171499"/>
              <a:gd name="connsiteX5" fmla="*/ 131800 w 152526"/>
              <a:gd name="connsiteY5" fmla="*/ 8026 h 171499"/>
              <a:gd name="connsiteX6" fmla="*/ 100050 w 152526"/>
              <a:gd name="connsiteY6" fmla="*/ 65176 h 171499"/>
              <a:gd name="connsiteX7" fmla="*/ 37 w 152526"/>
              <a:gd name="connsiteY7" fmla="*/ 38188 h 17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526" h="171499">
                <a:moveTo>
                  <a:pt x="37" y="38188"/>
                </a:moveTo>
                <a:cubicBezTo>
                  <a:pt x="-1815" y="40834"/>
                  <a:pt x="65918" y="87136"/>
                  <a:pt x="88937" y="81051"/>
                </a:cubicBezTo>
                <a:cubicBezTo>
                  <a:pt x="111956" y="74966"/>
                  <a:pt x="127567" y="-13141"/>
                  <a:pt x="138150" y="1676"/>
                </a:cubicBezTo>
                <a:cubicBezTo>
                  <a:pt x="148733" y="16493"/>
                  <a:pt x="153231" y="156722"/>
                  <a:pt x="152437" y="169951"/>
                </a:cubicBezTo>
                <a:cubicBezTo>
                  <a:pt x="151643" y="183180"/>
                  <a:pt x="136826" y="108038"/>
                  <a:pt x="133387" y="81051"/>
                </a:cubicBezTo>
                <a:cubicBezTo>
                  <a:pt x="129948" y="54064"/>
                  <a:pt x="137356" y="10672"/>
                  <a:pt x="131800" y="8026"/>
                </a:cubicBezTo>
                <a:cubicBezTo>
                  <a:pt x="126244" y="5380"/>
                  <a:pt x="122804" y="59884"/>
                  <a:pt x="100050" y="65176"/>
                </a:cubicBezTo>
                <a:cubicBezTo>
                  <a:pt x="77296" y="70468"/>
                  <a:pt x="1889" y="35542"/>
                  <a:pt x="37" y="3818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8" name="フリーフォーム: 図形 607">
            <a:extLst>
              <a:ext uri="{FF2B5EF4-FFF2-40B4-BE49-F238E27FC236}">
                <a16:creationId xmlns:a16="http://schemas.microsoft.com/office/drawing/2014/main" id="{F307D432-2FC0-4819-ACCA-9C4478721937}"/>
              </a:ext>
            </a:extLst>
          </p:cNvPr>
          <p:cNvSpPr/>
          <p:nvPr/>
        </p:nvSpPr>
        <p:spPr>
          <a:xfrm>
            <a:off x="5697538" y="8316849"/>
            <a:ext cx="175074" cy="145376"/>
          </a:xfrm>
          <a:custGeom>
            <a:avLst/>
            <a:gdLst>
              <a:gd name="connsiteX0" fmla="*/ 0 w 175074"/>
              <a:gd name="connsiteY0" fmla="*/ 61976 h 145376"/>
              <a:gd name="connsiteX1" fmla="*/ 120650 w 175074"/>
              <a:gd name="connsiteY1" fmla="*/ 58801 h 145376"/>
              <a:gd name="connsiteX2" fmla="*/ 174625 w 175074"/>
              <a:gd name="connsiteY2" fmla="*/ 64 h 145376"/>
              <a:gd name="connsiteX3" fmla="*/ 147637 w 175074"/>
              <a:gd name="connsiteY3" fmla="*/ 71501 h 145376"/>
              <a:gd name="connsiteX4" fmla="*/ 169862 w 175074"/>
              <a:gd name="connsiteY4" fmla="*/ 144526 h 145376"/>
              <a:gd name="connsiteX5" fmla="*/ 122237 w 175074"/>
              <a:gd name="connsiteY5" fmla="*/ 109601 h 145376"/>
              <a:gd name="connsiteX6" fmla="*/ 122237 w 175074"/>
              <a:gd name="connsiteY6" fmla="*/ 82614 h 145376"/>
              <a:gd name="connsiteX7" fmla="*/ 0 w 175074"/>
              <a:gd name="connsiteY7" fmla="*/ 61976 h 14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074" h="145376">
                <a:moveTo>
                  <a:pt x="0" y="61976"/>
                </a:moveTo>
                <a:cubicBezTo>
                  <a:pt x="-264" y="58007"/>
                  <a:pt x="91546" y="69120"/>
                  <a:pt x="120650" y="58801"/>
                </a:cubicBezTo>
                <a:cubicBezTo>
                  <a:pt x="149754" y="48482"/>
                  <a:pt x="170127" y="-2053"/>
                  <a:pt x="174625" y="64"/>
                </a:cubicBezTo>
                <a:cubicBezTo>
                  <a:pt x="179123" y="2181"/>
                  <a:pt x="148431" y="47424"/>
                  <a:pt x="147637" y="71501"/>
                </a:cubicBezTo>
                <a:cubicBezTo>
                  <a:pt x="146843" y="95578"/>
                  <a:pt x="174095" y="138176"/>
                  <a:pt x="169862" y="144526"/>
                </a:cubicBezTo>
                <a:cubicBezTo>
                  <a:pt x="165629" y="150876"/>
                  <a:pt x="130174" y="119920"/>
                  <a:pt x="122237" y="109601"/>
                </a:cubicBezTo>
                <a:cubicBezTo>
                  <a:pt x="114300" y="99282"/>
                  <a:pt x="140758" y="90551"/>
                  <a:pt x="122237" y="82614"/>
                </a:cubicBezTo>
                <a:cubicBezTo>
                  <a:pt x="103716" y="74677"/>
                  <a:pt x="264" y="65945"/>
                  <a:pt x="0" y="6197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9" name="フリーフォーム: 図形 608">
            <a:extLst>
              <a:ext uri="{FF2B5EF4-FFF2-40B4-BE49-F238E27FC236}">
                <a16:creationId xmlns:a16="http://schemas.microsoft.com/office/drawing/2014/main" id="{EF9F7BBB-43DA-40F8-A818-745EADA0E401}"/>
              </a:ext>
            </a:extLst>
          </p:cNvPr>
          <p:cNvSpPr/>
          <p:nvPr/>
        </p:nvSpPr>
        <p:spPr>
          <a:xfrm>
            <a:off x="5494335" y="8136248"/>
            <a:ext cx="181082" cy="62843"/>
          </a:xfrm>
          <a:custGeom>
            <a:avLst/>
            <a:gdLst>
              <a:gd name="connsiteX0" fmla="*/ 3 w 181082"/>
              <a:gd name="connsiteY0" fmla="*/ 1277 h 62843"/>
              <a:gd name="connsiteX1" fmla="*/ 71440 w 181082"/>
              <a:gd name="connsiteY1" fmla="*/ 52077 h 62843"/>
              <a:gd name="connsiteX2" fmla="*/ 88903 w 181082"/>
              <a:gd name="connsiteY2" fmla="*/ 60015 h 62843"/>
              <a:gd name="connsiteX3" fmla="*/ 180978 w 181082"/>
              <a:gd name="connsiteY3" fmla="*/ 15565 h 62843"/>
              <a:gd name="connsiteX4" fmla="*/ 106365 w 181082"/>
              <a:gd name="connsiteY4" fmla="*/ 36202 h 62843"/>
              <a:gd name="connsiteX5" fmla="*/ 68265 w 181082"/>
              <a:gd name="connsiteY5" fmla="*/ 17152 h 62843"/>
              <a:gd name="connsiteX6" fmla="*/ 3 w 181082"/>
              <a:gd name="connsiteY6" fmla="*/ 1277 h 6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082" h="62843">
                <a:moveTo>
                  <a:pt x="3" y="1277"/>
                </a:moveTo>
                <a:cubicBezTo>
                  <a:pt x="532" y="7098"/>
                  <a:pt x="56623" y="42287"/>
                  <a:pt x="71440" y="52077"/>
                </a:cubicBezTo>
                <a:cubicBezTo>
                  <a:pt x="86257" y="61867"/>
                  <a:pt x="70647" y="66100"/>
                  <a:pt x="88903" y="60015"/>
                </a:cubicBezTo>
                <a:cubicBezTo>
                  <a:pt x="107159" y="53930"/>
                  <a:pt x="178068" y="19534"/>
                  <a:pt x="180978" y="15565"/>
                </a:cubicBezTo>
                <a:cubicBezTo>
                  <a:pt x="183888" y="11596"/>
                  <a:pt x="125150" y="35938"/>
                  <a:pt x="106365" y="36202"/>
                </a:cubicBezTo>
                <a:cubicBezTo>
                  <a:pt x="87580" y="36466"/>
                  <a:pt x="83611" y="23237"/>
                  <a:pt x="68265" y="17152"/>
                </a:cubicBezTo>
                <a:cubicBezTo>
                  <a:pt x="52919" y="11067"/>
                  <a:pt x="-526" y="-4544"/>
                  <a:pt x="3" y="127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0" name="フリーフォーム: 図形 609">
            <a:extLst>
              <a:ext uri="{FF2B5EF4-FFF2-40B4-BE49-F238E27FC236}">
                <a16:creationId xmlns:a16="http://schemas.microsoft.com/office/drawing/2014/main" id="{2A20BF97-0D19-4F96-9D02-EE48CB6A36E4}"/>
              </a:ext>
            </a:extLst>
          </p:cNvPr>
          <p:cNvSpPr/>
          <p:nvPr/>
        </p:nvSpPr>
        <p:spPr>
          <a:xfrm>
            <a:off x="5480021" y="8220075"/>
            <a:ext cx="195261" cy="160377"/>
          </a:xfrm>
          <a:custGeom>
            <a:avLst/>
            <a:gdLst>
              <a:gd name="connsiteX0" fmla="*/ 60354 w 195261"/>
              <a:gd name="connsiteY0" fmla="*/ 0 h 160377"/>
              <a:gd name="connsiteX1" fmla="*/ 107979 w 195261"/>
              <a:gd name="connsiteY1" fmla="*/ 71438 h 160377"/>
              <a:gd name="connsiteX2" fmla="*/ 190529 w 195261"/>
              <a:gd name="connsiteY2" fmla="*/ 98425 h 160377"/>
              <a:gd name="connsiteX3" fmla="*/ 181004 w 195261"/>
              <a:gd name="connsiteY3" fmla="*/ 160338 h 160377"/>
              <a:gd name="connsiteX4" fmla="*/ 146079 w 195261"/>
              <a:gd name="connsiteY4" fmla="*/ 107950 h 160377"/>
              <a:gd name="connsiteX5" fmla="*/ 82579 w 195261"/>
              <a:gd name="connsiteY5" fmla="*/ 117475 h 160377"/>
              <a:gd name="connsiteX6" fmla="*/ 76229 w 195261"/>
              <a:gd name="connsiteY6" fmla="*/ 141288 h 160377"/>
              <a:gd name="connsiteX7" fmla="*/ 55592 w 195261"/>
              <a:gd name="connsiteY7" fmla="*/ 85725 h 160377"/>
              <a:gd name="connsiteX8" fmla="*/ 29 w 195261"/>
              <a:gd name="connsiteY8" fmla="*/ 66675 h 160377"/>
              <a:gd name="connsiteX9" fmla="*/ 63529 w 195261"/>
              <a:gd name="connsiteY9" fmla="*/ 71438 h 160377"/>
              <a:gd name="connsiteX10" fmla="*/ 60354 w 195261"/>
              <a:gd name="connsiteY10" fmla="*/ 0 h 16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261" h="160377">
                <a:moveTo>
                  <a:pt x="60354" y="0"/>
                </a:moveTo>
                <a:cubicBezTo>
                  <a:pt x="67762" y="0"/>
                  <a:pt x="86283" y="55034"/>
                  <a:pt x="107979" y="71438"/>
                </a:cubicBezTo>
                <a:cubicBezTo>
                  <a:pt x="129675" y="87842"/>
                  <a:pt x="178358" y="83608"/>
                  <a:pt x="190529" y="98425"/>
                </a:cubicBezTo>
                <a:cubicBezTo>
                  <a:pt x="202700" y="113242"/>
                  <a:pt x="188412" y="158751"/>
                  <a:pt x="181004" y="160338"/>
                </a:cubicBezTo>
                <a:cubicBezTo>
                  <a:pt x="173596" y="161925"/>
                  <a:pt x="162483" y="115094"/>
                  <a:pt x="146079" y="107950"/>
                </a:cubicBezTo>
                <a:cubicBezTo>
                  <a:pt x="129675" y="100806"/>
                  <a:pt x="94221" y="111919"/>
                  <a:pt x="82579" y="117475"/>
                </a:cubicBezTo>
                <a:cubicBezTo>
                  <a:pt x="70937" y="123031"/>
                  <a:pt x="80727" y="146580"/>
                  <a:pt x="76229" y="141288"/>
                </a:cubicBezTo>
                <a:cubicBezTo>
                  <a:pt x="71731" y="135996"/>
                  <a:pt x="68292" y="98161"/>
                  <a:pt x="55592" y="85725"/>
                </a:cubicBezTo>
                <a:cubicBezTo>
                  <a:pt x="42892" y="73290"/>
                  <a:pt x="-1294" y="69056"/>
                  <a:pt x="29" y="66675"/>
                </a:cubicBezTo>
                <a:cubicBezTo>
                  <a:pt x="1352" y="64294"/>
                  <a:pt x="54004" y="80169"/>
                  <a:pt x="63529" y="71438"/>
                </a:cubicBezTo>
                <a:cubicBezTo>
                  <a:pt x="73054" y="62707"/>
                  <a:pt x="52946" y="0"/>
                  <a:pt x="60354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1" name="フリーフォーム: 図形 610">
            <a:extLst>
              <a:ext uri="{FF2B5EF4-FFF2-40B4-BE49-F238E27FC236}">
                <a16:creationId xmlns:a16="http://schemas.microsoft.com/office/drawing/2014/main" id="{153EC58E-35C1-4DD9-85A6-6E8E999BB2AC}"/>
              </a:ext>
            </a:extLst>
          </p:cNvPr>
          <p:cNvSpPr/>
          <p:nvPr/>
        </p:nvSpPr>
        <p:spPr>
          <a:xfrm>
            <a:off x="5481938" y="8402491"/>
            <a:ext cx="360440" cy="90375"/>
          </a:xfrm>
          <a:custGeom>
            <a:avLst/>
            <a:gdLst>
              <a:gd name="connsiteX0" fmla="*/ 2875 w 360440"/>
              <a:gd name="connsiteY0" fmla="*/ 147 h 90375"/>
              <a:gd name="connsiteX1" fmla="*/ 126700 w 360440"/>
              <a:gd name="connsiteY1" fmla="*/ 28722 h 90375"/>
              <a:gd name="connsiteX2" fmla="*/ 194962 w 360440"/>
              <a:gd name="connsiteY2" fmla="*/ 22372 h 90375"/>
              <a:gd name="connsiteX3" fmla="*/ 274337 w 360440"/>
              <a:gd name="connsiteY3" fmla="*/ 33484 h 90375"/>
              <a:gd name="connsiteX4" fmla="*/ 317200 w 360440"/>
              <a:gd name="connsiteY4" fmla="*/ 36659 h 90375"/>
              <a:gd name="connsiteX5" fmla="*/ 269575 w 360440"/>
              <a:gd name="connsiteY5" fmla="*/ 54122 h 90375"/>
              <a:gd name="connsiteX6" fmla="*/ 356887 w 360440"/>
              <a:gd name="connsiteY6" fmla="*/ 65234 h 90375"/>
              <a:gd name="connsiteX7" fmla="*/ 334662 w 360440"/>
              <a:gd name="connsiteY7" fmla="*/ 85872 h 90375"/>
              <a:gd name="connsiteX8" fmla="*/ 253700 w 360440"/>
              <a:gd name="connsiteY8" fmla="*/ 87459 h 90375"/>
              <a:gd name="connsiteX9" fmla="*/ 214012 w 360440"/>
              <a:gd name="connsiteY9" fmla="*/ 52534 h 90375"/>
              <a:gd name="connsiteX10" fmla="*/ 144162 w 360440"/>
              <a:gd name="connsiteY10" fmla="*/ 43009 h 90375"/>
              <a:gd name="connsiteX11" fmla="*/ 47325 w 360440"/>
              <a:gd name="connsiteY11" fmla="*/ 43009 h 90375"/>
              <a:gd name="connsiteX12" fmla="*/ 2875 w 360440"/>
              <a:gd name="connsiteY12" fmla="*/ 147 h 9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440" h="90375">
                <a:moveTo>
                  <a:pt x="2875" y="147"/>
                </a:moveTo>
                <a:cubicBezTo>
                  <a:pt x="16104" y="-2234"/>
                  <a:pt x="94686" y="25018"/>
                  <a:pt x="126700" y="28722"/>
                </a:cubicBezTo>
                <a:cubicBezTo>
                  <a:pt x="158715" y="32426"/>
                  <a:pt x="170356" y="21578"/>
                  <a:pt x="194962" y="22372"/>
                </a:cubicBezTo>
                <a:cubicBezTo>
                  <a:pt x="219568" y="23166"/>
                  <a:pt x="253964" y="31103"/>
                  <a:pt x="274337" y="33484"/>
                </a:cubicBezTo>
                <a:cubicBezTo>
                  <a:pt x="294710" y="35865"/>
                  <a:pt x="317994" y="33219"/>
                  <a:pt x="317200" y="36659"/>
                </a:cubicBezTo>
                <a:cubicBezTo>
                  <a:pt x="316406" y="40099"/>
                  <a:pt x="262961" y="49360"/>
                  <a:pt x="269575" y="54122"/>
                </a:cubicBezTo>
                <a:cubicBezTo>
                  <a:pt x="276189" y="58884"/>
                  <a:pt x="346039" y="59942"/>
                  <a:pt x="356887" y="65234"/>
                </a:cubicBezTo>
                <a:cubicBezTo>
                  <a:pt x="367735" y="70526"/>
                  <a:pt x="351860" y="82168"/>
                  <a:pt x="334662" y="85872"/>
                </a:cubicBezTo>
                <a:cubicBezTo>
                  <a:pt x="317464" y="89576"/>
                  <a:pt x="273808" y="93015"/>
                  <a:pt x="253700" y="87459"/>
                </a:cubicBezTo>
                <a:cubicBezTo>
                  <a:pt x="233592" y="81903"/>
                  <a:pt x="232268" y="59942"/>
                  <a:pt x="214012" y="52534"/>
                </a:cubicBezTo>
                <a:cubicBezTo>
                  <a:pt x="195756" y="45126"/>
                  <a:pt x="171943" y="44596"/>
                  <a:pt x="144162" y="43009"/>
                </a:cubicBezTo>
                <a:cubicBezTo>
                  <a:pt x="116381" y="41422"/>
                  <a:pt x="69550" y="46449"/>
                  <a:pt x="47325" y="43009"/>
                </a:cubicBezTo>
                <a:cubicBezTo>
                  <a:pt x="25100" y="39570"/>
                  <a:pt x="-10354" y="2528"/>
                  <a:pt x="2875" y="14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2" name="フリーフォーム: 図形 611">
            <a:extLst>
              <a:ext uri="{FF2B5EF4-FFF2-40B4-BE49-F238E27FC236}">
                <a16:creationId xmlns:a16="http://schemas.microsoft.com/office/drawing/2014/main" id="{A91BAE29-3470-46E8-B880-8131A7B63CA7}"/>
              </a:ext>
            </a:extLst>
          </p:cNvPr>
          <p:cNvSpPr/>
          <p:nvPr/>
        </p:nvSpPr>
        <p:spPr>
          <a:xfrm>
            <a:off x="5514671" y="8301035"/>
            <a:ext cx="129721" cy="108001"/>
          </a:xfrm>
          <a:custGeom>
            <a:avLst/>
            <a:gdLst>
              <a:gd name="connsiteX0" fmla="*/ 8242 w 129721"/>
              <a:gd name="connsiteY0" fmla="*/ 3 h 108001"/>
              <a:gd name="connsiteX1" fmla="*/ 9829 w 129721"/>
              <a:gd name="connsiteY1" fmla="*/ 80965 h 108001"/>
              <a:gd name="connsiteX2" fmla="*/ 128892 w 129721"/>
              <a:gd name="connsiteY2" fmla="*/ 107953 h 108001"/>
              <a:gd name="connsiteX3" fmla="*/ 60629 w 129721"/>
              <a:gd name="connsiteY3" fmla="*/ 87315 h 108001"/>
              <a:gd name="connsiteX4" fmla="*/ 20942 w 129721"/>
              <a:gd name="connsiteY4" fmla="*/ 77790 h 108001"/>
              <a:gd name="connsiteX5" fmla="*/ 8242 w 129721"/>
              <a:gd name="connsiteY5" fmla="*/ 3 h 10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21" h="108001">
                <a:moveTo>
                  <a:pt x="8242" y="3"/>
                </a:moveTo>
                <a:cubicBezTo>
                  <a:pt x="6390" y="532"/>
                  <a:pt x="-10279" y="62973"/>
                  <a:pt x="9829" y="80965"/>
                </a:cubicBezTo>
                <a:cubicBezTo>
                  <a:pt x="29937" y="98957"/>
                  <a:pt x="120425" y="106895"/>
                  <a:pt x="128892" y="107953"/>
                </a:cubicBezTo>
                <a:cubicBezTo>
                  <a:pt x="137359" y="109011"/>
                  <a:pt x="78621" y="92342"/>
                  <a:pt x="60629" y="87315"/>
                </a:cubicBezTo>
                <a:cubicBezTo>
                  <a:pt x="42637" y="82288"/>
                  <a:pt x="29938" y="88109"/>
                  <a:pt x="20942" y="77790"/>
                </a:cubicBezTo>
                <a:cubicBezTo>
                  <a:pt x="11946" y="67471"/>
                  <a:pt x="10094" y="-526"/>
                  <a:pt x="8242" y="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3" name="フリーフォーム: 図形 612">
            <a:extLst>
              <a:ext uri="{FF2B5EF4-FFF2-40B4-BE49-F238E27FC236}">
                <a16:creationId xmlns:a16="http://schemas.microsoft.com/office/drawing/2014/main" id="{2191C39E-1A9F-4EC5-8630-ABB1FF5D8663}"/>
              </a:ext>
            </a:extLst>
          </p:cNvPr>
          <p:cNvSpPr/>
          <p:nvPr/>
        </p:nvSpPr>
        <p:spPr>
          <a:xfrm>
            <a:off x="5451241" y="8445364"/>
            <a:ext cx="166237" cy="137429"/>
          </a:xfrm>
          <a:custGeom>
            <a:avLst/>
            <a:gdLst>
              <a:gd name="connsiteX0" fmla="*/ 234 w 166237"/>
              <a:gd name="connsiteY0" fmla="*/ 136 h 137429"/>
              <a:gd name="connsiteX1" fmla="*/ 54209 w 166237"/>
              <a:gd name="connsiteY1" fmla="*/ 119199 h 137429"/>
              <a:gd name="connsiteX2" fmla="*/ 165334 w 166237"/>
              <a:gd name="connsiteY2" fmla="*/ 136661 h 137429"/>
              <a:gd name="connsiteX3" fmla="*/ 105009 w 166237"/>
              <a:gd name="connsiteY3" fmla="*/ 116024 h 137429"/>
              <a:gd name="connsiteX4" fmla="*/ 73259 w 166237"/>
              <a:gd name="connsiteY4" fmla="*/ 95386 h 137429"/>
              <a:gd name="connsiteX5" fmla="*/ 234 w 166237"/>
              <a:gd name="connsiteY5" fmla="*/ 136 h 13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237" h="137429">
                <a:moveTo>
                  <a:pt x="234" y="136"/>
                </a:moveTo>
                <a:cubicBezTo>
                  <a:pt x="-2941" y="4105"/>
                  <a:pt x="26692" y="96445"/>
                  <a:pt x="54209" y="119199"/>
                </a:cubicBezTo>
                <a:cubicBezTo>
                  <a:pt x="81726" y="141953"/>
                  <a:pt x="156867" y="137190"/>
                  <a:pt x="165334" y="136661"/>
                </a:cubicBezTo>
                <a:cubicBezTo>
                  <a:pt x="173801" y="136132"/>
                  <a:pt x="120355" y="122903"/>
                  <a:pt x="105009" y="116024"/>
                </a:cubicBezTo>
                <a:cubicBezTo>
                  <a:pt x="89663" y="109145"/>
                  <a:pt x="87811" y="110732"/>
                  <a:pt x="73259" y="95386"/>
                </a:cubicBezTo>
                <a:cubicBezTo>
                  <a:pt x="58707" y="80040"/>
                  <a:pt x="3409" y="-3833"/>
                  <a:pt x="234" y="13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" name="フリーフォーム: 図形 613">
            <a:extLst>
              <a:ext uri="{FF2B5EF4-FFF2-40B4-BE49-F238E27FC236}">
                <a16:creationId xmlns:a16="http://schemas.microsoft.com/office/drawing/2014/main" id="{EFBAAAEF-3279-4C7E-A721-ACE8AAF0C2BF}"/>
              </a:ext>
            </a:extLst>
          </p:cNvPr>
          <p:cNvSpPr/>
          <p:nvPr/>
        </p:nvSpPr>
        <p:spPr>
          <a:xfrm>
            <a:off x="5333537" y="8499096"/>
            <a:ext cx="148101" cy="151250"/>
          </a:xfrm>
          <a:custGeom>
            <a:avLst/>
            <a:gdLst>
              <a:gd name="connsiteX0" fmla="*/ 148101 w 148101"/>
              <a:gd name="connsiteY0" fmla="*/ 9904 h 151250"/>
              <a:gd name="connsiteX1" fmla="*/ 35388 w 148101"/>
              <a:gd name="connsiteY1" fmla="*/ 3554 h 151250"/>
              <a:gd name="connsiteX2" fmla="*/ 35388 w 148101"/>
              <a:gd name="connsiteY2" fmla="*/ 68642 h 151250"/>
              <a:gd name="connsiteX3" fmla="*/ 51263 w 148101"/>
              <a:gd name="connsiteY3" fmla="*/ 127379 h 151250"/>
              <a:gd name="connsiteX4" fmla="*/ 76663 w 148101"/>
              <a:gd name="connsiteY4" fmla="*/ 151192 h 151250"/>
              <a:gd name="connsiteX5" fmla="*/ 19513 w 148101"/>
              <a:gd name="connsiteY5" fmla="*/ 133729 h 151250"/>
              <a:gd name="connsiteX6" fmla="*/ 463 w 148101"/>
              <a:gd name="connsiteY6" fmla="*/ 121029 h 151250"/>
              <a:gd name="connsiteX7" fmla="*/ 35388 w 148101"/>
              <a:gd name="connsiteY7" fmla="*/ 21017 h 151250"/>
              <a:gd name="connsiteX8" fmla="*/ 148101 w 148101"/>
              <a:gd name="connsiteY8" fmla="*/ 9904 h 15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101" h="151250">
                <a:moveTo>
                  <a:pt x="148101" y="9904"/>
                </a:moveTo>
                <a:cubicBezTo>
                  <a:pt x="148101" y="6994"/>
                  <a:pt x="54173" y="-6236"/>
                  <a:pt x="35388" y="3554"/>
                </a:cubicBezTo>
                <a:cubicBezTo>
                  <a:pt x="16603" y="13344"/>
                  <a:pt x="32742" y="48005"/>
                  <a:pt x="35388" y="68642"/>
                </a:cubicBezTo>
                <a:cubicBezTo>
                  <a:pt x="38034" y="89279"/>
                  <a:pt x="44384" y="113621"/>
                  <a:pt x="51263" y="127379"/>
                </a:cubicBezTo>
                <a:cubicBezTo>
                  <a:pt x="58142" y="141137"/>
                  <a:pt x="81954" y="150134"/>
                  <a:pt x="76663" y="151192"/>
                </a:cubicBezTo>
                <a:cubicBezTo>
                  <a:pt x="71372" y="152250"/>
                  <a:pt x="32213" y="138756"/>
                  <a:pt x="19513" y="133729"/>
                </a:cubicBezTo>
                <a:cubicBezTo>
                  <a:pt x="6813" y="128702"/>
                  <a:pt x="-2183" y="139814"/>
                  <a:pt x="463" y="121029"/>
                </a:cubicBezTo>
                <a:cubicBezTo>
                  <a:pt x="3109" y="102244"/>
                  <a:pt x="14751" y="40067"/>
                  <a:pt x="35388" y="21017"/>
                </a:cubicBezTo>
                <a:cubicBezTo>
                  <a:pt x="56025" y="1967"/>
                  <a:pt x="148101" y="12814"/>
                  <a:pt x="148101" y="990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" name="フリーフォーム: 図形 614">
            <a:extLst>
              <a:ext uri="{FF2B5EF4-FFF2-40B4-BE49-F238E27FC236}">
                <a16:creationId xmlns:a16="http://schemas.microsoft.com/office/drawing/2014/main" id="{3D5E323D-23E5-427E-B012-26A721E760AE}"/>
              </a:ext>
            </a:extLst>
          </p:cNvPr>
          <p:cNvSpPr/>
          <p:nvPr/>
        </p:nvSpPr>
        <p:spPr>
          <a:xfrm>
            <a:off x="5316405" y="8662817"/>
            <a:ext cx="62566" cy="112031"/>
          </a:xfrm>
          <a:custGeom>
            <a:avLst/>
            <a:gdLst>
              <a:gd name="connsiteX0" fmla="*/ 133 w 62566"/>
              <a:gd name="connsiteY0" fmla="*/ 1758 h 112031"/>
              <a:gd name="connsiteX1" fmla="*/ 60458 w 62566"/>
              <a:gd name="connsiteY1" fmla="*/ 111296 h 112031"/>
              <a:gd name="connsiteX2" fmla="*/ 44583 w 62566"/>
              <a:gd name="connsiteY2" fmla="*/ 47796 h 112031"/>
              <a:gd name="connsiteX3" fmla="*/ 133 w 62566"/>
              <a:gd name="connsiteY3" fmla="*/ 1758 h 11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66" h="112031">
                <a:moveTo>
                  <a:pt x="133" y="1758"/>
                </a:moveTo>
                <a:cubicBezTo>
                  <a:pt x="2779" y="12341"/>
                  <a:pt x="53050" y="103623"/>
                  <a:pt x="60458" y="111296"/>
                </a:cubicBezTo>
                <a:cubicBezTo>
                  <a:pt x="67866" y="118969"/>
                  <a:pt x="54108" y="64465"/>
                  <a:pt x="44583" y="47796"/>
                </a:cubicBezTo>
                <a:cubicBezTo>
                  <a:pt x="35058" y="31127"/>
                  <a:pt x="-2513" y="-8825"/>
                  <a:pt x="133" y="175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" name="フリーフォーム: 図形 615">
            <a:extLst>
              <a:ext uri="{FF2B5EF4-FFF2-40B4-BE49-F238E27FC236}">
                <a16:creationId xmlns:a16="http://schemas.microsoft.com/office/drawing/2014/main" id="{E3980A13-767A-476E-AF5C-89706CCA7628}"/>
              </a:ext>
            </a:extLst>
          </p:cNvPr>
          <p:cNvSpPr/>
          <p:nvPr/>
        </p:nvSpPr>
        <p:spPr>
          <a:xfrm>
            <a:off x="5413114" y="8539558"/>
            <a:ext cx="129001" cy="283488"/>
          </a:xfrm>
          <a:custGeom>
            <a:avLst/>
            <a:gdLst>
              <a:gd name="connsiteX0" fmla="*/ 16136 w 129001"/>
              <a:gd name="connsiteY0" fmla="*/ 1192 h 283488"/>
              <a:gd name="connsiteX1" fmla="*/ 261 w 129001"/>
              <a:gd name="connsiteY1" fmla="*/ 69455 h 283488"/>
              <a:gd name="connsiteX2" fmla="*/ 30424 w 129001"/>
              <a:gd name="connsiteY2" fmla="*/ 115492 h 283488"/>
              <a:gd name="connsiteX3" fmla="*/ 39949 w 129001"/>
              <a:gd name="connsiteY3" fmla="*/ 164705 h 283488"/>
              <a:gd name="connsiteX4" fmla="*/ 47886 w 129001"/>
              <a:gd name="connsiteY4" fmla="*/ 198042 h 283488"/>
              <a:gd name="connsiteX5" fmla="*/ 128849 w 129001"/>
              <a:gd name="connsiteY5" fmla="*/ 282180 h 283488"/>
              <a:gd name="connsiteX6" fmla="*/ 66936 w 129001"/>
              <a:gd name="connsiteY6" fmla="*/ 240905 h 283488"/>
              <a:gd name="connsiteX7" fmla="*/ 22486 w 129001"/>
              <a:gd name="connsiteY7" fmla="*/ 131367 h 283488"/>
              <a:gd name="connsiteX8" fmla="*/ 16136 w 129001"/>
              <a:gd name="connsiteY8" fmla="*/ 1192 h 28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001" h="283488">
                <a:moveTo>
                  <a:pt x="16136" y="1192"/>
                </a:moveTo>
                <a:cubicBezTo>
                  <a:pt x="12432" y="-9127"/>
                  <a:pt x="-2120" y="50405"/>
                  <a:pt x="261" y="69455"/>
                </a:cubicBezTo>
                <a:cubicBezTo>
                  <a:pt x="2642" y="88505"/>
                  <a:pt x="23809" y="99617"/>
                  <a:pt x="30424" y="115492"/>
                </a:cubicBezTo>
                <a:cubicBezTo>
                  <a:pt x="37039" y="131367"/>
                  <a:pt x="37039" y="150947"/>
                  <a:pt x="39949" y="164705"/>
                </a:cubicBezTo>
                <a:cubicBezTo>
                  <a:pt x="42859" y="178463"/>
                  <a:pt x="33069" y="178463"/>
                  <a:pt x="47886" y="198042"/>
                </a:cubicBezTo>
                <a:cubicBezTo>
                  <a:pt x="62703" y="217621"/>
                  <a:pt x="125674" y="275036"/>
                  <a:pt x="128849" y="282180"/>
                </a:cubicBezTo>
                <a:cubicBezTo>
                  <a:pt x="132024" y="289324"/>
                  <a:pt x="84663" y="266040"/>
                  <a:pt x="66936" y="240905"/>
                </a:cubicBezTo>
                <a:cubicBezTo>
                  <a:pt x="49209" y="215770"/>
                  <a:pt x="30688" y="166821"/>
                  <a:pt x="22486" y="131367"/>
                </a:cubicBezTo>
                <a:cubicBezTo>
                  <a:pt x="14284" y="95913"/>
                  <a:pt x="19840" y="11511"/>
                  <a:pt x="16136" y="119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" name="フリーフォーム: 図形 616">
            <a:extLst>
              <a:ext uri="{FF2B5EF4-FFF2-40B4-BE49-F238E27FC236}">
                <a16:creationId xmlns:a16="http://schemas.microsoft.com/office/drawing/2014/main" id="{99F3A23E-0C4F-4783-9542-870CBDAA8560}"/>
              </a:ext>
            </a:extLst>
          </p:cNvPr>
          <p:cNvSpPr/>
          <p:nvPr/>
        </p:nvSpPr>
        <p:spPr>
          <a:xfrm>
            <a:off x="5576889" y="8470720"/>
            <a:ext cx="250205" cy="169006"/>
          </a:xfrm>
          <a:custGeom>
            <a:avLst/>
            <a:gdLst>
              <a:gd name="connsiteX0" fmla="*/ 1586 w 250205"/>
              <a:gd name="connsiteY0" fmla="*/ 180 h 169006"/>
              <a:gd name="connsiteX1" fmla="*/ 39686 w 250205"/>
              <a:gd name="connsiteY1" fmla="*/ 108130 h 169006"/>
              <a:gd name="connsiteX2" fmla="*/ 138111 w 250205"/>
              <a:gd name="connsiteY2" fmla="*/ 131943 h 169006"/>
              <a:gd name="connsiteX3" fmla="*/ 249236 w 250205"/>
              <a:gd name="connsiteY3" fmla="*/ 131943 h 169006"/>
              <a:gd name="connsiteX4" fmla="*/ 71436 w 250205"/>
              <a:gd name="connsiteY4" fmla="*/ 166868 h 169006"/>
              <a:gd name="connsiteX5" fmla="*/ 193674 w 250205"/>
              <a:gd name="connsiteY5" fmla="*/ 162105 h 169006"/>
              <a:gd name="connsiteX6" fmla="*/ 87311 w 250205"/>
              <a:gd name="connsiteY6" fmla="*/ 136705 h 169006"/>
              <a:gd name="connsiteX7" fmla="*/ 1586 w 250205"/>
              <a:gd name="connsiteY7" fmla="*/ 180 h 16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205" h="169006">
                <a:moveTo>
                  <a:pt x="1586" y="180"/>
                </a:moveTo>
                <a:cubicBezTo>
                  <a:pt x="-6352" y="-4583"/>
                  <a:pt x="16932" y="86170"/>
                  <a:pt x="39686" y="108130"/>
                </a:cubicBezTo>
                <a:cubicBezTo>
                  <a:pt x="62440" y="130090"/>
                  <a:pt x="103186" y="127974"/>
                  <a:pt x="138111" y="131943"/>
                </a:cubicBezTo>
                <a:cubicBezTo>
                  <a:pt x="173036" y="135912"/>
                  <a:pt x="260348" y="126122"/>
                  <a:pt x="249236" y="131943"/>
                </a:cubicBezTo>
                <a:cubicBezTo>
                  <a:pt x="238124" y="137764"/>
                  <a:pt x="80696" y="161841"/>
                  <a:pt x="71436" y="166868"/>
                </a:cubicBezTo>
                <a:cubicBezTo>
                  <a:pt x="62176" y="171895"/>
                  <a:pt x="191028" y="167132"/>
                  <a:pt x="193674" y="162105"/>
                </a:cubicBezTo>
                <a:cubicBezTo>
                  <a:pt x="196320" y="157078"/>
                  <a:pt x="118532" y="161840"/>
                  <a:pt x="87311" y="136705"/>
                </a:cubicBezTo>
                <a:cubicBezTo>
                  <a:pt x="56090" y="111570"/>
                  <a:pt x="9524" y="4943"/>
                  <a:pt x="1586" y="1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" name="フリーフォーム: 図形 617">
            <a:extLst>
              <a:ext uri="{FF2B5EF4-FFF2-40B4-BE49-F238E27FC236}">
                <a16:creationId xmlns:a16="http://schemas.microsoft.com/office/drawing/2014/main" id="{73C6823B-9D26-4D03-970B-59EE66709B1C}"/>
              </a:ext>
            </a:extLst>
          </p:cNvPr>
          <p:cNvSpPr/>
          <p:nvPr/>
        </p:nvSpPr>
        <p:spPr>
          <a:xfrm>
            <a:off x="5461902" y="8565062"/>
            <a:ext cx="302361" cy="295123"/>
          </a:xfrm>
          <a:custGeom>
            <a:avLst/>
            <a:gdLst>
              <a:gd name="connsiteX0" fmla="*/ 686 w 302361"/>
              <a:gd name="connsiteY0" fmla="*/ 2676 h 295123"/>
              <a:gd name="connsiteX1" fmla="*/ 22911 w 302361"/>
              <a:gd name="connsiteY1" fmla="*/ 83638 h 295123"/>
              <a:gd name="connsiteX2" fmla="*/ 48311 w 302361"/>
              <a:gd name="connsiteY2" fmla="*/ 115388 h 295123"/>
              <a:gd name="connsiteX3" fmla="*/ 48311 w 302361"/>
              <a:gd name="connsiteY3" fmla="*/ 177301 h 295123"/>
              <a:gd name="connsiteX4" fmla="*/ 113398 w 302361"/>
              <a:gd name="connsiteY4" fmla="*/ 201113 h 295123"/>
              <a:gd name="connsiteX5" fmla="*/ 145148 w 302361"/>
              <a:gd name="connsiteY5" fmla="*/ 266201 h 295123"/>
              <a:gd name="connsiteX6" fmla="*/ 302311 w 302361"/>
              <a:gd name="connsiteY6" fmla="*/ 294776 h 295123"/>
              <a:gd name="connsiteX7" fmla="*/ 161023 w 302361"/>
              <a:gd name="connsiteY7" fmla="*/ 248738 h 295123"/>
              <a:gd name="connsiteX8" fmla="*/ 49898 w 302361"/>
              <a:gd name="connsiteY8" fmla="*/ 193176 h 295123"/>
              <a:gd name="connsiteX9" fmla="*/ 686 w 302361"/>
              <a:gd name="connsiteY9" fmla="*/ 2676 h 29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2361" h="295123">
                <a:moveTo>
                  <a:pt x="686" y="2676"/>
                </a:moveTo>
                <a:cubicBezTo>
                  <a:pt x="-3812" y="-15580"/>
                  <a:pt x="14974" y="64853"/>
                  <a:pt x="22911" y="83638"/>
                </a:cubicBezTo>
                <a:cubicBezTo>
                  <a:pt x="30848" y="102423"/>
                  <a:pt x="44078" y="99778"/>
                  <a:pt x="48311" y="115388"/>
                </a:cubicBezTo>
                <a:cubicBezTo>
                  <a:pt x="52544" y="130999"/>
                  <a:pt x="37463" y="163014"/>
                  <a:pt x="48311" y="177301"/>
                </a:cubicBezTo>
                <a:cubicBezTo>
                  <a:pt x="59159" y="191588"/>
                  <a:pt x="97259" y="186296"/>
                  <a:pt x="113398" y="201113"/>
                </a:cubicBezTo>
                <a:cubicBezTo>
                  <a:pt x="129537" y="215930"/>
                  <a:pt x="113663" y="250591"/>
                  <a:pt x="145148" y="266201"/>
                </a:cubicBezTo>
                <a:cubicBezTo>
                  <a:pt x="176633" y="281811"/>
                  <a:pt x="299665" y="297686"/>
                  <a:pt x="302311" y="294776"/>
                </a:cubicBezTo>
                <a:cubicBezTo>
                  <a:pt x="304957" y="291866"/>
                  <a:pt x="203092" y="265671"/>
                  <a:pt x="161023" y="248738"/>
                </a:cubicBezTo>
                <a:cubicBezTo>
                  <a:pt x="118954" y="231805"/>
                  <a:pt x="77150" y="231805"/>
                  <a:pt x="49898" y="193176"/>
                </a:cubicBezTo>
                <a:cubicBezTo>
                  <a:pt x="22646" y="154547"/>
                  <a:pt x="5184" y="20932"/>
                  <a:pt x="686" y="267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" name="フリーフォーム: 図形 618">
            <a:extLst>
              <a:ext uri="{FF2B5EF4-FFF2-40B4-BE49-F238E27FC236}">
                <a16:creationId xmlns:a16="http://schemas.microsoft.com/office/drawing/2014/main" id="{9E091A92-C451-41EE-AC09-3AA8B482E8B1}"/>
              </a:ext>
            </a:extLst>
          </p:cNvPr>
          <p:cNvSpPr/>
          <p:nvPr/>
        </p:nvSpPr>
        <p:spPr>
          <a:xfrm>
            <a:off x="5652957" y="8669246"/>
            <a:ext cx="427488" cy="215039"/>
          </a:xfrm>
          <a:custGeom>
            <a:avLst/>
            <a:gdLst>
              <a:gd name="connsiteX0" fmla="*/ 131 w 427488"/>
              <a:gd name="connsiteY0" fmla="*/ 92 h 215039"/>
              <a:gd name="connsiteX1" fmla="*/ 130306 w 427488"/>
              <a:gd name="connsiteY1" fmla="*/ 50892 h 215039"/>
              <a:gd name="connsiteX2" fmla="*/ 284293 w 427488"/>
              <a:gd name="connsiteY2" fmla="*/ 52479 h 215039"/>
              <a:gd name="connsiteX3" fmla="*/ 203331 w 427488"/>
              <a:gd name="connsiteY3" fmla="*/ 84229 h 215039"/>
              <a:gd name="connsiteX4" fmla="*/ 158881 w 427488"/>
              <a:gd name="connsiteY4" fmla="*/ 104867 h 215039"/>
              <a:gd name="connsiteX5" fmla="*/ 233493 w 427488"/>
              <a:gd name="connsiteY5" fmla="*/ 130267 h 215039"/>
              <a:gd name="connsiteX6" fmla="*/ 338268 w 427488"/>
              <a:gd name="connsiteY6" fmla="*/ 179479 h 215039"/>
              <a:gd name="connsiteX7" fmla="*/ 427168 w 427488"/>
              <a:gd name="connsiteY7" fmla="*/ 173129 h 215039"/>
              <a:gd name="connsiteX8" fmla="*/ 365256 w 427488"/>
              <a:gd name="connsiteY8" fmla="*/ 192179 h 215039"/>
              <a:gd name="connsiteX9" fmla="*/ 292231 w 427488"/>
              <a:gd name="connsiteY9" fmla="*/ 211229 h 215039"/>
              <a:gd name="connsiteX10" fmla="*/ 179518 w 427488"/>
              <a:gd name="connsiteY10" fmla="*/ 111217 h 215039"/>
              <a:gd name="connsiteX11" fmla="*/ 154118 w 427488"/>
              <a:gd name="connsiteY11" fmla="*/ 65179 h 215039"/>
              <a:gd name="connsiteX12" fmla="*/ 131 w 427488"/>
              <a:gd name="connsiteY12" fmla="*/ 92 h 21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7488" h="215039">
                <a:moveTo>
                  <a:pt x="131" y="92"/>
                </a:moveTo>
                <a:cubicBezTo>
                  <a:pt x="-3838" y="-2289"/>
                  <a:pt x="82946" y="42161"/>
                  <a:pt x="130306" y="50892"/>
                </a:cubicBezTo>
                <a:cubicBezTo>
                  <a:pt x="177666" y="59623"/>
                  <a:pt x="272122" y="46923"/>
                  <a:pt x="284293" y="52479"/>
                </a:cubicBezTo>
                <a:cubicBezTo>
                  <a:pt x="296464" y="58035"/>
                  <a:pt x="224233" y="75498"/>
                  <a:pt x="203331" y="84229"/>
                </a:cubicBezTo>
                <a:cubicBezTo>
                  <a:pt x="182429" y="92960"/>
                  <a:pt x="153854" y="97194"/>
                  <a:pt x="158881" y="104867"/>
                </a:cubicBezTo>
                <a:cubicBezTo>
                  <a:pt x="163908" y="112540"/>
                  <a:pt x="203595" y="117832"/>
                  <a:pt x="233493" y="130267"/>
                </a:cubicBezTo>
                <a:cubicBezTo>
                  <a:pt x="263391" y="142702"/>
                  <a:pt x="305989" y="172335"/>
                  <a:pt x="338268" y="179479"/>
                </a:cubicBezTo>
                <a:cubicBezTo>
                  <a:pt x="370547" y="186623"/>
                  <a:pt x="422670" y="171012"/>
                  <a:pt x="427168" y="173129"/>
                </a:cubicBezTo>
                <a:cubicBezTo>
                  <a:pt x="431666" y="175246"/>
                  <a:pt x="387745" y="185829"/>
                  <a:pt x="365256" y="192179"/>
                </a:cubicBezTo>
                <a:cubicBezTo>
                  <a:pt x="342767" y="198529"/>
                  <a:pt x="323187" y="224723"/>
                  <a:pt x="292231" y="211229"/>
                </a:cubicBezTo>
                <a:cubicBezTo>
                  <a:pt x="261275" y="197735"/>
                  <a:pt x="202537" y="135559"/>
                  <a:pt x="179518" y="111217"/>
                </a:cubicBezTo>
                <a:cubicBezTo>
                  <a:pt x="156499" y="86875"/>
                  <a:pt x="184545" y="82112"/>
                  <a:pt x="154118" y="65179"/>
                </a:cubicBezTo>
                <a:cubicBezTo>
                  <a:pt x="123691" y="48246"/>
                  <a:pt x="4100" y="2473"/>
                  <a:pt x="131" y="9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" name="フリーフォーム: 図形 619">
            <a:extLst>
              <a:ext uri="{FF2B5EF4-FFF2-40B4-BE49-F238E27FC236}">
                <a16:creationId xmlns:a16="http://schemas.microsoft.com/office/drawing/2014/main" id="{2D5307D1-F78E-4A3B-8C46-4AE5C1E7599D}"/>
              </a:ext>
            </a:extLst>
          </p:cNvPr>
          <p:cNvSpPr/>
          <p:nvPr/>
        </p:nvSpPr>
        <p:spPr>
          <a:xfrm>
            <a:off x="6133305" y="7775091"/>
            <a:ext cx="315565" cy="249947"/>
          </a:xfrm>
          <a:custGeom>
            <a:avLst/>
            <a:gdLst>
              <a:gd name="connsiteX0" fmla="*/ 54770 w 315565"/>
              <a:gd name="connsiteY0" fmla="*/ 79859 h 249947"/>
              <a:gd name="connsiteX1" fmla="*/ 143670 w 315565"/>
              <a:gd name="connsiteY1" fmla="*/ 79859 h 249947"/>
              <a:gd name="connsiteX2" fmla="*/ 197645 w 315565"/>
              <a:gd name="connsiteY2" fmla="*/ 484 h 249947"/>
              <a:gd name="connsiteX3" fmla="*/ 243683 w 315565"/>
              <a:gd name="connsiteY3" fmla="*/ 46522 h 249947"/>
              <a:gd name="connsiteX4" fmla="*/ 315120 w 315565"/>
              <a:gd name="connsiteY4" fmla="*/ 46522 h 249947"/>
              <a:gd name="connsiteX5" fmla="*/ 207170 w 315565"/>
              <a:gd name="connsiteY5" fmla="*/ 78272 h 249947"/>
              <a:gd name="connsiteX6" fmla="*/ 140495 w 315565"/>
              <a:gd name="connsiteY6" fmla="*/ 183047 h 249947"/>
              <a:gd name="connsiteX7" fmla="*/ 135733 w 315565"/>
              <a:gd name="connsiteY7" fmla="*/ 222734 h 249947"/>
              <a:gd name="connsiteX8" fmla="*/ 223045 w 315565"/>
              <a:gd name="connsiteY8" fmla="*/ 237022 h 249947"/>
              <a:gd name="connsiteX9" fmla="*/ 134145 w 315565"/>
              <a:gd name="connsiteY9" fmla="*/ 249722 h 249947"/>
              <a:gd name="connsiteX10" fmla="*/ 7145 w 315565"/>
              <a:gd name="connsiteY10" fmla="*/ 225909 h 249947"/>
              <a:gd name="connsiteX11" fmla="*/ 15083 w 315565"/>
              <a:gd name="connsiteY11" fmla="*/ 224322 h 249947"/>
              <a:gd name="connsiteX12" fmla="*/ 108745 w 315565"/>
              <a:gd name="connsiteY12" fmla="*/ 202097 h 249947"/>
              <a:gd name="connsiteX13" fmla="*/ 134145 w 315565"/>
              <a:gd name="connsiteY13" fmla="*/ 149709 h 249947"/>
              <a:gd name="connsiteX14" fmla="*/ 54770 w 315565"/>
              <a:gd name="connsiteY14" fmla="*/ 79859 h 24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5565" h="249947">
                <a:moveTo>
                  <a:pt x="54770" y="79859"/>
                </a:moveTo>
                <a:cubicBezTo>
                  <a:pt x="56357" y="68217"/>
                  <a:pt x="119858" y="93088"/>
                  <a:pt x="143670" y="79859"/>
                </a:cubicBezTo>
                <a:cubicBezTo>
                  <a:pt x="167482" y="66630"/>
                  <a:pt x="180976" y="6040"/>
                  <a:pt x="197645" y="484"/>
                </a:cubicBezTo>
                <a:cubicBezTo>
                  <a:pt x="214314" y="-5072"/>
                  <a:pt x="224104" y="38849"/>
                  <a:pt x="243683" y="46522"/>
                </a:cubicBezTo>
                <a:cubicBezTo>
                  <a:pt x="263262" y="54195"/>
                  <a:pt x="321205" y="41230"/>
                  <a:pt x="315120" y="46522"/>
                </a:cubicBezTo>
                <a:cubicBezTo>
                  <a:pt x="309035" y="51814"/>
                  <a:pt x="236274" y="55518"/>
                  <a:pt x="207170" y="78272"/>
                </a:cubicBezTo>
                <a:cubicBezTo>
                  <a:pt x="178066" y="101026"/>
                  <a:pt x="152401" y="158970"/>
                  <a:pt x="140495" y="183047"/>
                </a:cubicBezTo>
                <a:cubicBezTo>
                  <a:pt x="128589" y="207124"/>
                  <a:pt x="121975" y="213738"/>
                  <a:pt x="135733" y="222734"/>
                </a:cubicBezTo>
                <a:cubicBezTo>
                  <a:pt x="149491" y="231730"/>
                  <a:pt x="223310" y="232524"/>
                  <a:pt x="223045" y="237022"/>
                </a:cubicBezTo>
                <a:cubicBezTo>
                  <a:pt x="222780" y="241520"/>
                  <a:pt x="170128" y="251574"/>
                  <a:pt x="134145" y="249722"/>
                </a:cubicBezTo>
                <a:cubicBezTo>
                  <a:pt x="98162" y="247870"/>
                  <a:pt x="26989" y="230142"/>
                  <a:pt x="7145" y="225909"/>
                </a:cubicBezTo>
                <a:cubicBezTo>
                  <a:pt x="-12699" y="221676"/>
                  <a:pt x="15083" y="224322"/>
                  <a:pt x="15083" y="224322"/>
                </a:cubicBezTo>
                <a:cubicBezTo>
                  <a:pt x="32016" y="220353"/>
                  <a:pt x="88901" y="214533"/>
                  <a:pt x="108745" y="202097"/>
                </a:cubicBezTo>
                <a:cubicBezTo>
                  <a:pt x="128589" y="189662"/>
                  <a:pt x="137584" y="165849"/>
                  <a:pt x="134145" y="149709"/>
                </a:cubicBezTo>
                <a:cubicBezTo>
                  <a:pt x="130706" y="133569"/>
                  <a:pt x="53183" y="91501"/>
                  <a:pt x="54770" y="7985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" name="フリーフォーム: 図形 620">
            <a:extLst>
              <a:ext uri="{FF2B5EF4-FFF2-40B4-BE49-F238E27FC236}">
                <a16:creationId xmlns:a16="http://schemas.microsoft.com/office/drawing/2014/main" id="{C1321B23-002D-4DDA-8440-45AA3D6BE895}"/>
              </a:ext>
            </a:extLst>
          </p:cNvPr>
          <p:cNvSpPr/>
          <p:nvPr/>
        </p:nvSpPr>
        <p:spPr>
          <a:xfrm>
            <a:off x="6385507" y="7554473"/>
            <a:ext cx="179066" cy="38553"/>
          </a:xfrm>
          <a:custGeom>
            <a:avLst/>
            <a:gdLst>
              <a:gd name="connsiteX0" fmla="*/ 2593 w 179066"/>
              <a:gd name="connsiteY0" fmla="*/ 440 h 38553"/>
              <a:gd name="connsiteX1" fmla="*/ 174043 w 179066"/>
              <a:gd name="connsiteY1" fmla="*/ 17902 h 38553"/>
              <a:gd name="connsiteX2" fmla="*/ 128006 w 179066"/>
              <a:gd name="connsiteY2" fmla="*/ 19490 h 38553"/>
              <a:gd name="connsiteX3" fmla="*/ 72443 w 179066"/>
              <a:gd name="connsiteY3" fmla="*/ 38540 h 38553"/>
              <a:gd name="connsiteX4" fmla="*/ 2593 w 179066"/>
              <a:gd name="connsiteY4" fmla="*/ 440 h 3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066" h="38553">
                <a:moveTo>
                  <a:pt x="2593" y="440"/>
                </a:moveTo>
                <a:cubicBezTo>
                  <a:pt x="19526" y="-3000"/>
                  <a:pt x="153141" y="14727"/>
                  <a:pt x="174043" y="17902"/>
                </a:cubicBezTo>
                <a:cubicBezTo>
                  <a:pt x="194945" y="21077"/>
                  <a:pt x="144939" y="16050"/>
                  <a:pt x="128006" y="19490"/>
                </a:cubicBezTo>
                <a:cubicBezTo>
                  <a:pt x="111073" y="22930"/>
                  <a:pt x="88318" y="37746"/>
                  <a:pt x="72443" y="38540"/>
                </a:cubicBezTo>
                <a:cubicBezTo>
                  <a:pt x="56568" y="39334"/>
                  <a:pt x="-14340" y="3880"/>
                  <a:pt x="2593" y="44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" name="フリーフォーム: 図形 621">
            <a:extLst>
              <a:ext uri="{FF2B5EF4-FFF2-40B4-BE49-F238E27FC236}">
                <a16:creationId xmlns:a16="http://schemas.microsoft.com/office/drawing/2014/main" id="{E9E1A43C-EB88-4F83-874D-781F2ADD9526}"/>
              </a:ext>
            </a:extLst>
          </p:cNvPr>
          <p:cNvSpPr/>
          <p:nvPr/>
        </p:nvSpPr>
        <p:spPr>
          <a:xfrm>
            <a:off x="5781231" y="7928465"/>
            <a:ext cx="279995" cy="106249"/>
          </a:xfrm>
          <a:custGeom>
            <a:avLst/>
            <a:gdLst>
              <a:gd name="connsiteX0" fmla="*/ 444 w 279995"/>
              <a:gd name="connsiteY0" fmla="*/ 42373 h 106249"/>
              <a:gd name="connsiteX1" fmla="*/ 156019 w 279995"/>
              <a:gd name="connsiteY1" fmla="*/ 4273 h 106249"/>
              <a:gd name="connsiteX2" fmla="*/ 279844 w 279995"/>
              <a:gd name="connsiteY2" fmla="*/ 2685 h 106249"/>
              <a:gd name="connsiteX3" fmla="*/ 183007 w 279995"/>
              <a:gd name="connsiteY3" fmla="*/ 20148 h 106249"/>
              <a:gd name="connsiteX4" fmla="*/ 254444 w 279995"/>
              <a:gd name="connsiteY4" fmla="*/ 105873 h 106249"/>
              <a:gd name="connsiteX5" fmla="*/ 175069 w 279995"/>
              <a:gd name="connsiteY5" fmla="*/ 51898 h 106249"/>
              <a:gd name="connsiteX6" fmla="*/ 124269 w 279995"/>
              <a:gd name="connsiteY6" fmla="*/ 63010 h 106249"/>
              <a:gd name="connsiteX7" fmla="*/ 108394 w 279995"/>
              <a:gd name="connsiteY7" fmla="*/ 64598 h 106249"/>
              <a:gd name="connsiteX8" fmla="*/ 444 w 279995"/>
              <a:gd name="connsiteY8" fmla="*/ 42373 h 10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95" h="106249">
                <a:moveTo>
                  <a:pt x="444" y="42373"/>
                </a:moveTo>
                <a:cubicBezTo>
                  <a:pt x="8381" y="32319"/>
                  <a:pt x="109452" y="10888"/>
                  <a:pt x="156019" y="4273"/>
                </a:cubicBezTo>
                <a:cubicBezTo>
                  <a:pt x="202586" y="-2342"/>
                  <a:pt x="275346" y="39"/>
                  <a:pt x="279844" y="2685"/>
                </a:cubicBezTo>
                <a:cubicBezTo>
                  <a:pt x="284342" y="5331"/>
                  <a:pt x="187240" y="2950"/>
                  <a:pt x="183007" y="20148"/>
                </a:cubicBezTo>
                <a:cubicBezTo>
                  <a:pt x="178774" y="37346"/>
                  <a:pt x="255767" y="100581"/>
                  <a:pt x="254444" y="105873"/>
                </a:cubicBezTo>
                <a:cubicBezTo>
                  <a:pt x="253121" y="111165"/>
                  <a:pt x="196765" y="59042"/>
                  <a:pt x="175069" y="51898"/>
                </a:cubicBezTo>
                <a:cubicBezTo>
                  <a:pt x="153373" y="44754"/>
                  <a:pt x="135381" y="60893"/>
                  <a:pt x="124269" y="63010"/>
                </a:cubicBezTo>
                <a:cubicBezTo>
                  <a:pt x="113157" y="65127"/>
                  <a:pt x="123475" y="66185"/>
                  <a:pt x="108394" y="64598"/>
                </a:cubicBezTo>
                <a:cubicBezTo>
                  <a:pt x="93313" y="63011"/>
                  <a:pt x="-7493" y="52427"/>
                  <a:pt x="444" y="4237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" name="フリーフォーム: 図形 622">
            <a:extLst>
              <a:ext uri="{FF2B5EF4-FFF2-40B4-BE49-F238E27FC236}">
                <a16:creationId xmlns:a16="http://schemas.microsoft.com/office/drawing/2014/main" id="{E525D711-807C-4FB9-B58D-C4F46B0FD6DF}"/>
              </a:ext>
            </a:extLst>
          </p:cNvPr>
          <p:cNvSpPr/>
          <p:nvPr/>
        </p:nvSpPr>
        <p:spPr>
          <a:xfrm>
            <a:off x="5827559" y="8102549"/>
            <a:ext cx="219651" cy="101715"/>
          </a:xfrm>
          <a:custGeom>
            <a:avLst/>
            <a:gdLst>
              <a:gd name="connsiteX0" fmla="*/ 20791 w 219651"/>
              <a:gd name="connsiteY0" fmla="*/ 51 h 101715"/>
              <a:gd name="connsiteX1" fmla="*/ 171604 w 219651"/>
              <a:gd name="connsiteY1" fmla="*/ 52439 h 101715"/>
              <a:gd name="connsiteX2" fmla="*/ 217641 w 219651"/>
              <a:gd name="connsiteY2" fmla="*/ 34976 h 101715"/>
              <a:gd name="connsiteX3" fmla="*/ 117629 w 219651"/>
              <a:gd name="connsiteY3" fmla="*/ 88951 h 101715"/>
              <a:gd name="connsiteX4" fmla="*/ 57304 w 219651"/>
              <a:gd name="connsiteY4" fmla="*/ 73076 h 101715"/>
              <a:gd name="connsiteX5" fmla="*/ 154 w 219651"/>
              <a:gd name="connsiteY5" fmla="*/ 101651 h 101715"/>
              <a:gd name="connsiteX6" fmla="*/ 39841 w 219651"/>
              <a:gd name="connsiteY6" fmla="*/ 63551 h 101715"/>
              <a:gd name="connsiteX7" fmla="*/ 20791 w 219651"/>
              <a:gd name="connsiteY7" fmla="*/ 51 h 10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651" h="101715">
                <a:moveTo>
                  <a:pt x="20791" y="51"/>
                </a:moveTo>
                <a:cubicBezTo>
                  <a:pt x="42751" y="-1801"/>
                  <a:pt x="138796" y="46618"/>
                  <a:pt x="171604" y="52439"/>
                </a:cubicBezTo>
                <a:cubicBezTo>
                  <a:pt x="204412" y="58260"/>
                  <a:pt x="226637" y="28891"/>
                  <a:pt x="217641" y="34976"/>
                </a:cubicBezTo>
                <a:cubicBezTo>
                  <a:pt x="208645" y="41061"/>
                  <a:pt x="144352" y="82601"/>
                  <a:pt x="117629" y="88951"/>
                </a:cubicBezTo>
                <a:cubicBezTo>
                  <a:pt x="90906" y="95301"/>
                  <a:pt x="76883" y="70959"/>
                  <a:pt x="57304" y="73076"/>
                </a:cubicBezTo>
                <a:cubicBezTo>
                  <a:pt x="37725" y="75193"/>
                  <a:pt x="3064" y="103238"/>
                  <a:pt x="154" y="101651"/>
                </a:cubicBezTo>
                <a:cubicBezTo>
                  <a:pt x="-2756" y="100064"/>
                  <a:pt x="36402" y="78103"/>
                  <a:pt x="39841" y="63551"/>
                </a:cubicBezTo>
                <a:cubicBezTo>
                  <a:pt x="43280" y="48999"/>
                  <a:pt x="-1169" y="1903"/>
                  <a:pt x="20791" y="5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" name="フリーフォーム: 図形 623">
            <a:extLst>
              <a:ext uri="{FF2B5EF4-FFF2-40B4-BE49-F238E27FC236}">
                <a16:creationId xmlns:a16="http://schemas.microsoft.com/office/drawing/2014/main" id="{BA7E0F0E-4A42-459E-B88D-59C235FDC962}"/>
              </a:ext>
            </a:extLst>
          </p:cNvPr>
          <p:cNvSpPr/>
          <p:nvPr/>
        </p:nvSpPr>
        <p:spPr>
          <a:xfrm>
            <a:off x="6030545" y="8048986"/>
            <a:ext cx="341676" cy="142662"/>
          </a:xfrm>
          <a:custGeom>
            <a:avLst/>
            <a:gdLst>
              <a:gd name="connsiteX0" fmla="*/ 143243 w 341676"/>
              <a:gd name="connsiteY0" fmla="*/ 2814 h 142662"/>
              <a:gd name="connsiteX1" fmla="*/ 108318 w 341676"/>
              <a:gd name="connsiteY1" fmla="*/ 72664 h 142662"/>
              <a:gd name="connsiteX2" fmla="*/ 281355 w 341676"/>
              <a:gd name="connsiteY2" fmla="*/ 120289 h 142662"/>
              <a:gd name="connsiteX3" fmla="*/ 340093 w 341676"/>
              <a:gd name="connsiteY3" fmla="*/ 118702 h 142662"/>
              <a:gd name="connsiteX4" fmla="*/ 321043 w 341676"/>
              <a:gd name="connsiteY4" fmla="*/ 106002 h 142662"/>
              <a:gd name="connsiteX5" fmla="*/ 279768 w 341676"/>
              <a:gd name="connsiteY5" fmla="*/ 142514 h 142662"/>
              <a:gd name="connsiteX6" fmla="*/ 95618 w 341676"/>
              <a:gd name="connsiteY6" fmla="*/ 118702 h 142662"/>
              <a:gd name="connsiteX7" fmla="*/ 368 w 341676"/>
              <a:gd name="connsiteY7" fmla="*/ 113939 h 142662"/>
              <a:gd name="connsiteX8" fmla="*/ 62280 w 341676"/>
              <a:gd name="connsiteY8" fmla="*/ 96477 h 142662"/>
              <a:gd name="connsiteX9" fmla="*/ 51168 w 341676"/>
              <a:gd name="connsiteY9" fmla="*/ 23452 h 142662"/>
              <a:gd name="connsiteX10" fmla="*/ 143243 w 341676"/>
              <a:gd name="connsiteY10" fmla="*/ 2814 h 14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676" h="142662">
                <a:moveTo>
                  <a:pt x="143243" y="2814"/>
                </a:moveTo>
                <a:cubicBezTo>
                  <a:pt x="152768" y="11016"/>
                  <a:pt x="85299" y="53085"/>
                  <a:pt x="108318" y="72664"/>
                </a:cubicBezTo>
                <a:cubicBezTo>
                  <a:pt x="131337" y="92243"/>
                  <a:pt x="242726" y="112616"/>
                  <a:pt x="281355" y="120289"/>
                </a:cubicBezTo>
                <a:cubicBezTo>
                  <a:pt x="319984" y="127962"/>
                  <a:pt x="333478" y="121083"/>
                  <a:pt x="340093" y="118702"/>
                </a:cubicBezTo>
                <a:cubicBezTo>
                  <a:pt x="346708" y="116321"/>
                  <a:pt x="331097" y="102033"/>
                  <a:pt x="321043" y="106002"/>
                </a:cubicBezTo>
                <a:cubicBezTo>
                  <a:pt x="310989" y="109971"/>
                  <a:pt x="317339" y="140397"/>
                  <a:pt x="279768" y="142514"/>
                </a:cubicBezTo>
                <a:cubicBezTo>
                  <a:pt x="242197" y="144631"/>
                  <a:pt x="142185" y="123464"/>
                  <a:pt x="95618" y="118702"/>
                </a:cubicBezTo>
                <a:cubicBezTo>
                  <a:pt x="49051" y="113940"/>
                  <a:pt x="5924" y="117643"/>
                  <a:pt x="368" y="113939"/>
                </a:cubicBezTo>
                <a:cubicBezTo>
                  <a:pt x="-5188" y="110235"/>
                  <a:pt x="53813" y="111558"/>
                  <a:pt x="62280" y="96477"/>
                </a:cubicBezTo>
                <a:cubicBezTo>
                  <a:pt x="70747" y="81396"/>
                  <a:pt x="36880" y="41708"/>
                  <a:pt x="51168" y="23452"/>
                </a:cubicBezTo>
                <a:cubicBezTo>
                  <a:pt x="65456" y="5196"/>
                  <a:pt x="133718" y="-5388"/>
                  <a:pt x="143243" y="281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" name="フリーフォーム: 図形 624">
            <a:extLst>
              <a:ext uri="{FF2B5EF4-FFF2-40B4-BE49-F238E27FC236}">
                <a16:creationId xmlns:a16="http://schemas.microsoft.com/office/drawing/2014/main" id="{5DD30DF8-3F5D-4934-BD44-F9F717285A6D}"/>
              </a:ext>
            </a:extLst>
          </p:cNvPr>
          <p:cNvSpPr/>
          <p:nvPr/>
        </p:nvSpPr>
        <p:spPr>
          <a:xfrm>
            <a:off x="5859495" y="8186733"/>
            <a:ext cx="520064" cy="231781"/>
          </a:xfrm>
          <a:custGeom>
            <a:avLst/>
            <a:gdLst>
              <a:gd name="connsiteX0" fmla="*/ 4730 w 520064"/>
              <a:gd name="connsiteY0" fmla="*/ 85730 h 231781"/>
              <a:gd name="connsiteX1" fmla="*/ 185705 w 520064"/>
              <a:gd name="connsiteY1" fmla="*/ 131767 h 231781"/>
              <a:gd name="connsiteX2" fmla="*/ 192055 w 520064"/>
              <a:gd name="connsiteY2" fmla="*/ 61917 h 231781"/>
              <a:gd name="connsiteX3" fmla="*/ 230155 w 520064"/>
              <a:gd name="connsiteY3" fmla="*/ 5 h 231781"/>
              <a:gd name="connsiteX4" fmla="*/ 274605 w 520064"/>
              <a:gd name="connsiteY4" fmla="*/ 65092 h 231781"/>
              <a:gd name="connsiteX5" fmla="*/ 461930 w 520064"/>
              <a:gd name="connsiteY5" fmla="*/ 103192 h 231781"/>
              <a:gd name="connsiteX6" fmla="*/ 519080 w 520064"/>
              <a:gd name="connsiteY6" fmla="*/ 104780 h 231781"/>
              <a:gd name="connsiteX7" fmla="*/ 425418 w 520064"/>
              <a:gd name="connsiteY7" fmla="*/ 111130 h 231781"/>
              <a:gd name="connsiteX8" fmla="*/ 357155 w 520064"/>
              <a:gd name="connsiteY8" fmla="*/ 204792 h 231781"/>
              <a:gd name="connsiteX9" fmla="*/ 379380 w 520064"/>
              <a:gd name="connsiteY9" fmla="*/ 123830 h 231781"/>
              <a:gd name="connsiteX10" fmla="*/ 257143 w 520064"/>
              <a:gd name="connsiteY10" fmla="*/ 73030 h 231781"/>
              <a:gd name="connsiteX11" fmla="*/ 228568 w 520064"/>
              <a:gd name="connsiteY11" fmla="*/ 34930 h 231781"/>
              <a:gd name="connsiteX12" fmla="*/ 190468 w 520064"/>
              <a:gd name="connsiteY12" fmla="*/ 149230 h 231781"/>
              <a:gd name="connsiteX13" fmla="*/ 182530 w 520064"/>
              <a:gd name="connsiteY13" fmla="*/ 171455 h 231781"/>
              <a:gd name="connsiteX14" fmla="*/ 74580 w 520064"/>
              <a:gd name="connsiteY14" fmla="*/ 169867 h 231781"/>
              <a:gd name="connsiteX15" fmla="*/ 23780 w 520064"/>
              <a:gd name="connsiteY15" fmla="*/ 231780 h 231781"/>
              <a:gd name="connsiteX16" fmla="*/ 74580 w 520064"/>
              <a:gd name="connsiteY16" fmla="*/ 171455 h 231781"/>
              <a:gd name="connsiteX17" fmla="*/ 196818 w 520064"/>
              <a:gd name="connsiteY17" fmla="*/ 139705 h 231781"/>
              <a:gd name="connsiteX18" fmla="*/ 63468 w 520064"/>
              <a:gd name="connsiteY18" fmla="*/ 149230 h 231781"/>
              <a:gd name="connsiteX19" fmla="*/ 4730 w 520064"/>
              <a:gd name="connsiteY19" fmla="*/ 85730 h 23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0064" h="231781">
                <a:moveTo>
                  <a:pt x="4730" y="85730"/>
                </a:moveTo>
                <a:cubicBezTo>
                  <a:pt x="25103" y="82819"/>
                  <a:pt x="154484" y="135736"/>
                  <a:pt x="185705" y="131767"/>
                </a:cubicBezTo>
                <a:cubicBezTo>
                  <a:pt x="216926" y="127798"/>
                  <a:pt x="184647" y="83877"/>
                  <a:pt x="192055" y="61917"/>
                </a:cubicBezTo>
                <a:cubicBezTo>
                  <a:pt x="199463" y="39957"/>
                  <a:pt x="216397" y="-524"/>
                  <a:pt x="230155" y="5"/>
                </a:cubicBezTo>
                <a:cubicBezTo>
                  <a:pt x="243913" y="534"/>
                  <a:pt x="235976" y="47894"/>
                  <a:pt x="274605" y="65092"/>
                </a:cubicBezTo>
                <a:cubicBezTo>
                  <a:pt x="313234" y="82290"/>
                  <a:pt x="421184" y="96577"/>
                  <a:pt x="461930" y="103192"/>
                </a:cubicBezTo>
                <a:cubicBezTo>
                  <a:pt x="502676" y="109807"/>
                  <a:pt x="525165" y="103457"/>
                  <a:pt x="519080" y="104780"/>
                </a:cubicBezTo>
                <a:cubicBezTo>
                  <a:pt x="512995" y="106103"/>
                  <a:pt x="452405" y="94461"/>
                  <a:pt x="425418" y="111130"/>
                </a:cubicBezTo>
                <a:cubicBezTo>
                  <a:pt x="398431" y="127799"/>
                  <a:pt x="364828" y="202675"/>
                  <a:pt x="357155" y="204792"/>
                </a:cubicBezTo>
                <a:cubicBezTo>
                  <a:pt x="349482" y="206909"/>
                  <a:pt x="396049" y="145790"/>
                  <a:pt x="379380" y="123830"/>
                </a:cubicBezTo>
                <a:cubicBezTo>
                  <a:pt x="362711" y="101870"/>
                  <a:pt x="282278" y="87847"/>
                  <a:pt x="257143" y="73030"/>
                </a:cubicBezTo>
                <a:cubicBezTo>
                  <a:pt x="232008" y="58213"/>
                  <a:pt x="239680" y="22230"/>
                  <a:pt x="228568" y="34930"/>
                </a:cubicBezTo>
                <a:cubicBezTo>
                  <a:pt x="217456" y="47630"/>
                  <a:pt x="198141" y="126476"/>
                  <a:pt x="190468" y="149230"/>
                </a:cubicBezTo>
                <a:cubicBezTo>
                  <a:pt x="182795" y="171984"/>
                  <a:pt x="201845" y="168015"/>
                  <a:pt x="182530" y="171455"/>
                </a:cubicBezTo>
                <a:cubicBezTo>
                  <a:pt x="163215" y="174895"/>
                  <a:pt x="101038" y="159813"/>
                  <a:pt x="74580" y="169867"/>
                </a:cubicBezTo>
                <a:cubicBezTo>
                  <a:pt x="48122" y="179921"/>
                  <a:pt x="23780" y="231515"/>
                  <a:pt x="23780" y="231780"/>
                </a:cubicBezTo>
                <a:cubicBezTo>
                  <a:pt x="23780" y="232045"/>
                  <a:pt x="45740" y="186801"/>
                  <a:pt x="74580" y="171455"/>
                </a:cubicBezTo>
                <a:cubicBezTo>
                  <a:pt x="103420" y="156109"/>
                  <a:pt x="198670" y="143409"/>
                  <a:pt x="196818" y="139705"/>
                </a:cubicBezTo>
                <a:cubicBezTo>
                  <a:pt x="194966" y="136001"/>
                  <a:pt x="92308" y="154257"/>
                  <a:pt x="63468" y="149230"/>
                </a:cubicBezTo>
                <a:cubicBezTo>
                  <a:pt x="34628" y="144203"/>
                  <a:pt x="-15643" y="88641"/>
                  <a:pt x="4730" y="857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" name="フリーフォーム: 図形 625">
            <a:extLst>
              <a:ext uri="{FF2B5EF4-FFF2-40B4-BE49-F238E27FC236}">
                <a16:creationId xmlns:a16="http://schemas.microsoft.com/office/drawing/2014/main" id="{A77F6E9B-609C-45C2-B90C-86D75086F484}"/>
              </a:ext>
            </a:extLst>
          </p:cNvPr>
          <p:cNvSpPr/>
          <p:nvPr/>
        </p:nvSpPr>
        <p:spPr>
          <a:xfrm>
            <a:off x="5807674" y="8456139"/>
            <a:ext cx="239377" cy="59695"/>
          </a:xfrm>
          <a:custGeom>
            <a:avLst/>
            <a:gdLst>
              <a:gd name="connsiteX0" fmla="*/ 2576 w 239377"/>
              <a:gd name="connsiteY0" fmla="*/ 29049 h 59695"/>
              <a:gd name="connsiteX1" fmla="*/ 234351 w 239377"/>
              <a:gd name="connsiteY1" fmla="*/ 474 h 59695"/>
              <a:gd name="connsiteX2" fmla="*/ 159739 w 239377"/>
              <a:gd name="connsiteY2" fmla="*/ 56036 h 59695"/>
              <a:gd name="connsiteX3" fmla="*/ 132751 w 239377"/>
              <a:gd name="connsiteY3" fmla="*/ 51274 h 59695"/>
              <a:gd name="connsiteX4" fmla="*/ 110526 w 239377"/>
              <a:gd name="connsiteY4" fmla="*/ 25874 h 59695"/>
              <a:gd name="connsiteX5" fmla="*/ 2576 w 239377"/>
              <a:gd name="connsiteY5" fmla="*/ 29049 h 5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77" h="59695">
                <a:moveTo>
                  <a:pt x="2576" y="29049"/>
                </a:moveTo>
                <a:cubicBezTo>
                  <a:pt x="23213" y="24816"/>
                  <a:pt x="208157" y="-4024"/>
                  <a:pt x="234351" y="474"/>
                </a:cubicBezTo>
                <a:cubicBezTo>
                  <a:pt x="260545" y="4972"/>
                  <a:pt x="176672" y="47569"/>
                  <a:pt x="159739" y="56036"/>
                </a:cubicBezTo>
                <a:cubicBezTo>
                  <a:pt x="142806" y="64503"/>
                  <a:pt x="140953" y="56301"/>
                  <a:pt x="132751" y="51274"/>
                </a:cubicBezTo>
                <a:cubicBezTo>
                  <a:pt x="124549" y="46247"/>
                  <a:pt x="129576" y="30107"/>
                  <a:pt x="110526" y="25874"/>
                </a:cubicBezTo>
                <a:cubicBezTo>
                  <a:pt x="91476" y="21641"/>
                  <a:pt x="-18061" y="33282"/>
                  <a:pt x="2576" y="290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" name="フリーフォーム: 図形 626">
            <a:extLst>
              <a:ext uri="{FF2B5EF4-FFF2-40B4-BE49-F238E27FC236}">
                <a16:creationId xmlns:a16="http://schemas.microsoft.com/office/drawing/2014/main" id="{F9683F87-DE09-4204-8577-C05C6CD64580}"/>
              </a:ext>
            </a:extLst>
          </p:cNvPr>
          <p:cNvSpPr/>
          <p:nvPr/>
        </p:nvSpPr>
        <p:spPr>
          <a:xfrm>
            <a:off x="5986226" y="8364457"/>
            <a:ext cx="348866" cy="92513"/>
          </a:xfrm>
          <a:custGeom>
            <a:avLst/>
            <a:gdLst>
              <a:gd name="connsiteX0" fmla="*/ 3412 w 348866"/>
              <a:gd name="connsiteY0" fmla="*/ 12781 h 92513"/>
              <a:gd name="connsiteX1" fmla="*/ 85962 w 348866"/>
              <a:gd name="connsiteY1" fmla="*/ 85806 h 92513"/>
              <a:gd name="connsiteX2" fmla="*/ 344724 w 348866"/>
              <a:gd name="connsiteY2" fmla="*/ 85806 h 92513"/>
              <a:gd name="connsiteX3" fmla="*/ 244712 w 348866"/>
              <a:gd name="connsiteY3" fmla="*/ 55643 h 92513"/>
              <a:gd name="connsiteX4" fmla="*/ 235187 w 348866"/>
              <a:gd name="connsiteY4" fmla="*/ 81 h 92513"/>
              <a:gd name="connsiteX5" fmla="*/ 181212 w 348866"/>
              <a:gd name="connsiteY5" fmla="*/ 42943 h 92513"/>
              <a:gd name="connsiteX6" fmla="*/ 3412 w 348866"/>
              <a:gd name="connsiteY6" fmla="*/ 12781 h 9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866" h="92513">
                <a:moveTo>
                  <a:pt x="3412" y="12781"/>
                </a:moveTo>
                <a:cubicBezTo>
                  <a:pt x="-12463" y="19925"/>
                  <a:pt x="29077" y="73635"/>
                  <a:pt x="85962" y="85806"/>
                </a:cubicBezTo>
                <a:cubicBezTo>
                  <a:pt x="142847" y="97977"/>
                  <a:pt x="318266" y="90833"/>
                  <a:pt x="344724" y="85806"/>
                </a:cubicBezTo>
                <a:cubicBezTo>
                  <a:pt x="371182" y="80779"/>
                  <a:pt x="262968" y="69930"/>
                  <a:pt x="244712" y="55643"/>
                </a:cubicBezTo>
                <a:cubicBezTo>
                  <a:pt x="226456" y="41356"/>
                  <a:pt x="245770" y="2198"/>
                  <a:pt x="235187" y="81"/>
                </a:cubicBezTo>
                <a:cubicBezTo>
                  <a:pt x="224604" y="-2036"/>
                  <a:pt x="217989" y="37916"/>
                  <a:pt x="181212" y="42943"/>
                </a:cubicBezTo>
                <a:cubicBezTo>
                  <a:pt x="144435" y="47970"/>
                  <a:pt x="19287" y="5637"/>
                  <a:pt x="3412" y="1278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" name="フリーフォーム: 図形 627">
            <a:extLst>
              <a:ext uri="{FF2B5EF4-FFF2-40B4-BE49-F238E27FC236}">
                <a16:creationId xmlns:a16="http://schemas.microsoft.com/office/drawing/2014/main" id="{1B523B17-DC47-45C8-837B-D25D15D2EECA}"/>
              </a:ext>
            </a:extLst>
          </p:cNvPr>
          <p:cNvSpPr/>
          <p:nvPr/>
        </p:nvSpPr>
        <p:spPr>
          <a:xfrm>
            <a:off x="5714369" y="8527985"/>
            <a:ext cx="199499" cy="103964"/>
          </a:xfrm>
          <a:custGeom>
            <a:avLst/>
            <a:gdLst>
              <a:gd name="connsiteX0" fmla="*/ 60956 w 199499"/>
              <a:gd name="connsiteY0" fmla="*/ 65 h 103964"/>
              <a:gd name="connsiteX1" fmla="*/ 146681 w 199499"/>
              <a:gd name="connsiteY1" fmla="*/ 85790 h 103964"/>
              <a:gd name="connsiteX2" fmla="*/ 197481 w 199499"/>
              <a:gd name="connsiteY2" fmla="*/ 95315 h 103964"/>
              <a:gd name="connsiteX3" fmla="*/ 78419 w 199499"/>
              <a:gd name="connsiteY3" fmla="*/ 93728 h 103964"/>
              <a:gd name="connsiteX4" fmla="*/ 631 w 199499"/>
              <a:gd name="connsiteY4" fmla="*/ 103253 h 103964"/>
              <a:gd name="connsiteX5" fmla="*/ 43494 w 199499"/>
              <a:gd name="connsiteY5" fmla="*/ 71503 h 103964"/>
              <a:gd name="connsiteX6" fmla="*/ 60956 w 199499"/>
              <a:gd name="connsiteY6" fmla="*/ 65 h 10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499" h="103964">
                <a:moveTo>
                  <a:pt x="60956" y="65"/>
                </a:moveTo>
                <a:cubicBezTo>
                  <a:pt x="78154" y="2446"/>
                  <a:pt x="123927" y="69915"/>
                  <a:pt x="146681" y="85790"/>
                </a:cubicBezTo>
                <a:cubicBezTo>
                  <a:pt x="169435" y="101665"/>
                  <a:pt x="208858" y="93992"/>
                  <a:pt x="197481" y="95315"/>
                </a:cubicBezTo>
                <a:cubicBezTo>
                  <a:pt x="186104" y="96638"/>
                  <a:pt x="111227" y="92405"/>
                  <a:pt x="78419" y="93728"/>
                </a:cubicBezTo>
                <a:cubicBezTo>
                  <a:pt x="45611" y="95051"/>
                  <a:pt x="6452" y="106957"/>
                  <a:pt x="631" y="103253"/>
                </a:cubicBezTo>
                <a:cubicBezTo>
                  <a:pt x="-5190" y="99549"/>
                  <a:pt x="30794" y="82351"/>
                  <a:pt x="43494" y="71503"/>
                </a:cubicBezTo>
                <a:cubicBezTo>
                  <a:pt x="56194" y="60655"/>
                  <a:pt x="43758" y="-2316"/>
                  <a:pt x="60956" y="6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" name="フリーフォーム: 図形 628">
            <a:extLst>
              <a:ext uri="{FF2B5EF4-FFF2-40B4-BE49-F238E27FC236}">
                <a16:creationId xmlns:a16="http://schemas.microsoft.com/office/drawing/2014/main" id="{A66F45FA-B6C4-40FD-8A5C-93F0F5250617}"/>
              </a:ext>
            </a:extLst>
          </p:cNvPr>
          <p:cNvSpPr/>
          <p:nvPr/>
        </p:nvSpPr>
        <p:spPr>
          <a:xfrm>
            <a:off x="6030960" y="8518184"/>
            <a:ext cx="169417" cy="93405"/>
          </a:xfrm>
          <a:custGeom>
            <a:avLst/>
            <a:gdLst>
              <a:gd name="connsiteX0" fmla="*/ 1540 w 169417"/>
              <a:gd name="connsiteY0" fmla="*/ 341 h 93405"/>
              <a:gd name="connsiteX1" fmla="*/ 82503 w 169417"/>
              <a:gd name="connsiteY1" fmla="*/ 43204 h 93405"/>
              <a:gd name="connsiteX2" fmla="*/ 163465 w 169417"/>
              <a:gd name="connsiteY2" fmla="*/ 6691 h 93405"/>
              <a:gd name="connsiteX3" fmla="*/ 152353 w 169417"/>
              <a:gd name="connsiteY3" fmla="*/ 90829 h 93405"/>
              <a:gd name="connsiteX4" fmla="*/ 65040 w 169417"/>
              <a:gd name="connsiteY4" fmla="*/ 71779 h 93405"/>
              <a:gd name="connsiteX5" fmla="*/ 30115 w 169417"/>
              <a:gd name="connsiteY5" fmla="*/ 71779 h 93405"/>
              <a:gd name="connsiteX6" fmla="*/ 1540 w 169417"/>
              <a:gd name="connsiteY6" fmla="*/ 341 h 9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417" h="93405">
                <a:moveTo>
                  <a:pt x="1540" y="341"/>
                </a:moveTo>
                <a:cubicBezTo>
                  <a:pt x="10271" y="-4421"/>
                  <a:pt x="55516" y="42146"/>
                  <a:pt x="82503" y="43204"/>
                </a:cubicBezTo>
                <a:cubicBezTo>
                  <a:pt x="109490" y="44262"/>
                  <a:pt x="151823" y="-1247"/>
                  <a:pt x="163465" y="6691"/>
                </a:cubicBezTo>
                <a:cubicBezTo>
                  <a:pt x="175107" y="14629"/>
                  <a:pt x="168757" y="79981"/>
                  <a:pt x="152353" y="90829"/>
                </a:cubicBezTo>
                <a:cubicBezTo>
                  <a:pt x="135949" y="101677"/>
                  <a:pt x="85413" y="74954"/>
                  <a:pt x="65040" y="71779"/>
                </a:cubicBezTo>
                <a:cubicBezTo>
                  <a:pt x="44667" y="68604"/>
                  <a:pt x="36465" y="80246"/>
                  <a:pt x="30115" y="71779"/>
                </a:cubicBezTo>
                <a:cubicBezTo>
                  <a:pt x="23765" y="63312"/>
                  <a:pt x="-7191" y="5103"/>
                  <a:pt x="1540" y="3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" name="フリーフォーム: 図形 629">
            <a:extLst>
              <a:ext uri="{FF2B5EF4-FFF2-40B4-BE49-F238E27FC236}">
                <a16:creationId xmlns:a16="http://schemas.microsoft.com/office/drawing/2014/main" id="{5FCA136D-8A89-4C37-90FD-C0E1197AE793}"/>
              </a:ext>
            </a:extLst>
          </p:cNvPr>
          <p:cNvSpPr/>
          <p:nvPr/>
        </p:nvSpPr>
        <p:spPr>
          <a:xfrm>
            <a:off x="6042793" y="8667747"/>
            <a:ext cx="310619" cy="89500"/>
          </a:xfrm>
          <a:custGeom>
            <a:avLst/>
            <a:gdLst>
              <a:gd name="connsiteX0" fmla="*/ 3995 w 310619"/>
              <a:gd name="connsiteY0" fmla="*/ 12703 h 89500"/>
              <a:gd name="connsiteX1" fmla="*/ 138932 w 310619"/>
              <a:gd name="connsiteY1" fmla="*/ 53978 h 89500"/>
              <a:gd name="connsiteX2" fmla="*/ 191320 w 310619"/>
              <a:gd name="connsiteY2" fmla="*/ 3 h 89500"/>
              <a:gd name="connsiteX3" fmla="*/ 188145 w 310619"/>
              <a:gd name="connsiteY3" fmla="*/ 57153 h 89500"/>
              <a:gd name="connsiteX4" fmla="*/ 272282 w 310619"/>
              <a:gd name="connsiteY4" fmla="*/ 50803 h 89500"/>
              <a:gd name="connsiteX5" fmla="*/ 310382 w 310619"/>
              <a:gd name="connsiteY5" fmla="*/ 6353 h 89500"/>
              <a:gd name="connsiteX6" fmla="*/ 280220 w 310619"/>
              <a:gd name="connsiteY6" fmla="*/ 80966 h 89500"/>
              <a:gd name="connsiteX7" fmla="*/ 142107 w 310619"/>
              <a:gd name="connsiteY7" fmla="*/ 85728 h 89500"/>
              <a:gd name="connsiteX8" fmla="*/ 43682 w 310619"/>
              <a:gd name="connsiteY8" fmla="*/ 61916 h 89500"/>
              <a:gd name="connsiteX9" fmla="*/ 3995 w 310619"/>
              <a:gd name="connsiteY9" fmla="*/ 12703 h 8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619" h="89500">
                <a:moveTo>
                  <a:pt x="3995" y="12703"/>
                </a:moveTo>
                <a:cubicBezTo>
                  <a:pt x="19870" y="11380"/>
                  <a:pt x="107711" y="56095"/>
                  <a:pt x="138932" y="53978"/>
                </a:cubicBezTo>
                <a:cubicBezTo>
                  <a:pt x="170153" y="51861"/>
                  <a:pt x="183118" y="-526"/>
                  <a:pt x="191320" y="3"/>
                </a:cubicBezTo>
                <a:cubicBezTo>
                  <a:pt x="199522" y="532"/>
                  <a:pt x="174651" y="48686"/>
                  <a:pt x="188145" y="57153"/>
                </a:cubicBezTo>
                <a:cubicBezTo>
                  <a:pt x="201639" y="65620"/>
                  <a:pt x="251909" y="59270"/>
                  <a:pt x="272282" y="50803"/>
                </a:cubicBezTo>
                <a:cubicBezTo>
                  <a:pt x="292655" y="42336"/>
                  <a:pt x="309059" y="1326"/>
                  <a:pt x="310382" y="6353"/>
                </a:cubicBezTo>
                <a:cubicBezTo>
                  <a:pt x="311705" y="11380"/>
                  <a:pt x="308266" y="67737"/>
                  <a:pt x="280220" y="80966"/>
                </a:cubicBezTo>
                <a:cubicBezTo>
                  <a:pt x="252174" y="94195"/>
                  <a:pt x="181530" y="88903"/>
                  <a:pt x="142107" y="85728"/>
                </a:cubicBezTo>
                <a:cubicBezTo>
                  <a:pt x="102684" y="82553"/>
                  <a:pt x="64055" y="74351"/>
                  <a:pt x="43682" y="61916"/>
                </a:cubicBezTo>
                <a:cubicBezTo>
                  <a:pt x="23309" y="49481"/>
                  <a:pt x="-11880" y="14026"/>
                  <a:pt x="3995" y="1270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" name="フリーフォーム: 図形 630">
            <a:extLst>
              <a:ext uri="{FF2B5EF4-FFF2-40B4-BE49-F238E27FC236}">
                <a16:creationId xmlns:a16="http://schemas.microsoft.com/office/drawing/2014/main" id="{DE42E96D-E301-4F73-8FD9-00B49D60E20A}"/>
              </a:ext>
            </a:extLst>
          </p:cNvPr>
          <p:cNvSpPr/>
          <p:nvPr/>
        </p:nvSpPr>
        <p:spPr>
          <a:xfrm>
            <a:off x="5821182" y="8538918"/>
            <a:ext cx="222046" cy="172629"/>
          </a:xfrm>
          <a:custGeom>
            <a:avLst/>
            <a:gdLst>
              <a:gd name="connsiteX0" fmla="*/ 181 w 222046"/>
              <a:gd name="connsiteY0" fmla="*/ 124070 h 172629"/>
              <a:gd name="connsiteX1" fmla="*/ 158931 w 222046"/>
              <a:gd name="connsiteY1" fmla="*/ 108195 h 172629"/>
              <a:gd name="connsiteX2" fmla="*/ 219256 w 222046"/>
              <a:gd name="connsiteY2" fmla="*/ 245 h 172629"/>
              <a:gd name="connsiteX3" fmla="*/ 204968 w 222046"/>
              <a:gd name="connsiteY3" fmla="*/ 81207 h 172629"/>
              <a:gd name="connsiteX4" fmla="*/ 143056 w 222046"/>
              <a:gd name="connsiteY4" fmla="*/ 162170 h 172629"/>
              <a:gd name="connsiteX5" fmla="*/ 138293 w 222046"/>
              <a:gd name="connsiteY5" fmla="*/ 168520 h 172629"/>
              <a:gd name="connsiteX6" fmla="*/ 127181 w 222046"/>
              <a:gd name="connsiteY6" fmla="*/ 133595 h 172629"/>
              <a:gd name="connsiteX7" fmla="*/ 181 w 222046"/>
              <a:gd name="connsiteY7" fmla="*/ 124070 h 17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46" h="172629">
                <a:moveTo>
                  <a:pt x="181" y="124070"/>
                </a:moveTo>
                <a:cubicBezTo>
                  <a:pt x="5473" y="119837"/>
                  <a:pt x="122419" y="128833"/>
                  <a:pt x="158931" y="108195"/>
                </a:cubicBezTo>
                <a:cubicBezTo>
                  <a:pt x="195444" y="87557"/>
                  <a:pt x="211583" y="4743"/>
                  <a:pt x="219256" y="245"/>
                </a:cubicBezTo>
                <a:cubicBezTo>
                  <a:pt x="226929" y="-4253"/>
                  <a:pt x="217668" y="54220"/>
                  <a:pt x="204968" y="81207"/>
                </a:cubicBezTo>
                <a:cubicBezTo>
                  <a:pt x="192268" y="108194"/>
                  <a:pt x="154168" y="147618"/>
                  <a:pt x="143056" y="162170"/>
                </a:cubicBezTo>
                <a:cubicBezTo>
                  <a:pt x="131944" y="176722"/>
                  <a:pt x="140939" y="173282"/>
                  <a:pt x="138293" y="168520"/>
                </a:cubicBezTo>
                <a:cubicBezTo>
                  <a:pt x="135647" y="163758"/>
                  <a:pt x="147289" y="139945"/>
                  <a:pt x="127181" y="133595"/>
                </a:cubicBezTo>
                <a:cubicBezTo>
                  <a:pt x="107073" y="127245"/>
                  <a:pt x="-5111" y="128303"/>
                  <a:pt x="181" y="1240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" name="フリーフォーム: 図形 631">
            <a:extLst>
              <a:ext uri="{FF2B5EF4-FFF2-40B4-BE49-F238E27FC236}">
                <a16:creationId xmlns:a16="http://schemas.microsoft.com/office/drawing/2014/main" id="{939A18CC-26F7-4943-8D78-0F32E898B76C}"/>
              </a:ext>
            </a:extLst>
          </p:cNvPr>
          <p:cNvSpPr/>
          <p:nvPr/>
        </p:nvSpPr>
        <p:spPr>
          <a:xfrm>
            <a:off x="5751328" y="8837457"/>
            <a:ext cx="200227" cy="111738"/>
          </a:xfrm>
          <a:custGeom>
            <a:avLst/>
            <a:gdLst>
              <a:gd name="connsiteX0" fmla="*/ 185 w 200227"/>
              <a:gd name="connsiteY0" fmla="*/ 156 h 111738"/>
              <a:gd name="connsiteX1" fmla="*/ 89085 w 200227"/>
              <a:gd name="connsiteY1" fmla="*/ 81118 h 111738"/>
              <a:gd name="connsiteX2" fmla="*/ 149410 w 200227"/>
              <a:gd name="connsiteY2" fmla="*/ 12856 h 111738"/>
              <a:gd name="connsiteX3" fmla="*/ 95435 w 200227"/>
              <a:gd name="connsiteY3" fmla="*/ 101756 h 111738"/>
              <a:gd name="connsiteX4" fmla="*/ 200210 w 200227"/>
              <a:gd name="connsiteY4" fmla="*/ 82706 h 111738"/>
              <a:gd name="connsiteX5" fmla="*/ 103372 w 200227"/>
              <a:gd name="connsiteY5" fmla="*/ 100168 h 111738"/>
              <a:gd name="connsiteX6" fmla="*/ 66860 w 200227"/>
              <a:gd name="connsiteY6" fmla="*/ 106518 h 111738"/>
              <a:gd name="connsiteX7" fmla="*/ 185 w 200227"/>
              <a:gd name="connsiteY7" fmla="*/ 156 h 11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227" h="111738">
                <a:moveTo>
                  <a:pt x="185" y="156"/>
                </a:moveTo>
                <a:cubicBezTo>
                  <a:pt x="3889" y="-4077"/>
                  <a:pt x="64214" y="79001"/>
                  <a:pt x="89085" y="81118"/>
                </a:cubicBezTo>
                <a:cubicBezTo>
                  <a:pt x="113956" y="83235"/>
                  <a:pt x="148352" y="9417"/>
                  <a:pt x="149410" y="12856"/>
                </a:cubicBezTo>
                <a:cubicBezTo>
                  <a:pt x="150468" y="16295"/>
                  <a:pt x="86968" y="90114"/>
                  <a:pt x="95435" y="101756"/>
                </a:cubicBezTo>
                <a:cubicBezTo>
                  <a:pt x="103902" y="113398"/>
                  <a:pt x="198887" y="82971"/>
                  <a:pt x="200210" y="82706"/>
                </a:cubicBezTo>
                <a:cubicBezTo>
                  <a:pt x="201533" y="82441"/>
                  <a:pt x="125597" y="96199"/>
                  <a:pt x="103372" y="100168"/>
                </a:cubicBezTo>
                <a:cubicBezTo>
                  <a:pt x="81147" y="104137"/>
                  <a:pt x="84587" y="119747"/>
                  <a:pt x="66860" y="106518"/>
                </a:cubicBezTo>
                <a:cubicBezTo>
                  <a:pt x="49133" y="93289"/>
                  <a:pt x="-3519" y="4389"/>
                  <a:pt x="185" y="15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" name="フリーフォーム: 図形 632">
            <a:extLst>
              <a:ext uri="{FF2B5EF4-FFF2-40B4-BE49-F238E27FC236}">
                <a16:creationId xmlns:a16="http://schemas.microsoft.com/office/drawing/2014/main" id="{80B390C5-7B25-4669-A881-19D22F421DF8}"/>
              </a:ext>
            </a:extLst>
          </p:cNvPr>
          <p:cNvSpPr/>
          <p:nvPr/>
        </p:nvSpPr>
        <p:spPr>
          <a:xfrm>
            <a:off x="5943499" y="8864186"/>
            <a:ext cx="216011" cy="195594"/>
          </a:xfrm>
          <a:custGeom>
            <a:avLst/>
            <a:gdLst>
              <a:gd name="connsiteX0" fmla="*/ 144564 w 216011"/>
              <a:gd name="connsiteY0" fmla="*/ 414 h 195594"/>
              <a:gd name="connsiteX1" fmla="*/ 100114 w 216011"/>
              <a:gd name="connsiteY1" fmla="*/ 87727 h 195594"/>
              <a:gd name="connsiteX2" fmla="*/ 114401 w 216011"/>
              <a:gd name="connsiteY2" fmla="*/ 152814 h 195594"/>
              <a:gd name="connsiteX3" fmla="*/ 216001 w 216011"/>
              <a:gd name="connsiteY3" fmla="*/ 94077 h 195594"/>
              <a:gd name="connsiteX4" fmla="*/ 120751 w 216011"/>
              <a:gd name="connsiteY4" fmla="*/ 184564 h 195594"/>
              <a:gd name="connsiteX5" fmla="*/ 109639 w 216011"/>
              <a:gd name="connsiteY5" fmla="*/ 192502 h 195594"/>
              <a:gd name="connsiteX6" fmla="*/ 103289 w 216011"/>
              <a:gd name="connsiteY6" fmla="*/ 170277 h 195594"/>
              <a:gd name="connsiteX7" fmla="*/ 11214 w 216011"/>
              <a:gd name="connsiteY7" fmla="*/ 148052 h 195594"/>
              <a:gd name="connsiteX8" fmla="*/ 6451 w 216011"/>
              <a:gd name="connsiteY8" fmla="*/ 94077 h 195594"/>
              <a:gd name="connsiteX9" fmla="*/ 55664 w 216011"/>
              <a:gd name="connsiteY9" fmla="*/ 167102 h 195594"/>
              <a:gd name="connsiteX10" fmla="*/ 55664 w 216011"/>
              <a:gd name="connsiteY10" fmla="*/ 125827 h 195594"/>
              <a:gd name="connsiteX11" fmla="*/ 144564 w 216011"/>
              <a:gd name="connsiteY11" fmla="*/ 414 h 19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011" h="195594">
                <a:moveTo>
                  <a:pt x="144564" y="414"/>
                </a:moveTo>
                <a:cubicBezTo>
                  <a:pt x="151972" y="-5936"/>
                  <a:pt x="105141" y="62327"/>
                  <a:pt x="100114" y="87727"/>
                </a:cubicBezTo>
                <a:cubicBezTo>
                  <a:pt x="95087" y="113127"/>
                  <a:pt x="95087" y="151756"/>
                  <a:pt x="114401" y="152814"/>
                </a:cubicBezTo>
                <a:cubicBezTo>
                  <a:pt x="133715" y="153872"/>
                  <a:pt x="214943" y="88786"/>
                  <a:pt x="216001" y="94077"/>
                </a:cubicBezTo>
                <a:cubicBezTo>
                  <a:pt x="217059" y="99368"/>
                  <a:pt x="138478" y="168160"/>
                  <a:pt x="120751" y="184564"/>
                </a:cubicBezTo>
                <a:cubicBezTo>
                  <a:pt x="103024" y="200968"/>
                  <a:pt x="112549" y="194883"/>
                  <a:pt x="109639" y="192502"/>
                </a:cubicBezTo>
                <a:cubicBezTo>
                  <a:pt x="106729" y="190121"/>
                  <a:pt x="119693" y="177685"/>
                  <a:pt x="103289" y="170277"/>
                </a:cubicBezTo>
                <a:cubicBezTo>
                  <a:pt x="86885" y="162869"/>
                  <a:pt x="27354" y="160752"/>
                  <a:pt x="11214" y="148052"/>
                </a:cubicBezTo>
                <a:cubicBezTo>
                  <a:pt x="-4926" y="135352"/>
                  <a:pt x="-957" y="90902"/>
                  <a:pt x="6451" y="94077"/>
                </a:cubicBezTo>
                <a:cubicBezTo>
                  <a:pt x="13859" y="97252"/>
                  <a:pt x="47462" y="161810"/>
                  <a:pt x="55664" y="167102"/>
                </a:cubicBezTo>
                <a:cubicBezTo>
                  <a:pt x="63866" y="172394"/>
                  <a:pt x="41112" y="154667"/>
                  <a:pt x="55664" y="125827"/>
                </a:cubicBezTo>
                <a:cubicBezTo>
                  <a:pt x="70216" y="96987"/>
                  <a:pt x="137156" y="6764"/>
                  <a:pt x="144564" y="41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" name="フリーフォーム: 図形 633">
            <a:extLst>
              <a:ext uri="{FF2B5EF4-FFF2-40B4-BE49-F238E27FC236}">
                <a16:creationId xmlns:a16="http://schemas.microsoft.com/office/drawing/2014/main" id="{E44894C5-236E-4A13-8B07-2B67CFB90D32}"/>
              </a:ext>
            </a:extLst>
          </p:cNvPr>
          <p:cNvSpPr/>
          <p:nvPr/>
        </p:nvSpPr>
        <p:spPr>
          <a:xfrm>
            <a:off x="6150573" y="8823237"/>
            <a:ext cx="121776" cy="276499"/>
          </a:xfrm>
          <a:custGeom>
            <a:avLst/>
            <a:gdLst>
              <a:gd name="connsiteX0" fmla="*/ 112115 w 121776"/>
              <a:gd name="connsiteY0" fmla="*/ 88 h 276499"/>
              <a:gd name="connsiteX1" fmla="*/ 99415 w 121776"/>
              <a:gd name="connsiteY1" fmla="*/ 96926 h 276499"/>
              <a:gd name="connsiteX2" fmla="*/ 32740 w 121776"/>
              <a:gd name="connsiteY2" fmla="*/ 101688 h 276499"/>
              <a:gd name="connsiteX3" fmla="*/ 23215 w 121776"/>
              <a:gd name="connsiteY3" fmla="*/ 276313 h 276499"/>
              <a:gd name="connsiteX4" fmla="*/ 4165 w 121776"/>
              <a:gd name="connsiteY4" fmla="*/ 135026 h 276499"/>
              <a:gd name="connsiteX5" fmla="*/ 112115 w 121776"/>
              <a:gd name="connsiteY5" fmla="*/ 115976 h 276499"/>
              <a:gd name="connsiteX6" fmla="*/ 112115 w 121776"/>
              <a:gd name="connsiteY6" fmla="*/ 88 h 27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76" h="276499">
                <a:moveTo>
                  <a:pt x="112115" y="88"/>
                </a:moveTo>
                <a:cubicBezTo>
                  <a:pt x="109998" y="-3087"/>
                  <a:pt x="112644" y="79993"/>
                  <a:pt x="99415" y="96926"/>
                </a:cubicBezTo>
                <a:cubicBezTo>
                  <a:pt x="86186" y="113859"/>
                  <a:pt x="45440" y="71790"/>
                  <a:pt x="32740" y="101688"/>
                </a:cubicBezTo>
                <a:cubicBezTo>
                  <a:pt x="20040" y="131586"/>
                  <a:pt x="27977" y="270757"/>
                  <a:pt x="23215" y="276313"/>
                </a:cubicBezTo>
                <a:cubicBezTo>
                  <a:pt x="18452" y="281869"/>
                  <a:pt x="-10652" y="161749"/>
                  <a:pt x="4165" y="135026"/>
                </a:cubicBezTo>
                <a:cubicBezTo>
                  <a:pt x="18982" y="108303"/>
                  <a:pt x="91477" y="137937"/>
                  <a:pt x="112115" y="115976"/>
                </a:cubicBezTo>
                <a:cubicBezTo>
                  <a:pt x="132753" y="94016"/>
                  <a:pt x="114232" y="3263"/>
                  <a:pt x="112115" y="8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" name="フリーフォーム: 図形 634">
            <a:extLst>
              <a:ext uri="{FF2B5EF4-FFF2-40B4-BE49-F238E27FC236}">
                <a16:creationId xmlns:a16="http://schemas.microsoft.com/office/drawing/2014/main" id="{7D43A52F-8E3A-4502-A564-3857B54441F9}"/>
              </a:ext>
            </a:extLst>
          </p:cNvPr>
          <p:cNvSpPr/>
          <p:nvPr/>
        </p:nvSpPr>
        <p:spPr>
          <a:xfrm>
            <a:off x="6201282" y="9018588"/>
            <a:ext cx="115445" cy="100037"/>
          </a:xfrm>
          <a:custGeom>
            <a:avLst/>
            <a:gdLst>
              <a:gd name="connsiteX0" fmla="*/ 23306 w 115445"/>
              <a:gd name="connsiteY0" fmla="*/ 0 h 100037"/>
              <a:gd name="connsiteX1" fmla="*/ 2668 w 115445"/>
              <a:gd name="connsiteY1" fmla="*/ 76200 h 100037"/>
              <a:gd name="connsiteX2" fmla="*/ 94743 w 115445"/>
              <a:gd name="connsiteY2" fmla="*/ 100012 h 100037"/>
              <a:gd name="connsiteX3" fmla="*/ 115381 w 115445"/>
              <a:gd name="connsiteY3" fmla="*/ 73025 h 100037"/>
              <a:gd name="connsiteX4" fmla="*/ 91568 w 115445"/>
              <a:gd name="connsiteY4" fmla="*/ 79375 h 100037"/>
              <a:gd name="connsiteX5" fmla="*/ 7431 w 115445"/>
              <a:gd name="connsiteY5" fmla="*/ 77787 h 100037"/>
              <a:gd name="connsiteX6" fmla="*/ 23306 w 115445"/>
              <a:gd name="connsiteY6" fmla="*/ 0 h 1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45" h="100037">
                <a:moveTo>
                  <a:pt x="23306" y="0"/>
                </a:moveTo>
                <a:cubicBezTo>
                  <a:pt x="22512" y="-265"/>
                  <a:pt x="-9238" y="59531"/>
                  <a:pt x="2668" y="76200"/>
                </a:cubicBezTo>
                <a:cubicBezTo>
                  <a:pt x="14574" y="92869"/>
                  <a:pt x="75958" y="100541"/>
                  <a:pt x="94743" y="100012"/>
                </a:cubicBezTo>
                <a:cubicBezTo>
                  <a:pt x="113528" y="99483"/>
                  <a:pt x="115910" y="76464"/>
                  <a:pt x="115381" y="73025"/>
                </a:cubicBezTo>
                <a:cubicBezTo>
                  <a:pt x="114852" y="69586"/>
                  <a:pt x="109560" y="78581"/>
                  <a:pt x="91568" y="79375"/>
                </a:cubicBezTo>
                <a:cubicBezTo>
                  <a:pt x="73576" y="80169"/>
                  <a:pt x="21718" y="87577"/>
                  <a:pt x="7431" y="77787"/>
                </a:cubicBezTo>
                <a:cubicBezTo>
                  <a:pt x="-6857" y="67997"/>
                  <a:pt x="24100" y="265"/>
                  <a:pt x="23306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" name="フリーフォーム: 図形 635">
            <a:extLst>
              <a:ext uri="{FF2B5EF4-FFF2-40B4-BE49-F238E27FC236}">
                <a16:creationId xmlns:a16="http://schemas.microsoft.com/office/drawing/2014/main" id="{E2D58F17-172B-4585-89AD-50ED4F9DEF44}"/>
              </a:ext>
            </a:extLst>
          </p:cNvPr>
          <p:cNvSpPr/>
          <p:nvPr/>
        </p:nvSpPr>
        <p:spPr>
          <a:xfrm>
            <a:off x="6213272" y="9008713"/>
            <a:ext cx="103518" cy="104397"/>
          </a:xfrm>
          <a:custGeom>
            <a:avLst/>
            <a:gdLst>
              <a:gd name="connsiteX0" fmla="*/ 203 w 103518"/>
              <a:gd name="connsiteY0" fmla="*/ 350 h 104397"/>
              <a:gd name="connsiteX1" fmla="*/ 71641 w 103518"/>
              <a:gd name="connsiteY1" fmla="*/ 20987 h 104397"/>
              <a:gd name="connsiteX2" fmla="*/ 76403 w 103518"/>
              <a:gd name="connsiteY2" fmla="*/ 103537 h 104397"/>
              <a:gd name="connsiteX3" fmla="*/ 95453 w 103518"/>
              <a:gd name="connsiteY3" fmla="*/ 62262 h 104397"/>
              <a:gd name="connsiteX4" fmla="*/ 97041 w 103518"/>
              <a:gd name="connsiteY4" fmla="*/ 32100 h 104397"/>
              <a:gd name="connsiteX5" fmla="*/ 203 w 103518"/>
              <a:gd name="connsiteY5" fmla="*/ 350 h 10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18" h="104397">
                <a:moveTo>
                  <a:pt x="203" y="350"/>
                </a:moveTo>
                <a:cubicBezTo>
                  <a:pt x="-4030" y="-1502"/>
                  <a:pt x="58941" y="3789"/>
                  <a:pt x="71641" y="20987"/>
                </a:cubicBezTo>
                <a:cubicBezTo>
                  <a:pt x="84341" y="38185"/>
                  <a:pt x="72434" y="96658"/>
                  <a:pt x="76403" y="103537"/>
                </a:cubicBezTo>
                <a:cubicBezTo>
                  <a:pt x="80372" y="110416"/>
                  <a:pt x="92013" y="74168"/>
                  <a:pt x="95453" y="62262"/>
                </a:cubicBezTo>
                <a:cubicBezTo>
                  <a:pt x="98893" y="50356"/>
                  <a:pt x="110799" y="43213"/>
                  <a:pt x="97041" y="32100"/>
                </a:cubicBezTo>
                <a:cubicBezTo>
                  <a:pt x="83283" y="20987"/>
                  <a:pt x="4436" y="2202"/>
                  <a:pt x="203" y="35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" name="フリーフォーム: 図形 636">
            <a:extLst>
              <a:ext uri="{FF2B5EF4-FFF2-40B4-BE49-F238E27FC236}">
                <a16:creationId xmlns:a16="http://schemas.microsoft.com/office/drawing/2014/main" id="{89906AA0-DE69-44B4-B3CE-7486CCFB2102}"/>
              </a:ext>
            </a:extLst>
          </p:cNvPr>
          <p:cNvSpPr/>
          <p:nvPr/>
        </p:nvSpPr>
        <p:spPr>
          <a:xfrm>
            <a:off x="6361796" y="9060978"/>
            <a:ext cx="439658" cy="164151"/>
          </a:xfrm>
          <a:custGeom>
            <a:avLst/>
            <a:gdLst>
              <a:gd name="connsiteX0" fmla="*/ 2492 w 439658"/>
              <a:gd name="connsiteY0" fmla="*/ 472 h 164151"/>
              <a:gd name="connsiteX1" fmla="*/ 124729 w 439658"/>
              <a:gd name="connsiteY1" fmla="*/ 106835 h 164151"/>
              <a:gd name="connsiteX2" fmla="*/ 429529 w 439658"/>
              <a:gd name="connsiteY2" fmla="*/ 119535 h 164151"/>
              <a:gd name="connsiteX3" fmla="*/ 342217 w 439658"/>
              <a:gd name="connsiteY3" fmla="*/ 121122 h 164151"/>
              <a:gd name="connsiteX4" fmla="*/ 99329 w 439658"/>
              <a:gd name="connsiteY4" fmla="*/ 152872 h 164151"/>
              <a:gd name="connsiteX5" fmla="*/ 45354 w 439658"/>
              <a:gd name="connsiteY5" fmla="*/ 154460 h 164151"/>
              <a:gd name="connsiteX6" fmla="*/ 2492 w 439658"/>
              <a:gd name="connsiteY6" fmla="*/ 472 h 16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658" h="164151">
                <a:moveTo>
                  <a:pt x="2492" y="472"/>
                </a:moveTo>
                <a:cubicBezTo>
                  <a:pt x="15721" y="-7465"/>
                  <a:pt x="53556" y="86991"/>
                  <a:pt x="124729" y="106835"/>
                </a:cubicBezTo>
                <a:cubicBezTo>
                  <a:pt x="195902" y="126679"/>
                  <a:pt x="393281" y="117154"/>
                  <a:pt x="429529" y="119535"/>
                </a:cubicBezTo>
                <a:cubicBezTo>
                  <a:pt x="465777" y="121916"/>
                  <a:pt x="397250" y="115566"/>
                  <a:pt x="342217" y="121122"/>
                </a:cubicBezTo>
                <a:cubicBezTo>
                  <a:pt x="287184" y="126678"/>
                  <a:pt x="148806" y="147316"/>
                  <a:pt x="99329" y="152872"/>
                </a:cubicBezTo>
                <a:cubicBezTo>
                  <a:pt x="49852" y="158428"/>
                  <a:pt x="58318" y="174304"/>
                  <a:pt x="45354" y="154460"/>
                </a:cubicBezTo>
                <a:cubicBezTo>
                  <a:pt x="32390" y="134616"/>
                  <a:pt x="-10737" y="8409"/>
                  <a:pt x="2492" y="4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" name="フリーフォーム: 図形 637">
            <a:extLst>
              <a:ext uri="{FF2B5EF4-FFF2-40B4-BE49-F238E27FC236}">
                <a16:creationId xmlns:a16="http://schemas.microsoft.com/office/drawing/2014/main" id="{09D3CF2C-A0DA-4750-96F5-F223E33574D3}"/>
              </a:ext>
            </a:extLst>
          </p:cNvPr>
          <p:cNvSpPr/>
          <p:nvPr/>
        </p:nvSpPr>
        <p:spPr>
          <a:xfrm>
            <a:off x="6444826" y="9044218"/>
            <a:ext cx="346934" cy="126789"/>
          </a:xfrm>
          <a:custGeom>
            <a:avLst/>
            <a:gdLst>
              <a:gd name="connsiteX0" fmla="*/ 424 w 346934"/>
              <a:gd name="connsiteY0" fmla="*/ 25170 h 126789"/>
              <a:gd name="connsiteX1" fmla="*/ 229024 w 346934"/>
              <a:gd name="connsiteY1" fmla="*/ 85495 h 126789"/>
              <a:gd name="connsiteX2" fmla="*/ 343324 w 346934"/>
              <a:gd name="connsiteY2" fmla="*/ 123595 h 126789"/>
              <a:gd name="connsiteX3" fmla="*/ 100437 w 346934"/>
              <a:gd name="connsiteY3" fmla="*/ 1357 h 126789"/>
              <a:gd name="connsiteX4" fmla="*/ 170287 w 346934"/>
              <a:gd name="connsiteY4" fmla="*/ 56920 h 126789"/>
              <a:gd name="connsiteX5" fmla="*/ 424 w 346934"/>
              <a:gd name="connsiteY5" fmla="*/ 25170 h 12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934" h="126789">
                <a:moveTo>
                  <a:pt x="424" y="25170"/>
                </a:moveTo>
                <a:cubicBezTo>
                  <a:pt x="10213" y="29932"/>
                  <a:pt x="171874" y="69091"/>
                  <a:pt x="229024" y="85495"/>
                </a:cubicBezTo>
                <a:cubicBezTo>
                  <a:pt x="286174" y="101899"/>
                  <a:pt x="364755" y="137618"/>
                  <a:pt x="343324" y="123595"/>
                </a:cubicBezTo>
                <a:cubicBezTo>
                  <a:pt x="321893" y="109572"/>
                  <a:pt x="129276" y="12469"/>
                  <a:pt x="100437" y="1357"/>
                </a:cubicBezTo>
                <a:cubicBezTo>
                  <a:pt x="71598" y="-9755"/>
                  <a:pt x="187220" y="50835"/>
                  <a:pt x="170287" y="56920"/>
                </a:cubicBezTo>
                <a:cubicBezTo>
                  <a:pt x="153354" y="63005"/>
                  <a:pt x="-9365" y="20408"/>
                  <a:pt x="424" y="251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" name="フリーフォーム: 図形 638">
            <a:extLst>
              <a:ext uri="{FF2B5EF4-FFF2-40B4-BE49-F238E27FC236}">
                <a16:creationId xmlns:a16="http://schemas.microsoft.com/office/drawing/2014/main" id="{8FA88911-96DF-4654-BBBE-BEB4A3B88BD5}"/>
              </a:ext>
            </a:extLst>
          </p:cNvPr>
          <p:cNvSpPr/>
          <p:nvPr/>
        </p:nvSpPr>
        <p:spPr>
          <a:xfrm>
            <a:off x="6555318" y="7845418"/>
            <a:ext cx="133152" cy="235171"/>
          </a:xfrm>
          <a:custGeom>
            <a:avLst/>
            <a:gdLst>
              <a:gd name="connsiteX0" fmla="*/ 132820 w 133152"/>
              <a:gd name="connsiteY0" fmla="*/ 7 h 235171"/>
              <a:gd name="connsiteX1" fmla="*/ 104245 w 133152"/>
              <a:gd name="connsiteY1" fmla="*/ 149232 h 235171"/>
              <a:gd name="connsiteX2" fmla="*/ 26457 w 133152"/>
              <a:gd name="connsiteY2" fmla="*/ 223845 h 235171"/>
              <a:gd name="connsiteX3" fmla="*/ 39157 w 133152"/>
              <a:gd name="connsiteY3" fmla="*/ 169870 h 235171"/>
              <a:gd name="connsiteX4" fmla="*/ 1057 w 133152"/>
              <a:gd name="connsiteY4" fmla="*/ 234957 h 235171"/>
              <a:gd name="connsiteX5" fmla="*/ 88370 w 133152"/>
              <a:gd name="connsiteY5" fmla="*/ 142882 h 235171"/>
              <a:gd name="connsiteX6" fmla="*/ 132820 w 133152"/>
              <a:gd name="connsiteY6" fmla="*/ 7 h 23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152" h="235171">
                <a:moveTo>
                  <a:pt x="132820" y="7"/>
                </a:moveTo>
                <a:cubicBezTo>
                  <a:pt x="135466" y="1065"/>
                  <a:pt x="121972" y="111926"/>
                  <a:pt x="104245" y="149232"/>
                </a:cubicBezTo>
                <a:cubicBezTo>
                  <a:pt x="86518" y="186538"/>
                  <a:pt x="37305" y="220405"/>
                  <a:pt x="26457" y="223845"/>
                </a:cubicBezTo>
                <a:cubicBezTo>
                  <a:pt x="15609" y="227285"/>
                  <a:pt x="43390" y="168018"/>
                  <a:pt x="39157" y="169870"/>
                </a:cubicBezTo>
                <a:cubicBezTo>
                  <a:pt x="34924" y="171722"/>
                  <a:pt x="-7145" y="239455"/>
                  <a:pt x="1057" y="234957"/>
                </a:cubicBezTo>
                <a:cubicBezTo>
                  <a:pt x="9259" y="230459"/>
                  <a:pt x="65880" y="176219"/>
                  <a:pt x="88370" y="142882"/>
                </a:cubicBezTo>
                <a:cubicBezTo>
                  <a:pt x="110860" y="109545"/>
                  <a:pt x="130174" y="-1051"/>
                  <a:pt x="132820" y="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" name="フリーフォーム: 図形 639">
            <a:extLst>
              <a:ext uri="{FF2B5EF4-FFF2-40B4-BE49-F238E27FC236}">
                <a16:creationId xmlns:a16="http://schemas.microsoft.com/office/drawing/2014/main" id="{B4FC8E8F-7F69-4DD8-8265-841A6B73AFFB}"/>
              </a:ext>
            </a:extLst>
          </p:cNvPr>
          <p:cNvSpPr/>
          <p:nvPr/>
        </p:nvSpPr>
        <p:spPr>
          <a:xfrm>
            <a:off x="6441898" y="8148589"/>
            <a:ext cx="82891" cy="195436"/>
          </a:xfrm>
          <a:custGeom>
            <a:avLst/>
            <a:gdLst>
              <a:gd name="connsiteX0" fmla="*/ 14465 w 82891"/>
              <a:gd name="connsiteY0" fmla="*/ 49 h 195436"/>
              <a:gd name="connsiteX1" fmla="*/ 82727 w 82891"/>
              <a:gd name="connsiteY1" fmla="*/ 44499 h 195436"/>
              <a:gd name="connsiteX2" fmla="*/ 33515 w 82891"/>
              <a:gd name="connsiteY2" fmla="*/ 122286 h 195436"/>
              <a:gd name="connsiteX3" fmla="*/ 30340 w 82891"/>
              <a:gd name="connsiteY3" fmla="*/ 195311 h 195436"/>
              <a:gd name="connsiteX4" fmla="*/ 177 w 82891"/>
              <a:gd name="connsiteY4" fmla="*/ 138161 h 195436"/>
              <a:gd name="connsiteX5" fmla="*/ 17640 w 82891"/>
              <a:gd name="connsiteY5" fmla="*/ 76249 h 195436"/>
              <a:gd name="connsiteX6" fmla="*/ 12877 w 82891"/>
              <a:gd name="connsiteY6" fmla="*/ 68311 h 195436"/>
              <a:gd name="connsiteX7" fmla="*/ 63677 w 82891"/>
              <a:gd name="connsiteY7" fmla="*/ 52436 h 195436"/>
              <a:gd name="connsiteX8" fmla="*/ 14465 w 82891"/>
              <a:gd name="connsiteY8" fmla="*/ 49 h 19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91" h="195436">
                <a:moveTo>
                  <a:pt x="14465" y="49"/>
                </a:moveTo>
                <a:cubicBezTo>
                  <a:pt x="17640" y="-1274"/>
                  <a:pt x="79552" y="24126"/>
                  <a:pt x="82727" y="44499"/>
                </a:cubicBezTo>
                <a:cubicBezTo>
                  <a:pt x="85902" y="64872"/>
                  <a:pt x="42246" y="97151"/>
                  <a:pt x="33515" y="122286"/>
                </a:cubicBezTo>
                <a:cubicBezTo>
                  <a:pt x="24784" y="147421"/>
                  <a:pt x="35896" y="192665"/>
                  <a:pt x="30340" y="195311"/>
                </a:cubicBezTo>
                <a:cubicBezTo>
                  <a:pt x="24784" y="197957"/>
                  <a:pt x="2294" y="158004"/>
                  <a:pt x="177" y="138161"/>
                </a:cubicBezTo>
                <a:cubicBezTo>
                  <a:pt x="-1940" y="118318"/>
                  <a:pt x="15523" y="87891"/>
                  <a:pt x="17640" y="76249"/>
                </a:cubicBezTo>
                <a:cubicBezTo>
                  <a:pt x="19757" y="64607"/>
                  <a:pt x="5204" y="72280"/>
                  <a:pt x="12877" y="68311"/>
                </a:cubicBezTo>
                <a:cubicBezTo>
                  <a:pt x="20550" y="64342"/>
                  <a:pt x="62089" y="60638"/>
                  <a:pt x="63677" y="52436"/>
                </a:cubicBezTo>
                <a:cubicBezTo>
                  <a:pt x="65265" y="44234"/>
                  <a:pt x="11290" y="1372"/>
                  <a:pt x="14465" y="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" name="フリーフォーム: 図形 640">
            <a:extLst>
              <a:ext uri="{FF2B5EF4-FFF2-40B4-BE49-F238E27FC236}">
                <a16:creationId xmlns:a16="http://schemas.microsoft.com/office/drawing/2014/main" id="{FDFDEB09-A5E5-4BE9-95D2-8B6F67D3B3BF}"/>
              </a:ext>
            </a:extLst>
          </p:cNvPr>
          <p:cNvSpPr/>
          <p:nvPr/>
        </p:nvSpPr>
        <p:spPr>
          <a:xfrm>
            <a:off x="6079661" y="7678620"/>
            <a:ext cx="122168" cy="175849"/>
          </a:xfrm>
          <a:custGeom>
            <a:avLst/>
            <a:gdLst>
              <a:gd name="connsiteX0" fmla="*/ 464 w 122168"/>
              <a:gd name="connsiteY0" fmla="*/ 58855 h 175849"/>
              <a:gd name="connsiteX1" fmla="*/ 117939 w 122168"/>
              <a:gd name="connsiteY1" fmla="*/ 3293 h 175849"/>
              <a:gd name="connsiteX2" fmla="*/ 95714 w 122168"/>
              <a:gd name="connsiteY2" fmla="*/ 173155 h 175849"/>
              <a:gd name="connsiteX3" fmla="*/ 90952 w 122168"/>
              <a:gd name="connsiteY3" fmla="*/ 104893 h 175849"/>
              <a:gd name="connsiteX4" fmla="*/ 60789 w 122168"/>
              <a:gd name="connsiteY4" fmla="*/ 68380 h 175849"/>
              <a:gd name="connsiteX5" fmla="*/ 5227 w 122168"/>
              <a:gd name="connsiteY5" fmla="*/ 119180 h 175849"/>
              <a:gd name="connsiteX6" fmla="*/ 75077 w 122168"/>
              <a:gd name="connsiteY6" fmla="*/ 33455 h 175849"/>
              <a:gd name="connsiteX7" fmla="*/ 464 w 122168"/>
              <a:gd name="connsiteY7" fmla="*/ 58855 h 17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68" h="175849">
                <a:moveTo>
                  <a:pt x="464" y="58855"/>
                </a:moveTo>
                <a:cubicBezTo>
                  <a:pt x="7608" y="53828"/>
                  <a:pt x="102064" y="-15757"/>
                  <a:pt x="117939" y="3293"/>
                </a:cubicBezTo>
                <a:cubicBezTo>
                  <a:pt x="133814" y="22343"/>
                  <a:pt x="100212" y="156222"/>
                  <a:pt x="95714" y="173155"/>
                </a:cubicBezTo>
                <a:cubicBezTo>
                  <a:pt x="91216" y="190088"/>
                  <a:pt x="96773" y="122355"/>
                  <a:pt x="90952" y="104893"/>
                </a:cubicBezTo>
                <a:cubicBezTo>
                  <a:pt x="85131" y="87431"/>
                  <a:pt x="75077" y="65999"/>
                  <a:pt x="60789" y="68380"/>
                </a:cubicBezTo>
                <a:cubicBezTo>
                  <a:pt x="46502" y="70761"/>
                  <a:pt x="2846" y="125001"/>
                  <a:pt x="5227" y="119180"/>
                </a:cubicBezTo>
                <a:cubicBezTo>
                  <a:pt x="7608" y="113359"/>
                  <a:pt x="79310" y="42980"/>
                  <a:pt x="75077" y="33455"/>
                </a:cubicBezTo>
                <a:cubicBezTo>
                  <a:pt x="70844" y="23930"/>
                  <a:pt x="-6680" y="63882"/>
                  <a:pt x="464" y="588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" name="フリーフォーム: 図形 641">
            <a:extLst>
              <a:ext uri="{FF2B5EF4-FFF2-40B4-BE49-F238E27FC236}">
                <a16:creationId xmlns:a16="http://schemas.microsoft.com/office/drawing/2014/main" id="{D8422F78-2C20-4C78-B2F5-3FB1EE49D5DB}"/>
              </a:ext>
            </a:extLst>
          </p:cNvPr>
          <p:cNvSpPr/>
          <p:nvPr/>
        </p:nvSpPr>
        <p:spPr>
          <a:xfrm>
            <a:off x="5939193" y="7437914"/>
            <a:ext cx="391771" cy="234603"/>
          </a:xfrm>
          <a:custGeom>
            <a:avLst/>
            <a:gdLst>
              <a:gd name="connsiteX0" fmla="*/ 275870 w 391771"/>
              <a:gd name="connsiteY0" fmla="*/ 5874 h 234603"/>
              <a:gd name="connsiteX1" fmla="*/ 390170 w 391771"/>
              <a:gd name="connsiteY1" fmla="*/ 5874 h 234603"/>
              <a:gd name="connsiteX2" fmla="*/ 340957 w 391771"/>
              <a:gd name="connsiteY2" fmla="*/ 58261 h 234603"/>
              <a:gd name="connsiteX3" fmla="*/ 313970 w 391771"/>
              <a:gd name="connsiteY3" fmla="*/ 102711 h 234603"/>
              <a:gd name="connsiteX4" fmla="*/ 261582 w 391771"/>
              <a:gd name="connsiteY4" fmla="*/ 166211 h 234603"/>
              <a:gd name="connsiteX5" fmla="*/ 355245 w 391771"/>
              <a:gd name="connsiteY5" fmla="*/ 215424 h 234603"/>
              <a:gd name="connsiteX6" fmla="*/ 221895 w 391771"/>
              <a:gd name="connsiteY6" fmla="*/ 234474 h 234603"/>
              <a:gd name="connsiteX7" fmla="*/ 155220 w 391771"/>
              <a:gd name="connsiteY7" fmla="*/ 207486 h 234603"/>
              <a:gd name="connsiteX8" fmla="*/ 48857 w 391771"/>
              <a:gd name="connsiteY8" fmla="*/ 190024 h 234603"/>
              <a:gd name="connsiteX9" fmla="*/ 1232 w 391771"/>
              <a:gd name="connsiteY9" fmla="*/ 190024 h 234603"/>
              <a:gd name="connsiteX10" fmla="*/ 94895 w 391771"/>
              <a:gd name="connsiteY10" fmla="*/ 137636 h 234603"/>
              <a:gd name="connsiteX11" fmla="*/ 202845 w 391771"/>
              <a:gd name="connsiteY11" fmla="*/ 194786 h 234603"/>
              <a:gd name="connsiteX12" fmla="*/ 217132 w 391771"/>
              <a:gd name="connsiteY12" fmla="*/ 147161 h 234603"/>
              <a:gd name="connsiteX13" fmla="*/ 315557 w 391771"/>
              <a:gd name="connsiteY13" fmla="*/ 88424 h 234603"/>
              <a:gd name="connsiteX14" fmla="*/ 342545 w 391771"/>
              <a:gd name="connsiteY14" fmla="*/ 47149 h 234603"/>
              <a:gd name="connsiteX15" fmla="*/ 275870 w 391771"/>
              <a:gd name="connsiteY15" fmla="*/ 5874 h 23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1771" h="234603">
                <a:moveTo>
                  <a:pt x="275870" y="5874"/>
                </a:moveTo>
                <a:cubicBezTo>
                  <a:pt x="283808" y="-1005"/>
                  <a:pt x="379322" y="-2857"/>
                  <a:pt x="390170" y="5874"/>
                </a:cubicBezTo>
                <a:cubicBezTo>
                  <a:pt x="401018" y="14605"/>
                  <a:pt x="353657" y="42122"/>
                  <a:pt x="340957" y="58261"/>
                </a:cubicBezTo>
                <a:cubicBezTo>
                  <a:pt x="328257" y="74400"/>
                  <a:pt x="327199" y="84719"/>
                  <a:pt x="313970" y="102711"/>
                </a:cubicBezTo>
                <a:cubicBezTo>
                  <a:pt x="300741" y="120703"/>
                  <a:pt x="254703" y="147426"/>
                  <a:pt x="261582" y="166211"/>
                </a:cubicBezTo>
                <a:cubicBezTo>
                  <a:pt x="268461" y="184996"/>
                  <a:pt x="361860" y="204047"/>
                  <a:pt x="355245" y="215424"/>
                </a:cubicBezTo>
                <a:cubicBezTo>
                  <a:pt x="348631" y="226801"/>
                  <a:pt x="255232" y="235797"/>
                  <a:pt x="221895" y="234474"/>
                </a:cubicBezTo>
                <a:cubicBezTo>
                  <a:pt x="188558" y="233151"/>
                  <a:pt x="184060" y="214894"/>
                  <a:pt x="155220" y="207486"/>
                </a:cubicBezTo>
                <a:cubicBezTo>
                  <a:pt x="126380" y="200078"/>
                  <a:pt x="74522" y="192934"/>
                  <a:pt x="48857" y="190024"/>
                </a:cubicBezTo>
                <a:cubicBezTo>
                  <a:pt x="23192" y="187114"/>
                  <a:pt x="-6441" y="198755"/>
                  <a:pt x="1232" y="190024"/>
                </a:cubicBezTo>
                <a:cubicBezTo>
                  <a:pt x="8905" y="181293"/>
                  <a:pt x="61293" y="136842"/>
                  <a:pt x="94895" y="137636"/>
                </a:cubicBezTo>
                <a:cubicBezTo>
                  <a:pt x="128497" y="138430"/>
                  <a:pt x="182472" y="193199"/>
                  <a:pt x="202845" y="194786"/>
                </a:cubicBezTo>
                <a:cubicBezTo>
                  <a:pt x="223218" y="196373"/>
                  <a:pt x="198347" y="164888"/>
                  <a:pt x="217132" y="147161"/>
                </a:cubicBezTo>
                <a:cubicBezTo>
                  <a:pt x="235917" y="129434"/>
                  <a:pt x="294655" y="105093"/>
                  <a:pt x="315557" y="88424"/>
                </a:cubicBezTo>
                <a:cubicBezTo>
                  <a:pt x="336459" y="71755"/>
                  <a:pt x="347307" y="58261"/>
                  <a:pt x="342545" y="47149"/>
                </a:cubicBezTo>
                <a:cubicBezTo>
                  <a:pt x="337783" y="36037"/>
                  <a:pt x="267932" y="12753"/>
                  <a:pt x="275870" y="587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" name="フリーフォーム: 図形 642">
            <a:extLst>
              <a:ext uri="{FF2B5EF4-FFF2-40B4-BE49-F238E27FC236}">
                <a16:creationId xmlns:a16="http://schemas.microsoft.com/office/drawing/2014/main" id="{17CCFEE2-51C5-4AAA-BCF4-82A12304ABD3}"/>
              </a:ext>
            </a:extLst>
          </p:cNvPr>
          <p:cNvSpPr/>
          <p:nvPr/>
        </p:nvSpPr>
        <p:spPr>
          <a:xfrm>
            <a:off x="6066619" y="7778721"/>
            <a:ext cx="111489" cy="78286"/>
          </a:xfrm>
          <a:custGeom>
            <a:avLst/>
            <a:gdLst>
              <a:gd name="connsiteX0" fmla="*/ 806 w 111489"/>
              <a:gd name="connsiteY0" fmla="*/ 29 h 78286"/>
              <a:gd name="connsiteX1" fmla="*/ 19856 w 111489"/>
              <a:gd name="connsiteY1" fmla="*/ 73054 h 78286"/>
              <a:gd name="connsiteX2" fmla="*/ 80181 w 111489"/>
              <a:gd name="connsiteY2" fmla="*/ 68292 h 78286"/>
              <a:gd name="connsiteX3" fmla="*/ 110344 w 111489"/>
              <a:gd name="connsiteY3" fmla="*/ 34954 h 78286"/>
              <a:gd name="connsiteX4" fmla="*/ 42081 w 111489"/>
              <a:gd name="connsiteY4" fmla="*/ 63529 h 78286"/>
              <a:gd name="connsiteX5" fmla="*/ 806 w 111489"/>
              <a:gd name="connsiteY5" fmla="*/ 29 h 7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89" h="78286">
                <a:moveTo>
                  <a:pt x="806" y="29"/>
                </a:moveTo>
                <a:cubicBezTo>
                  <a:pt x="-2898" y="1616"/>
                  <a:pt x="6627" y="61677"/>
                  <a:pt x="19856" y="73054"/>
                </a:cubicBezTo>
                <a:cubicBezTo>
                  <a:pt x="33085" y="84431"/>
                  <a:pt x="65100" y="74642"/>
                  <a:pt x="80181" y="68292"/>
                </a:cubicBezTo>
                <a:cubicBezTo>
                  <a:pt x="95262" y="61942"/>
                  <a:pt x="116694" y="35748"/>
                  <a:pt x="110344" y="34954"/>
                </a:cubicBezTo>
                <a:cubicBezTo>
                  <a:pt x="103994" y="34160"/>
                  <a:pt x="61131" y="65646"/>
                  <a:pt x="42081" y="63529"/>
                </a:cubicBezTo>
                <a:cubicBezTo>
                  <a:pt x="23031" y="61412"/>
                  <a:pt x="4510" y="-1558"/>
                  <a:pt x="806" y="2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" name="フリーフォーム: 図形 643">
            <a:extLst>
              <a:ext uri="{FF2B5EF4-FFF2-40B4-BE49-F238E27FC236}">
                <a16:creationId xmlns:a16="http://schemas.microsoft.com/office/drawing/2014/main" id="{1BCE1B90-8BC3-4225-B183-4F12B4E0EEA3}"/>
              </a:ext>
            </a:extLst>
          </p:cNvPr>
          <p:cNvSpPr/>
          <p:nvPr/>
        </p:nvSpPr>
        <p:spPr>
          <a:xfrm>
            <a:off x="6203617" y="7201201"/>
            <a:ext cx="304959" cy="136951"/>
          </a:xfrm>
          <a:custGeom>
            <a:avLst/>
            <a:gdLst>
              <a:gd name="connsiteX0" fmla="*/ 333 w 304959"/>
              <a:gd name="connsiteY0" fmla="*/ 87012 h 136951"/>
              <a:gd name="connsiteX1" fmla="*/ 205121 w 304959"/>
              <a:gd name="connsiteY1" fmla="*/ 134637 h 136951"/>
              <a:gd name="connsiteX2" fmla="*/ 300371 w 304959"/>
              <a:gd name="connsiteY2" fmla="*/ 2874 h 136951"/>
              <a:gd name="connsiteX3" fmla="*/ 276558 w 304959"/>
              <a:gd name="connsiteY3" fmla="*/ 47324 h 136951"/>
              <a:gd name="connsiteX4" fmla="*/ 160671 w 304959"/>
              <a:gd name="connsiteY4" fmla="*/ 88599 h 136951"/>
              <a:gd name="connsiteX5" fmla="*/ 333 w 304959"/>
              <a:gd name="connsiteY5" fmla="*/ 87012 h 13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959" h="136951">
                <a:moveTo>
                  <a:pt x="333" y="87012"/>
                </a:moveTo>
                <a:cubicBezTo>
                  <a:pt x="7741" y="94685"/>
                  <a:pt x="155115" y="148660"/>
                  <a:pt x="205121" y="134637"/>
                </a:cubicBezTo>
                <a:cubicBezTo>
                  <a:pt x="255127" y="120614"/>
                  <a:pt x="288465" y="17426"/>
                  <a:pt x="300371" y="2874"/>
                </a:cubicBezTo>
                <a:cubicBezTo>
                  <a:pt x="312277" y="-11678"/>
                  <a:pt x="299841" y="33037"/>
                  <a:pt x="276558" y="47324"/>
                </a:cubicBezTo>
                <a:cubicBezTo>
                  <a:pt x="253275" y="61611"/>
                  <a:pt x="210413" y="81720"/>
                  <a:pt x="160671" y="88599"/>
                </a:cubicBezTo>
                <a:cubicBezTo>
                  <a:pt x="110929" y="95478"/>
                  <a:pt x="-7075" y="79339"/>
                  <a:pt x="333" y="870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" name="フリーフォーム: 図形 644">
            <a:extLst>
              <a:ext uri="{FF2B5EF4-FFF2-40B4-BE49-F238E27FC236}">
                <a16:creationId xmlns:a16="http://schemas.microsoft.com/office/drawing/2014/main" id="{F0D3CF69-B286-4571-86EC-A0370E7C389D}"/>
              </a:ext>
            </a:extLst>
          </p:cNvPr>
          <p:cNvSpPr/>
          <p:nvPr/>
        </p:nvSpPr>
        <p:spPr>
          <a:xfrm>
            <a:off x="6218181" y="9120175"/>
            <a:ext cx="165285" cy="145893"/>
          </a:xfrm>
          <a:custGeom>
            <a:avLst/>
            <a:gdLst>
              <a:gd name="connsiteX0" fmla="*/ 57 w 165285"/>
              <a:gd name="connsiteY0" fmla="*/ 13 h 145893"/>
              <a:gd name="connsiteX1" fmla="*/ 96894 w 165285"/>
              <a:gd name="connsiteY1" fmla="*/ 127013 h 145893"/>
              <a:gd name="connsiteX2" fmla="*/ 165157 w 165285"/>
              <a:gd name="connsiteY2" fmla="*/ 144475 h 145893"/>
              <a:gd name="connsiteX3" fmla="*/ 111182 w 165285"/>
              <a:gd name="connsiteY3" fmla="*/ 119075 h 145893"/>
              <a:gd name="connsiteX4" fmla="*/ 57 w 165285"/>
              <a:gd name="connsiteY4" fmla="*/ 13 h 14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85" h="145893">
                <a:moveTo>
                  <a:pt x="57" y="13"/>
                </a:moveTo>
                <a:cubicBezTo>
                  <a:pt x="-2324" y="1336"/>
                  <a:pt x="69377" y="102936"/>
                  <a:pt x="96894" y="127013"/>
                </a:cubicBezTo>
                <a:cubicBezTo>
                  <a:pt x="124411" y="151090"/>
                  <a:pt x="162776" y="145798"/>
                  <a:pt x="165157" y="144475"/>
                </a:cubicBezTo>
                <a:cubicBezTo>
                  <a:pt x="167538" y="143152"/>
                  <a:pt x="136318" y="141300"/>
                  <a:pt x="111182" y="119075"/>
                </a:cubicBezTo>
                <a:cubicBezTo>
                  <a:pt x="86046" y="96850"/>
                  <a:pt x="2438" y="-1310"/>
                  <a:pt x="57" y="1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" name="フリーフォーム: 図形 645">
            <a:extLst>
              <a:ext uri="{FF2B5EF4-FFF2-40B4-BE49-F238E27FC236}">
                <a16:creationId xmlns:a16="http://schemas.microsoft.com/office/drawing/2014/main" id="{E14F08AF-8A8B-4CE8-9C45-50568BF54EA9}"/>
              </a:ext>
            </a:extLst>
          </p:cNvPr>
          <p:cNvSpPr/>
          <p:nvPr/>
        </p:nvSpPr>
        <p:spPr>
          <a:xfrm>
            <a:off x="5432424" y="9356576"/>
            <a:ext cx="179572" cy="173325"/>
          </a:xfrm>
          <a:custGeom>
            <a:avLst/>
            <a:gdLst>
              <a:gd name="connsiteX0" fmla="*/ 23814 w 179572"/>
              <a:gd name="connsiteY0" fmla="*/ 149 h 173325"/>
              <a:gd name="connsiteX1" fmla="*/ 63501 w 179572"/>
              <a:gd name="connsiteY1" fmla="*/ 89049 h 173325"/>
              <a:gd name="connsiteX2" fmla="*/ 50801 w 179572"/>
              <a:gd name="connsiteY2" fmla="*/ 103337 h 173325"/>
              <a:gd name="connsiteX3" fmla="*/ 1 w 179572"/>
              <a:gd name="connsiteY3" fmla="*/ 130324 h 173325"/>
              <a:gd name="connsiteX4" fmla="*/ 52389 w 179572"/>
              <a:gd name="connsiteY4" fmla="*/ 108099 h 173325"/>
              <a:gd name="connsiteX5" fmla="*/ 84139 w 179572"/>
              <a:gd name="connsiteY5" fmla="*/ 173187 h 173325"/>
              <a:gd name="connsiteX6" fmla="*/ 117476 w 179572"/>
              <a:gd name="connsiteY6" fmla="*/ 123974 h 173325"/>
              <a:gd name="connsiteX7" fmla="*/ 168276 w 179572"/>
              <a:gd name="connsiteY7" fmla="*/ 77937 h 173325"/>
              <a:gd name="connsiteX8" fmla="*/ 174626 w 179572"/>
              <a:gd name="connsiteY8" fmla="*/ 55712 h 173325"/>
              <a:gd name="connsiteX9" fmla="*/ 107951 w 179572"/>
              <a:gd name="connsiteY9" fmla="*/ 90637 h 173325"/>
              <a:gd name="connsiteX10" fmla="*/ 93664 w 179572"/>
              <a:gd name="connsiteY10" fmla="*/ 122387 h 173325"/>
              <a:gd name="connsiteX11" fmla="*/ 88901 w 179572"/>
              <a:gd name="connsiteY11" fmla="*/ 68412 h 173325"/>
              <a:gd name="connsiteX12" fmla="*/ 23814 w 179572"/>
              <a:gd name="connsiteY12" fmla="*/ 149 h 17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572" h="173325">
                <a:moveTo>
                  <a:pt x="23814" y="149"/>
                </a:moveTo>
                <a:cubicBezTo>
                  <a:pt x="19581" y="3588"/>
                  <a:pt x="59003" y="71851"/>
                  <a:pt x="63501" y="89049"/>
                </a:cubicBezTo>
                <a:cubicBezTo>
                  <a:pt x="67999" y="106247"/>
                  <a:pt x="61384" y="96458"/>
                  <a:pt x="50801" y="103337"/>
                </a:cubicBezTo>
                <a:cubicBezTo>
                  <a:pt x="40218" y="110216"/>
                  <a:pt x="-264" y="129530"/>
                  <a:pt x="1" y="130324"/>
                </a:cubicBezTo>
                <a:cubicBezTo>
                  <a:pt x="266" y="131118"/>
                  <a:pt x="38366" y="100955"/>
                  <a:pt x="52389" y="108099"/>
                </a:cubicBezTo>
                <a:cubicBezTo>
                  <a:pt x="66412" y="115243"/>
                  <a:pt x="73291" y="170541"/>
                  <a:pt x="84139" y="173187"/>
                </a:cubicBezTo>
                <a:cubicBezTo>
                  <a:pt x="94987" y="175833"/>
                  <a:pt x="103453" y="139849"/>
                  <a:pt x="117476" y="123974"/>
                </a:cubicBezTo>
                <a:cubicBezTo>
                  <a:pt x="131499" y="108099"/>
                  <a:pt x="158751" y="89314"/>
                  <a:pt x="168276" y="77937"/>
                </a:cubicBezTo>
                <a:cubicBezTo>
                  <a:pt x="177801" y="66560"/>
                  <a:pt x="184680" y="53595"/>
                  <a:pt x="174626" y="55712"/>
                </a:cubicBezTo>
                <a:cubicBezTo>
                  <a:pt x="164572" y="57829"/>
                  <a:pt x="121445" y="79525"/>
                  <a:pt x="107951" y="90637"/>
                </a:cubicBezTo>
                <a:cubicBezTo>
                  <a:pt x="94457" y="101750"/>
                  <a:pt x="96839" y="126091"/>
                  <a:pt x="93664" y="122387"/>
                </a:cubicBezTo>
                <a:cubicBezTo>
                  <a:pt x="90489" y="118683"/>
                  <a:pt x="97632" y="83229"/>
                  <a:pt x="88901" y="68412"/>
                </a:cubicBezTo>
                <a:cubicBezTo>
                  <a:pt x="80170" y="53595"/>
                  <a:pt x="28047" y="-3290"/>
                  <a:pt x="23814" y="1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" name="フリーフォーム: 図形 646">
            <a:extLst>
              <a:ext uri="{FF2B5EF4-FFF2-40B4-BE49-F238E27FC236}">
                <a16:creationId xmlns:a16="http://schemas.microsoft.com/office/drawing/2014/main" id="{DC12CFAD-B589-4D4E-8089-3E64AC354BC0}"/>
              </a:ext>
            </a:extLst>
          </p:cNvPr>
          <p:cNvSpPr/>
          <p:nvPr/>
        </p:nvSpPr>
        <p:spPr>
          <a:xfrm>
            <a:off x="5286160" y="9369368"/>
            <a:ext cx="224081" cy="277878"/>
          </a:xfrm>
          <a:custGeom>
            <a:avLst/>
            <a:gdLst>
              <a:gd name="connsiteX0" fmla="*/ 101815 w 224081"/>
              <a:gd name="connsiteY0" fmla="*/ 57 h 277878"/>
              <a:gd name="connsiteX1" fmla="*/ 27203 w 224081"/>
              <a:gd name="connsiteY1" fmla="*/ 98482 h 277878"/>
              <a:gd name="connsiteX2" fmla="*/ 33553 w 224081"/>
              <a:gd name="connsiteY2" fmla="*/ 168332 h 277878"/>
              <a:gd name="connsiteX3" fmla="*/ 25615 w 224081"/>
              <a:gd name="connsiteY3" fmla="*/ 217545 h 277878"/>
              <a:gd name="connsiteX4" fmla="*/ 215 w 224081"/>
              <a:gd name="connsiteY4" fmla="*/ 277870 h 277878"/>
              <a:gd name="connsiteX5" fmla="*/ 41490 w 224081"/>
              <a:gd name="connsiteY5" fmla="*/ 222307 h 277878"/>
              <a:gd name="connsiteX6" fmla="*/ 100228 w 224081"/>
              <a:gd name="connsiteY6" fmla="*/ 263582 h 277878"/>
              <a:gd name="connsiteX7" fmla="*/ 158965 w 224081"/>
              <a:gd name="connsiteY7" fmla="*/ 249295 h 277878"/>
              <a:gd name="connsiteX8" fmla="*/ 224053 w 224081"/>
              <a:gd name="connsiteY8" fmla="*/ 249295 h 277878"/>
              <a:gd name="connsiteX9" fmla="*/ 151028 w 224081"/>
              <a:gd name="connsiteY9" fmla="*/ 235007 h 277878"/>
              <a:gd name="connsiteX10" fmla="*/ 85940 w 224081"/>
              <a:gd name="connsiteY10" fmla="*/ 230245 h 277878"/>
              <a:gd name="connsiteX11" fmla="*/ 52603 w 224081"/>
              <a:gd name="connsiteY11" fmla="*/ 112770 h 277878"/>
              <a:gd name="connsiteX12" fmla="*/ 101815 w 224081"/>
              <a:gd name="connsiteY12" fmla="*/ 57 h 27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081" h="277878">
                <a:moveTo>
                  <a:pt x="101815" y="57"/>
                </a:moveTo>
                <a:cubicBezTo>
                  <a:pt x="97582" y="-2324"/>
                  <a:pt x="38580" y="70436"/>
                  <a:pt x="27203" y="98482"/>
                </a:cubicBezTo>
                <a:cubicBezTo>
                  <a:pt x="15826" y="126528"/>
                  <a:pt x="33818" y="148488"/>
                  <a:pt x="33553" y="168332"/>
                </a:cubicBezTo>
                <a:cubicBezTo>
                  <a:pt x="33288" y="188176"/>
                  <a:pt x="31171" y="199289"/>
                  <a:pt x="25615" y="217545"/>
                </a:cubicBezTo>
                <a:cubicBezTo>
                  <a:pt x="20059" y="235801"/>
                  <a:pt x="-2431" y="277076"/>
                  <a:pt x="215" y="277870"/>
                </a:cubicBezTo>
                <a:cubicBezTo>
                  <a:pt x="2861" y="278664"/>
                  <a:pt x="24821" y="224688"/>
                  <a:pt x="41490" y="222307"/>
                </a:cubicBezTo>
                <a:cubicBezTo>
                  <a:pt x="58159" y="219926"/>
                  <a:pt x="80649" y="259084"/>
                  <a:pt x="100228" y="263582"/>
                </a:cubicBezTo>
                <a:cubicBezTo>
                  <a:pt x="119807" y="268080"/>
                  <a:pt x="138328" y="251676"/>
                  <a:pt x="158965" y="249295"/>
                </a:cubicBezTo>
                <a:cubicBezTo>
                  <a:pt x="179603" y="246914"/>
                  <a:pt x="225376" y="251676"/>
                  <a:pt x="224053" y="249295"/>
                </a:cubicBezTo>
                <a:cubicBezTo>
                  <a:pt x="222730" y="246914"/>
                  <a:pt x="174047" y="238182"/>
                  <a:pt x="151028" y="235007"/>
                </a:cubicBezTo>
                <a:cubicBezTo>
                  <a:pt x="128009" y="231832"/>
                  <a:pt x="102344" y="250618"/>
                  <a:pt x="85940" y="230245"/>
                </a:cubicBezTo>
                <a:cubicBezTo>
                  <a:pt x="69536" y="209872"/>
                  <a:pt x="50222" y="150870"/>
                  <a:pt x="52603" y="112770"/>
                </a:cubicBezTo>
                <a:cubicBezTo>
                  <a:pt x="54984" y="74670"/>
                  <a:pt x="106048" y="2438"/>
                  <a:pt x="101815" y="5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" name="フリーフォーム: 図形 647">
            <a:extLst>
              <a:ext uri="{FF2B5EF4-FFF2-40B4-BE49-F238E27FC236}">
                <a16:creationId xmlns:a16="http://schemas.microsoft.com/office/drawing/2014/main" id="{6F095AF9-DCAC-4331-844E-29B3C2F21C80}"/>
              </a:ext>
            </a:extLst>
          </p:cNvPr>
          <p:cNvSpPr/>
          <p:nvPr/>
        </p:nvSpPr>
        <p:spPr>
          <a:xfrm>
            <a:off x="5392508" y="9443872"/>
            <a:ext cx="49593" cy="217836"/>
          </a:xfrm>
          <a:custGeom>
            <a:avLst/>
            <a:gdLst>
              <a:gd name="connsiteX0" fmla="*/ 230 w 49593"/>
              <a:gd name="connsiteY0" fmla="*/ 166 h 217836"/>
              <a:gd name="connsiteX1" fmla="*/ 30392 w 49593"/>
              <a:gd name="connsiteY1" fmla="*/ 123991 h 217836"/>
              <a:gd name="connsiteX2" fmla="*/ 16105 w 49593"/>
              <a:gd name="connsiteY2" fmla="*/ 217653 h 217836"/>
              <a:gd name="connsiteX3" fmla="*/ 49442 w 49593"/>
              <a:gd name="connsiteY3" fmla="*/ 100178 h 217836"/>
              <a:gd name="connsiteX4" fmla="*/ 230 w 49593"/>
              <a:gd name="connsiteY4" fmla="*/ 166 h 21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93" h="217836">
                <a:moveTo>
                  <a:pt x="230" y="166"/>
                </a:moveTo>
                <a:cubicBezTo>
                  <a:pt x="-2945" y="4135"/>
                  <a:pt x="27746" y="87743"/>
                  <a:pt x="30392" y="123991"/>
                </a:cubicBezTo>
                <a:cubicBezTo>
                  <a:pt x="33038" y="160239"/>
                  <a:pt x="12930" y="221622"/>
                  <a:pt x="16105" y="217653"/>
                </a:cubicBezTo>
                <a:cubicBezTo>
                  <a:pt x="19280" y="213684"/>
                  <a:pt x="52088" y="136161"/>
                  <a:pt x="49442" y="100178"/>
                </a:cubicBezTo>
                <a:cubicBezTo>
                  <a:pt x="46796" y="64195"/>
                  <a:pt x="3405" y="-3803"/>
                  <a:pt x="230" y="16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" name="フリーフォーム: 図形 648">
            <a:extLst>
              <a:ext uri="{FF2B5EF4-FFF2-40B4-BE49-F238E27FC236}">
                <a16:creationId xmlns:a16="http://schemas.microsoft.com/office/drawing/2014/main" id="{D97AEADA-C878-4FDC-9B1D-B72C9E8C8C8F}"/>
              </a:ext>
            </a:extLst>
          </p:cNvPr>
          <p:cNvSpPr/>
          <p:nvPr/>
        </p:nvSpPr>
        <p:spPr>
          <a:xfrm>
            <a:off x="5494176" y="9470451"/>
            <a:ext cx="181286" cy="143460"/>
          </a:xfrm>
          <a:custGeom>
            <a:avLst/>
            <a:gdLst>
              <a:gd name="connsiteX0" fmla="*/ 181137 w 181286"/>
              <a:gd name="connsiteY0" fmla="*/ 2162 h 143460"/>
              <a:gd name="connsiteX1" fmla="*/ 111287 w 181286"/>
              <a:gd name="connsiteY1" fmla="*/ 79949 h 143460"/>
              <a:gd name="connsiteX2" fmla="*/ 162 w 181286"/>
              <a:gd name="connsiteY2" fmla="*/ 143449 h 143460"/>
              <a:gd name="connsiteX3" fmla="*/ 87474 w 181286"/>
              <a:gd name="connsiteY3" fmla="*/ 75187 h 143460"/>
              <a:gd name="connsiteX4" fmla="*/ 128749 w 181286"/>
              <a:gd name="connsiteY4" fmla="*/ 27562 h 143460"/>
              <a:gd name="connsiteX5" fmla="*/ 181137 w 181286"/>
              <a:gd name="connsiteY5" fmla="*/ 2162 h 14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286" h="143460">
                <a:moveTo>
                  <a:pt x="181137" y="2162"/>
                </a:moveTo>
                <a:cubicBezTo>
                  <a:pt x="178227" y="10893"/>
                  <a:pt x="141449" y="56401"/>
                  <a:pt x="111287" y="79949"/>
                </a:cubicBezTo>
                <a:cubicBezTo>
                  <a:pt x="81124" y="103497"/>
                  <a:pt x="4131" y="144243"/>
                  <a:pt x="162" y="143449"/>
                </a:cubicBezTo>
                <a:cubicBezTo>
                  <a:pt x="-3807" y="142655"/>
                  <a:pt x="66043" y="94501"/>
                  <a:pt x="87474" y="75187"/>
                </a:cubicBezTo>
                <a:cubicBezTo>
                  <a:pt x="108905" y="55873"/>
                  <a:pt x="113668" y="42114"/>
                  <a:pt x="128749" y="27562"/>
                </a:cubicBezTo>
                <a:cubicBezTo>
                  <a:pt x="143830" y="13010"/>
                  <a:pt x="184047" y="-6569"/>
                  <a:pt x="181137" y="21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0" name="フリーフォーム: 図形 649">
            <a:extLst>
              <a:ext uri="{FF2B5EF4-FFF2-40B4-BE49-F238E27FC236}">
                <a16:creationId xmlns:a16="http://schemas.microsoft.com/office/drawing/2014/main" id="{4B92E4C2-4C2A-499F-ACBA-1B8FEA67C4F8}"/>
              </a:ext>
            </a:extLst>
          </p:cNvPr>
          <p:cNvSpPr/>
          <p:nvPr/>
        </p:nvSpPr>
        <p:spPr>
          <a:xfrm>
            <a:off x="5807124" y="9416891"/>
            <a:ext cx="120809" cy="266215"/>
          </a:xfrm>
          <a:custGeom>
            <a:avLst/>
            <a:gdLst>
              <a:gd name="connsiteX0" fmla="*/ 120601 w 120809"/>
              <a:gd name="connsiteY0" fmla="*/ 159 h 266215"/>
              <a:gd name="connsiteX1" fmla="*/ 69801 w 120809"/>
              <a:gd name="connsiteY1" fmla="*/ 112872 h 266215"/>
              <a:gd name="connsiteX2" fmla="*/ 34876 w 120809"/>
              <a:gd name="connsiteY2" fmla="*/ 147797 h 266215"/>
              <a:gd name="connsiteX3" fmla="*/ 57101 w 120809"/>
              <a:gd name="connsiteY3" fmla="*/ 265272 h 266215"/>
              <a:gd name="connsiteX4" fmla="*/ 15826 w 120809"/>
              <a:gd name="connsiteY4" fmla="*/ 200184 h 266215"/>
              <a:gd name="connsiteX5" fmla="*/ 1539 w 120809"/>
              <a:gd name="connsiteY5" fmla="*/ 147797 h 266215"/>
              <a:gd name="connsiteX6" fmla="*/ 49164 w 120809"/>
              <a:gd name="connsiteY6" fmla="*/ 89059 h 266215"/>
              <a:gd name="connsiteX7" fmla="*/ 120601 w 120809"/>
              <a:gd name="connsiteY7" fmla="*/ 159 h 26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809" h="266215">
                <a:moveTo>
                  <a:pt x="120601" y="159"/>
                </a:moveTo>
                <a:cubicBezTo>
                  <a:pt x="124040" y="4128"/>
                  <a:pt x="84088" y="88266"/>
                  <a:pt x="69801" y="112872"/>
                </a:cubicBezTo>
                <a:cubicBezTo>
                  <a:pt x="55513" y="137478"/>
                  <a:pt x="36993" y="122397"/>
                  <a:pt x="34876" y="147797"/>
                </a:cubicBezTo>
                <a:cubicBezTo>
                  <a:pt x="32759" y="173197"/>
                  <a:pt x="60276" y="256541"/>
                  <a:pt x="57101" y="265272"/>
                </a:cubicBezTo>
                <a:cubicBezTo>
                  <a:pt x="53926" y="274003"/>
                  <a:pt x="25086" y="219763"/>
                  <a:pt x="15826" y="200184"/>
                </a:cubicBezTo>
                <a:cubicBezTo>
                  <a:pt x="6566" y="180605"/>
                  <a:pt x="-4017" y="166318"/>
                  <a:pt x="1539" y="147797"/>
                </a:cubicBezTo>
                <a:cubicBezTo>
                  <a:pt x="7095" y="129276"/>
                  <a:pt x="33024" y="110755"/>
                  <a:pt x="49164" y="89059"/>
                </a:cubicBezTo>
                <a:cubicBezTo>
                  <a:pt x="65304" y="67363"/>
                  <a:pt x="117162" y="-3810"/>
                  <a:pt x="120601" y="15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1" name="フリーフォーム: 図形 650">
            <a:extLst>
              <a:ext uri="{FF2B5EF4-FFF2-40B4-BE49-F238E27FC236}">
                <a16:creationId xmlns:a16="http://schemas.microsoft.com/office/drawing/2014/main" id="{DEEF7DEE-E23A-4836-937E-D306DB3D75D3}"/>
              </a:ext>
            </a:extLst>
          </p:cNvPr>
          <p:cNvSpPr/>
          <p:nvPr/>
        </p:nvSpPr>
        <p:spPr>
          <a:xfrm>
            <a:off x="5370503" y="9758192"/>
            <a:ext cx="508133" cy="343072"/>
          </a:xfrm>
          <a:custGeom>
            <a:avLst/>
            <a:gdLst>
              <a:gd name="connsiteX0" fmla="*/ 10 w 508133"/>
              <a:gd name="connsiteY0" fmla="*/ 171 h 343072"/>
              <a:gd name="connsiteX1" fmla="*/ 293697 w 508133"/>
              <a:gd name="connsiteY1" fmla="*/ 158921 h 343072"/>
              <a:gd name="connsiteX2" fmla="*/ 508010 w 508133"/>
              <a:gd name="connsiteY2" fmla="*/ 343071 h 343072"/>
              <a:gd name="connsiteX3" fmla="*/ 265122 w 508133"/>
              <a:gd name="connsiteY3" fmla="*/ 162096 h 343072"/>
              <a:gd name="connsiteX4" fmla="*/ 282585 w 508133"/>
              <a:gd name="connsiteY4" fmla="*/ 189083 h 343072"/>
              <a:gd name="connsiteX5" fmla="*/ 10 w 508133"/>
              <a:gd name="connsiteY5" fmla="*/ 171 h 34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133" h="343072">
                <a:moveTo>
                  <a:pt x="10" y="171"/>
                </a:moveTo>
                <a:cubicBezTo>
                  <a:pt x="1862" y="-4856"/>
                  <a:pt x="209030" y="101771"/>
                  <a:pt x="293697" y="158921"/>
                </a:cubicBezTo>
                <a:cubicBezTo>
                  <a:pt x="378364" y="216071"/>
                  <a:pt x="512773" y="342542"/>
                  <a:pt x="508010" y="343071"/>
                </a:cubicBezTo>
                <a:cubicBezTo>
                  <a:pt x="503248" y="343600"/>
                  <a:pt x="302693" y="187761"/>
                  <a:pt x="265122" y="162096"/>
                </a:cubicBezTo>
                <a:cubicBezTo>
                  <a:pt x="227551" y="136431"/>
                  <a:pt x="323595" y="216600"/>
                  <a:pt x="282585" y="189083"/>
                </a:cubicBezTo>
                <a:cubicBezTo>
                  <a:pt x="241575" y="161566"/>
                  <a:pt x="-1842" y="5198"/>
                  <a:pt x="10" y="17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2" name="フリーフォーム: 図形 651">
            <a:extLst>
              <a:ext uri="{FF2B5EF4-FFF2-40B4-BE49-F238E27FC236}">
                <a16:creationId xmlns:a16="http://schemas.microsoft.com/office/drawing/2014/main" id="{A10BA44C-0DC8-4081-A154-2403F6385C39}"/>
              </a:ext>
            </a:extLst>
          </p:cNvPr>
          <p:cNvSpPr/>
          <p:nvPr/>
        </p:nvSpPr>
        <p:spPr>
          <a:xfrm>
            <a:off x="5929262" y="9703387"/>
            <a:ext cx="134991" cy="277957"/>
          </a:xfrm>
          <a:custGeom>
            <a:avLst/>
            <a:gdLst>
              <a:gd name="connsiteX0" fmla="*/ 134988 w 134991"/>
              <a:gd name="connsiteY0" fmla="*/ 1001 h 277957"/>
              <a:gd name="connsiteX1" fmla="*/ 50851 w 134991"/>
              <a:gd name="connsiteY1" fmla="*/ 123238 h 277957"/>
              <a:gd name="connsiteX2" fmla="*/ 65138 w 134991"/>
              <a:gd name="connsiteY2" fmla="*/ 277226 h 277957"/>
              <a:gd name="connsiteX3" fmla="*/ 25451 w 134991"/>
              <a:gd name="connsiteY3" fmla="*/ 178801 h 277957"/>
              <a:gd name="connsiteX4" fmla="*/ 51 w 134991"/>
              <a:gd name="connsiteY4" fmla="*/ 118476 h 277957"/>
              <a:gd name="connsiteX5" fmla="*/ 31801 w 134991"/>
              <a:gd name="connsiteY5" fmla="*/ 123238 h 277957"/>
              <a:gd name="connsiteX6" fmla="*/ 54026 w 134991"/>
              <a:gd name="connsiteY6" fmla="*/ 69263 h 277957"/>
              <a:gd name="connsiteX7" fmla="*/ 134988 w 134991"/>
              <a:gd name="connsiteY7" fmla="*/ 1001 h 27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991" h="277957">
                <a:moveTo>
                  <a:pt x="134988" y="1001"/>
                </a:moveTo>
                <a:cubicBezTo>
                  <a:pt x="134459" y="9997"/>
                  <a:pt x="62493" y="77201"/>
                  <a:pt x="50851" y="123238"/>
                </a:cubicBezTo>
                <a:cubicBezTo>
                  <a:pt x="39209" y="169275"/>
                  <a:pt x="69371" y="267966"/>
                  <a:pt x="65138" y="277226"/>
                </a:cubicBezTo>
                <a:cubicBezTo>
                  <a:pt x="60905" y="286486"/>
                  <a:pt x="36299" y="205259"/>
                  <a:pt x="25451" y="178801"/>
                </a:cubicBezTo>
                <a:cubicBezTo>
                  <a:pt x="14603" y="152343"/>
                  <a:pt x="-1007" y="127736"/>
                  <a:pt x="51" y="118476"/>
                </a:cubicBezTo>
                <a:cubicBezTo>
                  <a:pt x="1109" y="109216"/>
                  <a:pt x="22805" y="131440"/>
                  <a:pt x="31801" y="123238"/>
                </a:cubicBezTo>
                <a:cubicBezTo>
                  <a:pt x="40797" y="115036"/>
                  <a:pt x="34447" y="92546"/>
                  <a:pt x="54026" y="69263"/>
                </a:cubicBezTo>
                <a:cubicBezTo>
                  <a:pt x="73605" y="45980"/>
                  <a:pt x="135517" y="-7995"/>
                  <a:pt x="134988" y="100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3" name="フリーフォーム: 図形 652">
            <a:extLst>
              <a:ext uri="{FF2B5EF4-FFF2-40B4-BE49-F238E27FC236}">
                <a16:creationId xmlns:a16="http://schemas.microsoft.com/office/drawing/2014/main" id="{7EF83B17-D637-4E38-BECB-03675E5542C4}"/>
              </a:ext>
            </a:extLst>
          </p:cNvPr>
          <p:cNvSpPr/>
          <p:nvPr/>
        </p:nvSpPr>
        <p:spPr>
          <a:xfrm>
            <a:off x="5559372" y="9464658"/>
            <a:ext cx="300485" cy="220685"/>
          </a:xfrm>
          <a:custGeom>
            <a:avLst/>
            <a:gdLst>
              <a:gd name="connsiteX0" fmla="*/ 300091 w 300485"/>
              <a:gd name="connsiteY0" fmla="*/ 17 h 220685"/>
              <a:gd name="connsiteX1" fmla="*/ 182616 w 300485"/>
              <a:gd name="connsiteY1" fmla="*/ 103205 h 220685"/>
              <a:gd name="connsiteX2" fmla="*/ 144516 w 300485"/>
              <a:gd name="connsiteY2" fmla="*/ 192105 h 220685"/>
              <a:gd name="connsiteX3" fmla="*/ 117528 w 300485"/>
              <a:gd name="connsiteY3" fmla="*/ 220680 h 220685"/>
              <a:gd name="connsiteX4" fmla="*/ 53 w 300485"/>
              <a:gd name="connsiteY4" fmla="*/ 190517 h 220685"/>
              <a:gd name="connsiteX5" fmla="*/ 133403 w 300485"/>
              <a:gd name="connsiteY5" fmla="*/ 209567 h 220685"/>
              <a:gd name="connsiteX6" fmla="*/ 115941 w 300485"/>
              <a:gd name="connsiteY6" fmla="*/ 146067 h 220685"/>
              <a:gd name="connsiteX7" fmla="*/ 95303 w 300485"/>
              <a:gd name="connsiteY7" fmla="*/ 85742 h 220685"/>
              <a:gd name="connsiteX8" fmla="*/ 138166 w 300485"/>
              <a:gd name="connsiteY8" fmla="*/ 111142 h 220685"/>
              <a:gd name="connsiteX9" fmla="*/ 300091 w 300485"/>
              <a:gd name="connsiteY9" fmla="*/ 17 h 22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485" h="220685">
                <a:moveTo>
                  <a:pt x="300091" y="17"/>
                </a:moveTo>
                <a:cubicBezTo>
                  <a:pt x="307499" y="-1306"/>
                  <a:pt x="208545" y="71191"/>
                  <a:pt x="182616" y="103205"/>
                </a:cubicBezTo>
                <a:cubicBezTo>
                  <a:pt x="156687" y="135219"/>
                  <a:pt x="155364" y="172526"/>
                  <a:pt x="144516" y="192105"/>
                </a:cubicBezTo>
                <a:cubicBezTo>
                  <a:pt x="133668" y="211684"/>
                  <a:pt x="141605" y="220945"/>
                  <a:pt x="117528" y="220680"/>
                </a:cubicBezTo>
                <a:cubicBezTo>
                  <a:pt x="93451" y="220415"/>
                  <a:pt x="-2593" y="192369"/>
                  <a:pt x="53" y="190517"/>
                </a:cubicBezTo>
                <a:cubicBezTo>
                  <a:pt x="2699" y="188665"/>
                  <a:pt x="114088" y="216975"/>
                  <a:pt x="133403" y="209567"/>
                </a:cubicBezTo>
                <a:cubicBezTo>
                  <a:pt x="152718" y="202159"/>
                  <a:pt x="122291" y="166704"/>
                  <a:pt x="115941" y="146067"/>
                </a:cubicBezTo>
                <a:cubicBezTo>
                  <a:pt x="109591" y="125430"/>
                  <a:pt x="91599" y="91563"/>
                  <a:pt x="95303" y="85742"/>
                </a:cubicBezTo>
                <a:cubicBezTo>
                  <a:pt x="99007" y="79921"/>
                  <a:pt x="104299" y="127017"/>
                  <a:pt x="138166" y="111142"/>
                </a:cubicBezTo>
                <a:cubicBezTo>
                  <a:pt x="172033" y="95267"/>
                  <a:pt x="292683" y="1340"/>
                  <a:pt x="300091" y="1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4" name="フリーフォーム: 図形 653">
            <a:extLst>
              <a:ext uri="{FF2B5EF4-FFF2-40B4-BE49-F238E27FC236}">
                <a16:creationId xmlns:a16="http://schemas.microsoft.com/office/drawing/2014/main" id="{6A4707B0-69C6-4D8D-ABE4-98BAF923607F}"/>
              </a:ext>
            </a:extLst>
          </p:cNvPr>
          <p:cNvSpPr/>
          <p:nvPr/>
        </p:nvSpPr>
        <p:spPr>
          <a:xfrm>
            <a:off x="5899128" y="9504363"/>
            <a:ext cx="82978" cy="168329"/>
          </a:xfrm>
          <a:custGeom>
            <a:avLst/>
            <a:gdLst>
              <a:gd name="connsiteX0" fmla="*/ 82572 w 82978"/>
              <a:gd name="connsiteY0" fmla="*/ 0 h 168329"/>
              <a:gd name="connsiteX1" fmla="*/ 58760 w 82978"/>
              <a:gd name="connsiteY1" fmla="*/ 90487 h 168329"/>
              <a:gd name="connsiteX2" fmla="*/ 34947 w 82978"/>
              <a:gd name="connsiteY2" fmla="*/ 128587 h 168329"/>
              <a:gd name="connsiteX3" fmla="*/ 25422 w 82978"/>
              <a:gd name="connsiteY3" fmla="*/ 165100 h 168329"/>
              <a:gd name="connsiteX4" fmla="*/ 22 w 82978"/>
              <a:gd name="connsiteY4" fmla="*/ 41275 h 168329"/>
              <a:gd name="connsiteX5" fmla="*/ 30185 w 82978"/>
              <a:gd name="connsiteY5" fmla="*/ 4762 h 168329"/>
              <a:gd name="connsiteX6" fmla="*/ 38122 w 82978"/>
              <a:gd name="connsiteY6" fmla="*/ 90487 h 168329"/>
              <a:gd name="connsiteX7" fmla="*/ 82572 w 82978"/>
              <a:gd name="connsiteY7" fmla="*/ 0 h 16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78" h="168329">
                <a:moveTo>
                  <a:pt x="82572" y="0"/>
                </a:moveTo>
                <a:cubicBezTo>
                  <a:pt x="86012" y="0"/>
                  <a:pt x="66697" y="69056"/>
                  <a:pt x="58760" y="90487"/>
                </a:cubicBezTo>
                <a:cubicBezTo>
                  <a:pt x="50823" y="111918"/>
                  <a:pt x="40503" y="116152"/>
                  <a:pt x="34947" y="128587"/>
                </a:cubicBezTo>
                <a:cubicBezTo>
                  <a:pt x="29391" y="141023"/>
                  <a:pt x="31243" y="179652"/>
                  <a:pt x="25422" y="165100"/>
                </a:cubicBezTo>
                <a:cubicBezTo>
                  <a:pt x="19601" y="150548"/>
                  <a:pt x="-772" y="67998"/>
                  <a:pt x="22" y="41275"/>
                </a:cubicBezTo>
                <a:cubicBezTo>
                  <a:pt x="816" y="14552"/>
                  <a:pt x="23835" y="-3440"/>
                  <a:pt x="30185" y="4762"/>
                </a:cubicBezTo>
                <a:cubicBezTo>
                  <a:pt x="36535" y="12964"/>
                  <a:pt x="28597" y="90222"/>
                  <a:pt x="38122" y="90487"/>
                </a:cubicBezTo>
                <a:cubicBezTo>
                  <a:pt x="47647" y="90752"/>
                  <a:pt x="79132" y="0"/>
                  <a:pt x="82572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5" name="フリーフォーム: 図形 654">
            <a:extLst>
              <a:ext uri="{FF2B5EF4-FFF2-40B4-BE49-F238E27FC236}">
                <a16:creationId xmlns:a16="http://schemas.microsoft.com/office/drawing/2014/main" id="{1FDEBA72-BD84-4275-B4D8-CE43524CF7AA}"/>
              </a:ext>
            </a:extLst>
          </p:cNvPr>
          <p:cNvSpPr/>
          <p:nvPr/>
        </p:nvSpPr>
        <p:spPr>
          <a:xfrm>
            <a:off x="5543448" y="9650742"/>
            <a:ext cx="20984" cy="179220"/>
          </a:xfrm>
          <a:custGeom>
            <a:avLst/>
            <a:gdLst>
              <a:gd name="connsiteX0" fmla="*/ 19152 w 20984"/>
              <a:gd name="connsiteY0" fmla="*/ 4433 h 179220"/>
              <a:gd name="connsiteX1" fmla="*/ 19152 w 20984"/>
              <a:gd name="connsiteY1" fmla="*/ 174296 h 179220"/>
              <a:gd name="connsiteX2" fmla="*/ 9627 w 20984"/>
              <a:gd name="connsiteY2" fmla="*/ 126671 h 179220"/>
              <a:gd name="connsiteX3" fmla="*/ 102 w 20984"/>
              <a:gd name="connsiteY3" fmla="*/ 55233 h 179220"/>
              <a:gd name="connsiteX4" fmla="*/ 19152 w 20984"/>
              <a:gd name="connsiteY4" fmla="*/ 4433 h 17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4" h="179220">
                <a:moveTo>
                  <a:pt x="19152" y="4433"/>
                </a:moveTo>
                <a:cubicBezTo>
                  <a:pt x="22327" y="24277"/>
                  <a:pt x="20739" y="153923"/>
                  <a:pt x="19152" y="174296"/>
                </a:cubicBezTo>
                <a:cubicBezTo>
                  <a:pt x="17565" y="194669"/>
                  <a:pt x="12802" y="146515"/>
                  <a:pt x="9627" y="126671"/>
                </a:cubicBezTo>
                <a:cubicBezTo>
                  <a:pt x="6452" y="106827"/>
                  <a:pt x="-956" y="73754"/>
                  <a:pt x="102" y="55233"/>
                </a:cubicBezTo>
                <a:cubicBezTo>
                  <a:pt x="1160" y="36712"/>
                  <a:pt x="15977" y="-15411"/>
                  <a:pt x="19152" y="443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6" name="フリーフォーム: 図形 655">
            <a:extLst>
              <a:ext uri="{FF2B5EF4-FFF2-40B4-BE49-F238E27FC236}">
                <a16:creationId xmlns:a16="http://schemas.microsoft.com/office/drawing/2014/main" id="{1D28384A-763B-4C43-BD8B-3052081A2042}"/>
              </a:ext>
            </a:extLst>
          </p:cNvPr>
          <p:cNvSpPr/>
          <p:nvPr/>
        </p:nvSpPr>
        <p:spPr>
          <a:xfrm>
            <a:off x="5590384" y="9696112"/>
            <a:ext cx="299319" cy="231708"/>
          </a:xfrm>
          <a:custGeom>
            <a:avLst/>
            <a:gdLst>
              <a:gd name="connsiteX0" fmla="*/ 51591 w 299319"/>
              <a:gd name="connsiteY0" fmla="*/ 103526 h 231708"/>
              <a:gd name="connsiteX1" fmla="*/ 161129 w 299319"/>
              <a:gd name="connsiteY1" fmla="*/ 117813 h 231708"/>
              <a:gd name="connsiteX2" fmla="*/ 286541 w 299319"/>
              <a:gd name="connsiteY2" fmla="*/ 1926 h 231708"/>
              <a:gd name="connsiteX3" fmla="*/ 257966 w 299319"/>
              <a:gd name="connsiteY3" fmla="*/ 54313 h 231708"/>
              <a:gd name="connsiteX4" fmla="*/ 299241 w 299319"/>
              <a:gd name="connsiteY4" fmla="*/ 168613 h 231708"/>
              <a:gd name="connsiteX5" fmla="*/ 245266 w 299319"/>
              <a:gd name="connsiteY5" fmla="*/ 97176 h 231708"/>
              <a:gd name="connsiteX6" fmla="*/ 178591 w 299319"/>
              <a:gd name="connsiteY6" fmla="*/ 143213 h 231708"/>
              <a:gd name="connsiteX7" fmla="*/ 219866 w 299319"/>
              <a:gd name="connsiteY7" fmla="*/ 230526 h 231708"/>
              <a:gd name="connsiteX8" fmla="*/ 151604 w 299319"/>
              <a:gd name="connsiteY8" fmla="*/ 190838 h 231708"/>
              <a:gd name="connsiteX9" fmla="*/ 97629 w 299319"/>
              <a:gd name="connsiteY9" fmla="*/ 149563 h 231708"/>
              <a:gd name="connsiteX10" fmla="*/ 791 w 299319"/>
              <a:gd name="connsiteY10" fmla="*/ 105113 h 231708"/>
              <a:gd name="connsiteX11" fmla="*/ 51591 w 299319"/>
              <a:gd name="connsiteY11" fmla="*/ 103526 h 23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319" h="231708">
                <a:moveTo>
                  <a:pt x="51591" y="103526"/>
                </a:moveTo>
                <a:cubicBezTo>
                  <a:pt x="78314" y="105643"/>
                  <a:pt x="121971" y="134746"/>
                  <a:pt x="161129" y="117813"/>
                </a:cubicBezTo>
                <a:cubicBezTo>
                  <a:pt x="200287" y="100880"/>
                  <a:pt x="270401" y="12509"/>
                  <a:pt x="286541" y="1926"/>
                </a:cubicBezTo>
                <a:cubicBezTo>
                  <a:pt x="302681" y="-8657"/>
                  <a:pt x="255849" y="26532"/>
                  <a:pt x="257966" y="54313"/>
                </a:cubicBezTo>
                <a:cubicBezTo>
                  <a:pt x="260083" y="82094"/>
                  <a:pt x="301358" y="161469"/>
                  <a:pt x="299241" y="168613"/>
                </a:cubicBezTo>
                <a:cubicBezTo>
                  <a:pt x="297124" y="175757"/>
                  <a:pt x="265374" y="101409"/>
                  <a:pt x="245266" y="97176"/>
                </a:cubicBezTo>
                <a:cubicBezTo>
                  <a:pt x="225158" y="92943"/>
                  <a:pt x="182824" y="120988"/>
                  <a:pt x="178591" y="143213"/>
                </a:cubicBezTo>
                <a:cubicBezTo>
                  <a:pt x="174358" y="165438"/>
                  <a:pt x="224364" y="222589"/>
                  <a:pt x="219866" y="230526"/>
                </a:cubicBezTo>
                <a:cubicBezTo>
                  <a:pt x="215368" y="238463"/>
                  <a:pt x="171977" y="204332"/>
                  <a:pt x="151604" y="190838"/>
                </a:cubicBezTo>
                <a:cubicBezTo>
                  <a:pt x="131231" y="177344"/>
                  <a:pt x="122765" y="163851"/>
                  <a:pt x="97629" y="149563"/>
                </a:cubicBezTo>
                <a:cubicBezTo>
                  <a:pt x="72494" y="135276"/>
                  <a:pt x="6877" y="111728"/>
                  <a:pt x="791" y="105113"/>
                </a:cubicBezTo>
                <a:cubicBezTo>
                  <a:pt x="-5295" y="98498"/>
                  <a:pt x="24868" y="101409"/>
                  <a:pt x="51591" y="10352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7" name="フリーフォーム: 図形 656">
            <a:extLst>
              <a:ext uri="{FF2B5EF4-FFF2-40B4-BE49-F238E27FC236}">
                <a16:creationId xmlns:a16="http://schemas.microsoft.com/office/drawing/2014/main" id="{3E3E67AF-1139-46A7-BB10-4CA94389345A}"/>
              </a:ext>
            </a:extLst>
          </p:cNvPr>
          <p:cNvSpPr/>
          <p:nvPr/>
        </p:nvSpPr>
        <p:spPr>
          <a:xfrm>
            <a:off x="5849896" y="9685325"/>
            <a:ext cx="305333" cy="561739"/>
          </a:xfrm>
          <a:custGeom>
            <a:avLst/>
            <a:gdLst>
              <a:gd name="connsiteX0" fmla="*/ 304842 w 305333"/>
              <a:gd name="connsiteY0" fmla="*/ 1600 h 561739"/>
              <a:gd name="connsiteX1" fmla="*/ 269917 w 305333"/>
              <a:gd name="connsiteY1" fmla="*/ 161938 h 561739"/>
              <a:gd name="connsiteX2" fmla="*/ 254042 w 305333"/>
              <a:gd name="connsiteY2" fmla="*/ 406413 h 561739"/>
              <a:gd name="connsiteX3" fmla="*/ 265154 w 305333"/>
              <a:gd name="connsiteY3" fmla="*/ 547700 h 561739"/>
              <a:gd name="connsiteX4" fmla="*/ 254042 w 305333"/>
              <a:gd name="connsiteY4" fmla="*/ 549288 h 561739"/>
              <a:gd name="connsiteX5" fmla="*/ 239754 w 305333"/>
              <a:gd name="connsiteY5" fmla="*/ 482613 h 561739"/>
              <a:gd name="connsiteX6" fmla="*/ 125454 w 305333"/>
              <a:gd name="connsiteY6" fmla="*/ 358788 h 561739"/>
              <a:gd name="connsiteX7" fmla="*/ 222292 w 305333"/>
              <a:gd name="connsiteY7" fmla="*/ 430225 h 561739"/>
              <a:gd name="connsiteX8" fmla="*/ 209592 w 305333"/>
              <a:gd name="connsiteY8" fmla="*/ 354025 h 561739"/>
              <a:gd name="connsiteX9" fmla="*/ 223879 w 305333"/>
              <a:gd name="connsiteY9" fmla="*/ 331800 h 561739"/>
              <a:gd name="connsiteX10" fmla="*/ 209592 w 305333"/>
              <a:gd name="connsiteY10" fmla="*/ 281000 h 561739"/>
              <a:gd name="connsiteX11" fmla="*/ 154029 w 305333"/>
              <a:gd name="connsiteY11" fmla="*/ 336563 h 561739"/>
              <a:gd name="connsiteX12" fmla="*/ 42 w 305333"/>
              <a:gd name="connsiteY12" fmla="*/ 239725 h 561739"/>
              <a:gd name="connsiteX13" fmla="*/ 169904 w 305333"/>
              <a:gd name="connsiteY13" fmla="*/ 317513 h 561739"/>
              <a:gd name="connsiteX14" fmla="*/ 215942 w 305333"/>
              <a:gd name="connsiteY14" fmla="*/ 179400 h 561739"/>
              <a:gd name="connsiteX15" fmla="*/ 173079 w 305333"/>
              <a:gd name="connsiteY15" fmla="*/ 174638 h 561739"/>
              <a:gd name="connsiteX16" fmla="*/ 161967 w 305333"/>
              <a:gd name="connsiteY16" fmla="*/ 192100 h 561739"/>
              <a:gd name="connsiteX17" fmla="*/ 203242 w 305333"/>
              <a:gd name="connsiteY17" fmla="*/ 98438 h 561739"/>
              <a:gd name="connsiteX18" fmla="*/ 225467 w 305333"/>
              <a:gd name="connsiteY18" fmla="*/ 30175 h 561739"/>
              <a:gd name="connsiteX19" fmla="*/ 225467 w 305333"/>
              <a:gd name="connsiteY19" fmla="*/ 142888 h 561739"/>
              <a:gd name="connsiteX20" fmla="*/ 252454 w 305333"/>
              <a:gd name="connsiteY20" fmla="*/ 13 h 561739"/>
              <a:gd name="connsiteX21" fmla="*/ 241342 w 305333"/>
              <a:gd name="connsiteY21" fmla="*/ 152413 h 561739"/>
              <a:gd name="connsiteX22" fmla="*/ 304842 w 305333"/>
              <a:gd name="connsiteY22" fmla="*/ 1600 h 5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5333" h="561739">
                <a:moveTo>
                  <a:pt x="304842" y="1600"/>
                </a:moveTo>
                <a:cubicBezTo>
                  <a:pt x="309604" y="3187"/>
                  <a:pt x="278384" y="94469"/>
                  <a:pt x="269917" y="161938"/>
                </a:cubicBezTo>
                <a:cubicBezTo>
                  <a:pt x="261450" y="229407"/>
                  <a:pt x="254836" y="342119"/>
                  <a:pt x="254042" y="406413"/>
                </a:cubicBezTo>
                <a:cubicBezTo>
                  <a:pt x="253248" y="470707"/>
                  <a:pt x="265154" y="523888"/>
                  <a:pt x="265154" y="547700"/>
                </a:cubicBezTo>
                <a:cubicBezTo>
                  <a:pt x="265154" y="571512"/>
                  <a:pt x="258275" y="560136"/>
                  <a:pt x="254042" y="549288"/>
                </a:cubicBezTo>
                <a:cubicBezTo>
                  <a:pt x="249809" y="538440"/>
                  <a:pt x="261185" y="514363"/>
                  <a:pt x="239754" y="482613"/>
                </a:cubicBezTo>
                <a:cubicBezTo>
                  <a:pt x="218323" y="450863"/>
                  <a:pt x="128364" y="367519"/>
                  <a:pt x="125454" y="358788"/>
                </a:cubicBezTo>
                <a:cubicBezTo>
                  <a:pt x="122544" y="350057"/>
                  <a:pt x="208269" y="431019"/>
                  <a:pt x="222292" y="430225"/>
                </a:cubicBezTo>
                <a:cubicBezTo>
                  <a:pt x="236315" y="429431"/>
                  <a:pt x="209327" y="370429"/>
                  <a:pt x="209592" y="354025"/>
                </a:cubicBezTo>
                <a:cubicBezTo>
                  <a:pt x="209856" y="337621"/>
                  <a:pt x="223879" y="343971"/>
                  <a:pt x="223879" y="331800"/>
                </a:cubicBezTo>
                <a:cubicBezTo>
                  <a:pt x="223879" y="319629"/>
                  <a:pt x="221234" y="280206"/>
                  <a:pt x="209592" y="281000"/>
                </a:cubicBezTo>
                <a:cubicBezTo>
                  <a:pt x="197950" y="281794"/>
                  <a:pt x="188954" y="343442"/>
                  <a:pt x="154029" y="336563"/>
                </a:cubicBezTo>
                <a:cubicBezTo>
                  <a:pt x="119104" y="329684"/>
                  <a:pt x="-2604" y="242900"/>
                  <a:pt x="42" y="239725"/>
                </a:cubicBezTo>
                <a:cubicBezTo>
                  <a:pt x="2688" y="236550"/>
                  <a:pt x="133921" y="327567"/>
                  <a:pt x="169904" y="317513"/>
                </a:cubicBezTo>
                <a:cubicBezTo>
                  <a:pt x="205887" y="307459"/>
                  <a:pt x="215413" y="203212"/>
                  <a:pt x="215942" y="179400"/>
                </a:cubicBezTo>
                <a:cubicBezTo>
                  <a:pt x="216471" y="155588"/>
                  <a:pt x="182075" y="172521"/>
                  <a:pt x="173079" y="174638"/>
                </a:cubicBezTo>
                <a:cubicBezTo>
                  <a:pt x="164083" y="176755"/>
                  <a:pt x="156940" y="204800"/>
                  <a:pt x="161967" y="192100"/>
                </a:cubicBezTo>
                <a:cubicBezTo>
                  <a:pt x="166994" y="179400"/>
                  <a:pt x="192659" y="125425"/>
                  <a:pt x="203242" y="98438"/>
                </a:cubicBezTo>
                <a:cubicBezTo>
                  <a:pt x="213825" y="71451"/>
                  <a:pt x="221763" y="22767"/>
                  <a:pt x="225467" y="30175"/>
                </a:cubicBezTo>
                <a:cubicBezTo>
                  <a:pt x="229171" y="37583"/>
                  <a:pt x="220969" y="147915"/>
                  <a:pt x="225467" y="142888"/>
                </a:cubicBezTo>
                <a:cubicBezTo>
                  <a:pt x="229965" y="137861"/>
                  <a:pt x="249808" y="-1575"/>
                  <a:pt x="252454" y="13"/>
                </a:cubicBezTo>
                <a:cubicBezTo>
                  <a:pt x="255100" y="1601"/>
                  <a:pt x="237902" y="152413"/>
                  <a:pt x="241342" y="152413"/>
                </a:cubicBezTo>
                <a:cubicBezTo>
                  <a:pt x="244782" y="152413"/>
                  <a:pt x="300080" y="13"/>
                  <a:pt x="304842" y="16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8" name="フリーフォーム: 図形 657">
            <a:extLst>
              <a:ext uri="{FF2B5EF4-FFF2-40B4-BE49-F238E27FC236}">
                <a16:creationId xmlns:a16="http://schemas.microsoft.com/office/drawing/2014/main" id="{695876FB-E97E-4C45-B5AA-1877BDAD4617}"/>
              </a:ext>
            </a:extLst>
          </p:cNvPr>
          <p:cNvSpPr/>
          <p:nvPr/>
        </p:nvSpPr>
        <p:spPr>
          <a:xfrm>
            <a:off x="5839180" y="9912350"/>
            <a:ext cx="177845" cy="203984"/>
          </a:xfrm>
          <a:custGeom>
            <a:avLst/>
            <a:gdLst>
              <a:gd name="connsiteX0" fmla="*/ 28220 w 177845"/>
              <a:gd name="connsiteY0" fmla="*/ 0 h 203984"/>
              <a:gd name="connsiteX1" fmla="*/ 26633 w 177845"/>
              <a:gd name="connsiteY1" fmla="*/ 120650 h 203984"/>
              <a:gd name="connsiteX2" fmla="*/ 107595 w 177845"/>
              <a:gd name="connsiteY2" fmla="*/ 203200 h 203984"/>
              <a:gd name="connsiteX3" fmla="*/ 177445 w 177845"/>
              <a:gd name="connsiteY3" fmla="*/ 163513 h 203984"/>
              <a:gd name="connsiteX4" fmla="*/ 129820 w 177845"/>
              <a:gd name="connsiteY4" fmla="*/ 185738 h 203984"/>
              <a:gd name="connsiteX5" fmla="*/ 4408 w 177845"/>
              <a:gd name="connsiteY5" fmla="*/ 120650 h 203984"/>
              <a:gd name="connsiteX6" fmla="*/ 28220 w 177845"/>
              <a:gd name="connsiteY6" fmla="*/ 0 h 20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845" h="203984">
                <a:moveTo>
                  <a:pt x="28220" y="0"/>
                </a:moveTo>
                <a:cubicBezTo>
                  <a:pt x="31924" y="0"/>
                  <a:pt x="13404" y="86783"/>
                  <a:pt x="26633" y="120650"/>
                </a:cubicBezTo>
                <a:cubicBezTo>
                  <a:pt x="39862" y="154517"/>
                  <a:pt x="82460" y="196056"/>
                  <a:pt x="107595" y="203200"/>
                </a:cubicBezTo>
                <a:cubicBezTo>
                  <a:pt x="132730" y="210344"/>
                  <a:pt x="173741" y="166423"/>
                  <a:pt x="177445" y="163513"/>
                </a:cubicBezTo>
                <a:cubicBezTo>
                  <a:pt x="181149" y="160603"/>
                  <a:pt x="158660" y="192882"/>
                  <a:pt x="129820" y="185738"/>
                </a:cubicBezTo>
                <a:cubicBezTo>
                  <a:pt x="100981" y="178594"/>
                  <a:pt x="21341" y="150019"/>
                  <a:pt x="4408" y="120650"/>
                </a:cubicBezTo>
                <a:cubicBezTo>
                  <a:pt x="-12525" y="91281"/>
                  <a:pt x="24516" y="0"/>
                  <a:pt x="28220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9" name="フリーフォーム: 図形 658">
            <a:extLst>
              <a:ext uri="{FF2B5EF4-FFF2-40B4-BE49-F238E27FC236}">
                <a16:creationId xmlns:a16="http://schemas.microsoft.com/office/drawing/2014/main" id="{54CDD9AE-FB8B-4C04-8723-4439F00398D8}"/>
              </a:ext>
            </a:extLst>
          </p:cNvPr>
          <p:cNvSpPr/>
          <p:nvPr/>
        </p:nvSpPr>
        <p:spPr>
          <a:xfrm>
            <a:off x="6145146" y="9704347"/>
            <a:ext cx="302318" cy="622341"/>
          </a:xfrm>
          <a:custGeom>
            <a:avLst/>
            <a:gdLst>
              <a:gd name="connsiteX0" fmla="*/ 300104 w 302318"/>
              <a:gd name="connsiteY0" fmla="*/ 465178 h 622341"/>
              <a:gd name="connsiteX1" fmla="*/ 154054 w 302318"/>
              <a:gd name="connsiteY1" fmla="*/ 512803 h 622341"/>
              <a:gd name="connsiteX2" fmla="*/ 117542 w 302318"/>
              <a:gd name="connsiteY2" fmla="*/ 565191 h 622341"/>
              <a:gd name="connsiteX3" fmla="*/ 117542 w 302318"/>
              <a:gd name="connsiteY3" fmla="*/ 622341 h 622341"/>
              <a:gd name="connsiteX4" fmla="*/ 85792 w 302318"/>
              <a:gd name="connsiteY4" fmla="*/ 565191 h 622341"/>
              <a:gd name="connsiteX5" fmla="*/ 30229 w 302318"/>
              <a:gd name="connsiteY5" fmla="*/ 522328 h 622341"/>
              <a:gd name="connsiteX6" fmla="*/ 67 w 302318"/>
              <a:gd name="connsiteY6" fmla="*/ 382628 h 622341"/>
              <a:gd name="connsiteX7" fmla="*/ 22292 w 302318"/>
              <a:gd name="connsiteY7" fmla="*/ 17503 h 622341"/>
              <a:gd name="connsiteX8" fmla="*/ 30229 w 302318"/>
              <a:gd name="connsiteY8" fmla="*/ 365166 h 622341"/>
              <a:gd name="connsiteX9" fmla="*/ 52454 w 302318"/>
              <a:gd name="connsiteY9" fmla="*/ 41 h 622341"/>
              <a:gd name="connsiteX10" fmla="*/ 90554 w 302318"/>
              <a:gd name="connsiteY10" fmla="*/ 392153 h 622341"/>
              <a:gd name="connsiteX11" fmla="*/ 142942 w 302318"/>
              <a:gd name="connsiteY11" fmla="*/ 441366 h 622341"/>
              <a:gd name="connsiteX12" fmla="*/ 27054 w 302318"/>
              <a:gd name="connsiteY12" fmla="*/ 444541 h 622341"/>
              <a:gd name="connsiteX13" fmla="*/ 300104 w 302318"/>
              <a:gd name="connsiteY13" fmla="*/ 465178 h 62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2318" h="622341">
                <a:moveTo>
                  <a:pt x="300104" y="465178"/>
                </a:moveTo>
                <a:cubicBezTo>
                  <a:pt x="321271" y="476555"/>
                  <a:pt x="184481" y="496134"/>
                  <a:pt x="154054" y="512803"/>
                </a:cubicBezTo>
                <a:cubicBezTo>
                  <a:pt x="123627" y="529472"/>
                  <a:pt x="123627" y="546935"/>
                  <a:pt x="117542" y="565191"/>
                </a:cubicBezTo>
                <a:cubicBezTo>
                  <a:pt x="111457" y="583447"/>
                  <a:pt x="122834" y="622341"/>
                  <a:pt x="117542" y="622341"/>
                </a:cubicBezTo>
                <a:cubicBezTo>
                  <a:pt x="112250" y="622341"/>
                  <a:pt x="100344" y="581860"/>
                  <a:pt x="85792" y="565191"/>
                </a:cubicBezTo>
                <a:cubicBezTo>
                  <a:pt x="71240" y="548522"/>
                  <a:pt x="44516" y="552755"/>
                  <a:pt x="30229" y="522328"/>
                </a:cubicBezTo>
                <a:cubicBezTo>
                  <a:pt x="15941" y="491901"/>
                  <a:pt x="1390" y="466765"/>
                  <a:pt x="67" y="382628"/>
                </a:cubicBezTo>
                <a:cubicBezTo>
                  <a:pt x="-1256" y="298491"/>
                  <a:pt x="17265" y="20413"/>
                  <a:pt x="22292" y="17503"/>
                </a:cubicBezTo>
                <a:cubicBezTo>
                  <a:pt x="27319" y="14593"/>
                  <a:pt x="25202" y="368076"/>
                  <a:pt x="30229" y="365166"/>
                </a:cubicBezTo>
                <a:cubicBezTo>
                  <a:pt x="35256" y="362256"/>
                  <a:pt x="42400" y="-4457"/>
                  <a:pt x="52454" y="41"/>
                </a:cubicBezTo>
                <a:cubicBezTo>
                  <a:pt x="62508" y="4539"/>
                  <a:pt x="75473" y="318599"/>
                  <a:pt x="90554" y="392153"/>
                </a:cubicBezTo>
                <a:cubicBezTo>
                  <a:pt x="105635" y="465707"/>
                  <a:pt x="153525" y="432635"/>
                  <a:pt x="142942" y="441366"/>
                </a:cubicBezTo>
                <a:cubicBezTo>
                  <a:pt x="132359" y="450097"/>
                  <a:pt x="-463" y="441631"/>
                  <a:pt x="27054" y="444541"/>
                </a:cubicBezTo>
                <a:cubicBezTo>
                  <a:pt x="54571" y="447451"/>
                  <a:pt x="278937" y="453801"/>
                  <a:pt x="300104" y="46517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0" name="フリーフォーム: 図形 659">
            <a:extLst>
              <a:ext uri="{FF2B5EF4-FFF2-40B4-BE49-F238E27FC236}">
                <a16:creationId xmlns:a16="http://schemas.microsoft.com/office/drawing/2014/main" id="{FF9EEEB7-BA90-43AB-BE51-8BB203E98439}"/>
              </a:ext>
            </a:extLst>
          </p:cNvPr>
          <p:cNvSpPr/>
          <p:nvPr/>
        </p:nvSpPr>
        <p:spPr>
          <a:xfrm>
            <a:off x="6275303" y="10239344"/>
            <a:ext cx="138757" cy="176683"/>
          </a:xfrm>
          <a:custGeom>
            <a:avLst/>
            <a:gdLst>
              <a:gd name="connsiteX0" fmla="*/ 1672 w 138757"/>
              <a:gd name="connsiteY0" fmla="*/ 31 h 176683"/>
              <a:gd name="connsiteX1" fmla="*/ 119147 w 138757"/>
              <a:gd name="connsiteY1" fmla="*/ 82581 h 176683"/>
              <a:gd name="connsiteX2" fmla="*/ 138197 w 138757"/>
              <a:gd name="connsiteY2" fmla="*/ 176244 h 176683"/>
              <a:gd name="connsiteX3" fmla="*/ 114385 w 138757"/>
              <a:gd name="connsiteY3" fmla="*/ 115919 h 176683"/>
              <a:gd name="connsiteX4" fmla="*/ 52472 w 138757"/>
              <a:gd name="connsiteY4" fmla="*/ 73056 h 176683"/>
              <a:gd name="connsiteX5" fmla="*/ 1672 w 138757"/>
              <a:gd name="connsiteY5" fmla="*/ 31 h 17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57" h="176683">
                <a:moveTo>
                  <a:pt x="1672" y="31"/>
                </a:moveTo>
                <a:cubicBezTo>
                  <a:pt x="12784" y="1618"/>
                  <a:pt x="96393" y="53212"/>
                  <a:pt x="119147" y="82581"/>
                </a:cubicBezTo>
                <a:cubicBezTo>
                  <a:pt x="141901" y="111950"/>
                  <a:pt x="138991" y="170688"/>
                  <a:pt x="138197" y="176244"/>
                </a:cubicBezTo>
                <a:cubicBezTo>
                  <a:pt x="137403" y="181800"/>
                  <a:pt x="128672" y="133117"/>
                  <a:pt x="114385" y="115919"/>
                </a:cubicBezTo>
                <a:cubicBezTo>
                  <a:pt x="100098" y="98721"/>
                  <a:pt x="67024" y="88137"/>
                  <a:pt x="52472" y="73056"/>
                </a:cubicBezTo>
                <a:cubicBezTo>
                  <a:pt x="37920" y="57975"/>
                  <a:pt x="-9440" y="-1556"/>
                  <a:pt x="1672" y="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1" name="フリーフォーム: 図形 660">
            <a:extLst>
              <a:ext uri="{FF2B5EF4-FFF2-40B4-BE49-F238E27FC236}">
                <a16:creationId xmlns:a16="http://schemas.microsoft.com/office/drawing/2014/main" id="{D61818D7-1352-4DE3-8EF8-1E51CFD6AEBF}"/>
              </a:ext>
            </a:extLst>
          </p:cNvPr>
          <p:cNvSpPr/>
          <p:nvPr/>
        </p:nvSpPr>
        <p:spPr>
          <a:xfrm>
            <a:off x="6331597" y="10196513"/>
            <a:ext cx="235891" cy="148988"/>
          </a:xfrm>
          <a:custGeom>
            <a:avLst/>
            <a:gdLst>
              <a:gd name="connsiteX0" fmla="*/ 5703 w 235891"/>
              <a:gd name="connsiteY0" fmla="*/ 25400 h 148988"/>
              <a:gd name="connsiteX1" fmla="*/ 194616 w 235891"/>
              <a:gd name="connsiteY1" fmla="*/ 12700 h 148988"/>
              <a:gd name="connsiteX2" fmla="*/ 235891 w 235891"/>
              <a:gd name="connsiteY2" fmla="*/ 0 h 148988"/>
              <a:gd name="connsiteX3" fmla="*/ 93016 w 235891"/>
              <a:gd name="connsiteY3" fmla="*/ 50800 h 148988"/>
              <a:gd name="connsiteX4" fmla="*/ 158103 w 235891"/>
              <a:gd name="connsiteY4" fmla="*/ 147637 h 148988"/>
              <a:gd name="connsiteX5" fmla="*/ 105716 w 235891"/>
              <a:gd name="connsiteY5" fmla="*/ 106362 h 148988"/>
              <a:gd name="connsiteX6" fmla="*/ 51741 w 235891"/>
              <a:gd name="connsiteY6" fmla="*/ 90487 h 148988"/>
              <a:gd name="connsiteX7" fmla="*/ 5703 w 235891"/>
              <a:gd name="connsiteY7" fmla="*/ 25400 h 14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891" h="148988">
                <a:moveTo>
                  <a:pt x="5703" y="25400"/>
                </a:moveTo>
                <a:cubicBezTo>
                  <a:pt x="29515" y="12436"/>
                  <a:pt x="156251" y="16933"/>
                  <a:pt x="194616" y="12700"/>
                </a:cubicBezTo>
                <a:cubicBezTo>
                  <a:pt x="232981" y="8467"/>
                  <a:pt x="235891" y="0"/>
                  <a:pt x="235891" y="0"/>
                </a:cubicBezTo>
                <a:cubicBezTo>
                  <a:pt x="218958" y="6350"/>
                  <a:pt x="105981" y="26194"/>
                  <a:pt x="93016" y="50800"/>
                </a:cubicBezTo>
                <a:cubicBezTo>
                  <a:pt x="80051" y="75406"/>
                  <a:pt x="155986" y="138377"/>
                  <a:pt x="158103" y="147637"/>
                </a:cubicBezTo>
                <a:cubicBezTo>
                  <a:pt x="160220" y="156897"/>
                  <a:pt x="123443" y="115887"/>
                  <a:pt x="105716" y="106362"/>
                </a:cubicBezTo>
                <a:cubicBezTo>
                  <a:pt x="87989" y="96837"/>
                  <a:pt x="63912" y="100806"/>
                  <a:pt x="51741" y="90487"/>
                </a:cubicBezTo>
                <a:cubicBezTo>
                  <a:pt x="39570" y="80168"/>
                  <a:pt x="-18109" y="38364"/>
                  <a:pt x="5703" y="254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2" name="フリーフォーム: 図形 661">
            <a:extLst>
              <a:ext uri="{FF2B5EF4-FFF2-40B4-BE49-F238E27FC236}">
                <a16:creationId xmlns:a16="http://schemas.microsoft.com/office/drawing/2014/main" id="{9B0836F0-3EE2-4225-BF49-71E289DB359E}"/>
              </a:ext>
            </a:extLst>
          </p:cNvPr>
          <p:cNvSpPr/>
          <p:nvPr/>
        </p:nvSpPr>
        <p:spPr>
          <a:xfrm>
            <a:off x="6492637" y="10239053"/>
            <a:ext cx="163948" cy="178180"/>
          </a:xfrm>
          <a:custGeom>
            <a:avLst/>
            <a:gdLst>
              <a:gd name="connsiteX0" fmla="*/ 163751 w 163948"/>
              <a:gd name="connsiteY0" fmla="*/ 19372 h 178180"/>
              <a:gd name="connsiteX1" fmla="*/ 38338 w 163948"/>
              <a:gd name="connsiteY1" fmla="*/ 44772 h 178180"/>
              <a:gd name="connsiteX2" fmla="*/ 79613 w 163948"/>
              <a:gd name="connsiteY2" fmla="*/ 173360 h 178180"/>
              <a:gd name="connsiteX3" fmla="*/ 44688 w 163948"/>
              <a:gd name="connsiteY3" fmla="*/ 138435 h 178180"/>
              <a:gd name="connsiteX4" fmla="*/ 238 w 163948"/>
              <a:gd name="connsiteY4" fmla="*/ 20960 h 178180"/>
              <a:gd name="connsiteX5" fmla="*/ 65326 w 163948"/>
              <a:gd name="connsiteY5" fmla="*/ 322 h 178180"/>
              <a:gd name="connsiteX6" fmla="*/ 163751 w 163948"/>
              <a:gd name="connsiteY6" fmla="*/ 19372 h 1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48" h="178180">
                <a:moveTo>
                  <a:pt x="163751" y="19372"/>
                </a:moveTo>
                <a:cubicBezTo>
                  <a:pt x="159253" y="26780"/>
                  <a:pt x="52361" y="19107"/>
                  <a:pt x="38338" y="44772"/>
                </a:cubicBezTo>
                <a:cubicBezTo>
                  <a:pt x="24315" y="70437"/>
                  <a:pt x="78555" y="157750"/>
                  <a:pt x="79613" y="173360"/>
                </a:cubicBezTo>
                <a:cubicBezTo>
                  <a:pt x="80671" y="188970"/>
                  <a:pt x="57917" y="163835"/>
                  <a:pt x="44688" y="138435"/>
                </a:cubicBezTo>
                <a:cubicBezTo>
                  <a:pt x="31459" y="113035"/>
                  <a:pt x="-3202" y="43979"/>
                  <a:pt x="238" y="20960"/>
                </a:cubicBezTo>
                <a:cubicBezTo>
                  <a:pt x="3678" y="-2059"/>
                  <a:pt x="35957" y="2968"/>
                  <a:pt x="65326" y="322"/>
                </a:cubicBezTo>
                <a:cubicBezTo>
                  <a:pt x="94695" y="-2324"/>
                  <a:pt x="168249" y="11964"/>
                  <a:pt x="163751" y="193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3" name="フリーフォーム: 図形 662">
            <a:extLst>
              <a:ext uri="{FF2B5EF4-FFF2-40B4-BE49-F238E27FC236}">
                <a16:creationId xmlns:a16="http://schemas.microsoft.com/office/drawing/2014/main" id="{8AC69B5E-BA31-444F-BD22-65F2E8C0E3D6}"/>
              </a:ext>
            </a:extLst>
          </p:cNvPr>
          <p:cNvSpPr/>
          <p:nvPr/>
        </p:nvSpPr>
        <p:spPr>
          <a:xfrm>
            <a:off x="6549994" y="10285000"/>
            <a:ext cx="404927" cy="185488"/>
          </a:xfrm>
          <a:custGeom>
            <a:avLst/>
            <a:gdLst>
              <a:gd name="connsiteX0" fmla="*/ 139731 w 404927"/>
              <a:gd name="connsiteY0" fmla="*/ 413 h 185488"/>
              <a:gd name="connsiteX1" fmla="*/ 395319 w 404927"/>
              <a:gd name="connsiteY1" fmla="*/ 181388 h 185488"/>
              <a:gd name="connsiteX2" fmla="*/ 98456 w 404927"/>
              <a:gd name="connsiteY2" fmla="*/ 59150 h 185488"/>
              <a:gd name="connsiteX3" fmla="*/ 381031 w 404927"/>
              <a:gd name="connsiteY3" fmla="*/ 184563 h 185488"/>
              <a:gd name="connsiteX4" fmla="*/ 31 w 404927"/>
              <a:gd name="connsiteY4" fmla="*/ 119475 h 185488"/>
              <a:gd name="connsiteX5" fmla="*/ 404844 w 404927"/>
              <a:gd name="connsiteY5" fmla="*/ 184563 h 185488"/>
              <a:gd name="connsiteX6" fmla="*/ 38131 w 404927"/>
              <a:gd name="connsiteY6" fmla="*/ 70263 h 185488"/>
              <a:gd name="connsiteX7" fmla="*/ 319119 w 404927"/>
              <a:gd name="connsiteY7" fmla="*/ 146463 h 185488"/>
              <a:gd name="connsiteX8" fmla="*/ 161956 w 404927"/>
              <a:gd name="connsiteY8" fmla="*/ 52800 h 185488"/>
              <a:gd name="connsiteX9" fmla="*/ 312769 w 404927"/>
              <a:gd name="connsiteY9" fmla="*/ 129000 h 185488"/>
              <a:gd name="connsiteX10" fmla="*/ 139731 w 404927"/>
              <a:gd name="connsiteY10" fmla="*/ 413 h 18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927" h="185488">
                <a:moveTo>
                  <a:pt x="139731" y="413"/>
                </a:moveTo>
                <a:cubicBezTo>
                  <a:pt x="153489" y="9144"/>
                  <a:pt x="402198" y="171599"/>
                  <a:pt x="395319" y="181388"/>
                </a:cubicBezTo>
                <a:cubicBezTo>
                  <a:pt x="388440" y="191177"/>
                  <a:pt x="100837" y="58621"/>
                  <a:pt x="98456" y="59150"/>
                </a:cubicBezTo>
                <a:cubicBezTo>
                  <a:pt x="96075" y="59679"/>
                  <a:pt x="397435" y="174509"/>
                  <a:pt x="381031" y="184563"/>
                </a:cubicBezTo>
                <a:cubicBezTo>
                  <a:pt x="364627" y="194617"/>
                  <a:pt x="-3938" y="119475"/>
                  <a:pt x="31" y="119475"/>
                </a:cubicBezTo>
                <a:cubicBezTo>
                  <a:pt x="4000" y="119475"/>
                  <a:pt x="398494" y="192765"/>
                  <a:pt x="404844" y="184563"/>
                </a:cubicBezTo>
                <a:cubicBezTo>
                  <a:pt x="411194" y="176361"/>
                  <a:pt x="52419" y="76613"/>
                  <a:pt x="38131" y="70263"/>
                </a:cubicBezTo>
                <a:cubicBezTo>
                  <a:pt x="23843" y="63913"/>
                  <a:pt x="298482" y="149373"/>
                  <a:pt x="319119" y="146463"/>
                </a:cubicBezTo>
                <a:cubicBezTo>
                  <a:pt x="339756" y="143553"/>
                  <a:pt x="163014" y="55710"/>
                  <a:pt x="161956" y="52800"/>
                </a:cubicBezTo>
                <a:cubicBezTo>
                  <a:pt x="160898" y="49890"/>
                  <a:pt x="317532" y="134027"/>
                  <a:pt x="312769" y="129000"/>
                </a:cubicBezTo>
                <a:cubicBezTo>
                  <a:pt x="308007" y="123973"/>
                  <a:pt x="125973" y="-8318"/>
                  <a:pt x="139731" y="41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4" name="フリーフォーム: 図形 663">
            <a:extLst>
              <a:ext uri="{FF2B5EF4-FFF2-40B4-BE49-F238E27FC236}">
                <a16:creationId xmlns:a16="http://schemas.microsoft.com/office/drawing/2014/main" id="{2E71C950-C515-4FCB-8B66-230832B4DAC1}"/>
              </a:ext>
            </a:extLst>
          </p:cNvPr>
          <p:cNvSpPr/>
          <p:nvPr/>
        </p:nvSpPr>
        <p:spPr>
          <a:xfrm>
            <a:off x="3814717" y="4417670"/>
            <a:ext cx="800824" cy="78221"/>
          </a:xfrm>
          <a:custGeom>
            <a:avLst/>
            <a:gdLst>
              <a:gd name="connsiteX0" fmla="*/ 46 w 800824"/>
              <a:gd name="connsiteY0" fmla="*/ 78130 h 78221"/>
              <a:gd name="connsiteX1" fmla="*/ 306433 w 800824"/>
              <a:gd name="connsiteY1" fmla="*/ 20980 h 78221"/>
              <a:gd name="connsiteX2" fmla="*/ 789033 w 800824"/>
              <a:gd name="connsiteY2" fmla="*/ 52730 h 78221"/>
              <a:gd name="connsiteX3" fmla="*/ 633458 w 800824"/>
              <a:gd name="connsiteY3" fmla="*/ 25743 h 78221"/>
              <a:gd name="connsiteX4" fmla="*/ 420733 w 800824"/>
              <a:gd name="connsiteY4" fmla="*/ 9868 h 78221"/>
              <a:gd name="connsiteX5" fmla="*/ 284208 w 800824"/>
              <a:gd name="connsiteY5" fmla="*/ 5105 h 78221"/>
              <a:gd name="connsiteX6" fmla="*/ 46 w 800824"/>
              <a:gd name="connsiteY6" fmla="*/ 78130 h 7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824" h="78221">
                <a:moveTo>
                  <a:pt x="46" y="78130"/>
                </a:moveTo>
                <a:cubicBezTo>
                  <a:pt x="3750" y="80776"/>
                  <a:pt x="174935" y="25213"/>
                  <a:pt x="306433" y="20980"/>
                </a:cubicBezTo>
                <a:cubicBezTo>
                  <a:pt x="437931" y="16747"/>
                  <a:pt x="734529" y="51936"/>
                  <a:pt x="789033" y="52730"/>
                </a:cubicBezTo>
                <a:cubicBezTo>
                  <a:pt x="843537" y="53524"/>
                  <a:pt x="694841" y="32887"/>
                  <a:pt x="633458" y="25743"/>
                </a:cubicBezTo>
                <a:cubicBezTo>
                  <a:pt x="572075" y="18599"/>
                  <a:pt x="478941" y="13308"/>
                  <a:pt x="420733" y="9868"/>
                </a:cubicBezTo>
                <a:cubicBezTo>
                  <a:pt x="362525" y="6428"/>
                  <a:pt x="352735" y="-7330"/>
                  <a:pt x="284208" y="5105"/>
                </a:cubicBezTo>
                <a:cubicBezTo>
                  <a:pt x="215681" y="17540"/>
                  <a:pt x="-3658" y="75484"/>
                  <a:pt x="46" y="781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5" name="フリーフォーム: 図形 664">
            <a:extLst>
              <a:ext uri="{FF2B5EF4-FFF2-40B4-BE49-F238E27FC236}">
                <a16:creationId xmlns:a16="http://schemas.microsoft.com/office/drawing/2014/main" id="{48619BB4-F9FA-4DE3-BB4F-A62023418053}"/>
              </a:ext>
            </a:extLst>
          </p:cNvPr>
          <p:cNvSpPr/>
          <p:nvPr/>
        </p:nvSpPr>
        <p:spPr>
          <a:xfrm>
            <a:off x="4670423" y="4486171"/>
            <a:ext cx="497231" cy="341248"/>
          </a:xfrm>
          <a:custGeom>
            <a:avLst/>
            <a:gdLst>
              <a:gd name="connsiteX0" fmla="*/ 2 w 497231"/>
              <a:gd name="connsiteY0" fmla="*/ 104 h 341248"/>
              <a:gd name="connsiteX1" fmla="*/ 304802 w 497231"/>
              <a:gd name="connsiteY1" fmla="*/ 122342 h 341248"/>
              <a:gd name="connsiteX2" fmla="*/ 492127 w 497231"/>
              <a:gd name="connsiteY2" fmla="*/ 335067 h 341248"/>
              <a:gd name="connsiteX3" fmla="*/ 431802 w 497231"/>
              <a:gd name="connsiteY3" fmla="*/ 271567 h 341248"/>
              <a:gd name="connsiteX4" fmla="*/ 300040 w 497231"/>
              <a:gd name="connsiteY4" fmla="*/ 141392 h 341248"/>
              <a:gd name="connsiteX5" fmla="*/ 2 w 497231"/>
              <a:gd name="connsiteY5" fmla="*/ 104 h 34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231" h="341248">
                <a:moveTo>
                  <a:pt x="2" y="104"/>
                </a:moveTo>
                <a:cubicBezTo>
                  <a:pt x="796" y="-3071"/>
                  <a:pt x="222781" y="66515"/>
                  <a:pt x="304802" y="122342"/>
                </a:cubicBezTo>
                <a:cubicBezTo>
                  <a:pt x="386823" y="178169"/>
                  <a:pt x="470960" y="310196"/>
                  <a:pt x="492127" y="335067"/>
                </a:cubicBezTo>
                <a:cubicBezTo>
                  <a:pt x="513294" y="359938"/>
                  <a:pt x="463817" y="303846"/>
                  <a:pt x="431802" y="271567"/>
                </a:cubicBezTo>
                <a:cubicBezTo>
                  <a:pt x="399787" y="239288"/>
                  <a:pt x="369096" y="188223"/>
                  <a:pt x="300040" y="141392"/>
                </a:cubicBezTo>
                <a:cubicBezTo>
                  <a:pt x="230984" y="94561"/>
                  <a:pt x="-792" y="3279"/>
                  <a:pt x="2" y="10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6" name="フリーフォーム: 図形 665">
            <a:extLst>
              <a:ext uri="{FF2B5EF4-FFF2-40B4-BE49-F238E27FC236}">
                <a16:creationId xmlns:a16="http://schemas.microsoft.com/office/drawing/2014/main" id="{0CB8FED2-577A-45F1-B1AA-B829BEC4483F}"/>
              </a:ext>
            </a:extLst>
          </p:cNvPr>
          <p:cNvSpPr/>
          <p:nvPr/>
        </p:nvSpPr>
        <p:spPr>
          <a:xfrm>
            <a:off x="4135438" y="4483739"/>
            <a:ext cx="767968" cy="144439"/>
          </a:xfrm>
          <a:custGeom>
            <a:avLst/>
            <a:gdLst>
              <a:gd name="connsiteX0" fmla="*/ 0 w 767968"/>
              <a:gd name="connsiteY0" fmla="*/ 12061 h 144439"/>
              <a:gd name="connsiteX1" fmla="*/ 488950 w 767968"/>
              <a:gd name="connsiteY1" fmla="*/ 27936 h 144439"/>
              <a:gd name="connsiteX2" fmla="*/ 763587 w 767968"/>
              <a:gd name="connsiteY2" fmla="*/ 143824 h 144439"/>
              <a:gd name="connsiteX3" fmla="*/ 646112 w 767968"/>
              <a:gd name="connsiteY3" fmla="*/ 70799 h 144439"/>
              <a:gd name="connsiteX4" fmla="*/ 488950 w 767968"/>
              <a:gd name="connsiteY4" fmla="*/ 4124 h 144439"/>
              <a:gd name="connsiteX5" fmla="*/ 0 w 767968"/>
              <a:gd name="connsiteY5" fmla="*/ 12061 h 14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968" h="144439">
                <a:moveTo>
                  <a:pt x="0" y="12061"/>
                </a:moveTo>
                <a:cubicBezTo>
                  <a:pt x="0" y="16030"/>
                  <a:pt x="361686" y="5976"/>
                  <a:pt x="488950" y="27936"/>
                </a:cubicBezTo>
                <a:cubicBezTo>
                  <a:pt x="616214" y="49896"/>
                  <a:pt x="737393" y="136680"/>
                  <a:pt x="763587" y="143824"/>
                </a:cubicBezTo>
                <a:cubicBezTo>
                  <a:pt x="789781" y="150968"/>
                  <a:pt x="691885" y="94082"/>
                  <a:pt x="646112" y="70799"/>
                </a:cubicBezTo>
                <a:cubicBezTo>
                  <a:pt x="600339" y="47516"/>
                  <a:pt x="591873" y="15501"/>
                  <a:pt x="488950" y="4124"/>
                </a:cubicBezTo>
                <a:cubicBezTo>
                  <a:pt x="386027" y="-7253"/>
                  <a:pt x="0" y="8092"/>
                  <a:pt x="0" y="1206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7" name="フリーフォーム: 図形 666">
            <a:extLst>
              <a:ext uri="{FF2B5EF4-FFF2-40B4-BE49-F238E27FC236}">
                <a16:creationId xmlns:a16="http://schemas.microsoft.com/office/drawing/2014/main" id="{2AB0F7EF-3982-440E-8504-D5CB341EC458}"/>
              </a:ext>
            </a:extLst>
          </p:cNvPr>
          <p:cNvSpPr/>
          <p:nvPr/>
        </p:nvSpPr>
        <p:spPr>
          <a:xfrm>
            <a:off x="3859838" y="4527923"/>
            <a:ext cx="747584" cy="87288"/>
          </a:xfrm>
          <a:custGeom>
            <a:avLst/>
            <a:gdLst>
              <a:gd name="connsiteX0" fmla="*/ 4137 w 747584"/>
              <a:gd name="connsiteY0" fmla="*/ 82177 h 87288"/>
              <a:gd name="connsiteX1" fmla="*/ 416887 w 747584"/>
              <a:gd name="connsiteY1" fmla="*/ 21852 h 87288"/>
              <a:gd name="connsiteX2" fmla="*/ 739150 w 747584"/>
              <a:gd name="connsiteY2" fmla="*/ 86940 h 87288"/>
              <a:gd name="connsiteX3" fmla="*/ 634375 w 747584"/>
              <a:gd name="connsiteY3" fmla="*/ 45665 h 87288"/>
              <a:gd name="connsiteX4" fmla="*/ 428000 w 747584"/>
              <a:gd name="connsiteY4" fmla="*/ 1215 h 87288"/>
              <a:gd name="connsiteX5" fmla="*/ 216862 w 747584"/>
              <a:gd name="connsiteY5" fmla="*/ 17090 h 87288"/>
              <a:gd name="connsiteX6" fmla="*/ 4137 w 747584"/>
              <a:gd name="connsiteY6" fmla="*/ 82177 h 8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584" h="87288">
                <a:moveTo>
                  <a:pt x="4137" y="82177"/>
                </a:moveTo>
                <a:cubicBezTo>
                  <a:pt x="37474" y="82971"/>
                  <a:pt x="294385" y="21058"/>
                  <a:pt x="416887" y="21852"/>
                </a:cubicBezTo>
                <a:cubicBezTo>
                  <a:pt x="539389" y="22646"/>
                  <a:pt x="702902" y="82971"/>
                  <a:pt x="739150" y="86940"/>
                </a:cubicBezTo>
                <a:cubicBezTo>
                  <a:pt x="775398" y="90909"/>
                  <a:pt x="686233" y="59952"/>
                  <a:pt x="634375" y="45665"/>
                </a:cubicBezTo>
                <a:cubicBezTo>
                  <a:pt x="582517" y="31378"/>
                  <a:pt x="497585" y="5977"/>
                  <a:pt x="428000" y="1215"/>
                </a:cubicBezTo>
                <a:cubicBezTo>
                  <a:pt x="358415" y="-3547"/>
                  <a:pt x="285918" y="6507"/>
                  <a:pt x="216862" y="17090"/>
                </a:cubicBezTo>
                <a:cubicBezTo>
                  <a:pt x="147806" y="27673"/>
                  <a:pt x="-29200" y="81383"/>
                  <a:pt x="4137" y="8217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8" name="フリーフォーム: 図形 667">
            <a:extLst>
              <a:ext uri="{FF2B5EF4-FFF2-40B4-BE49-F238E27FC236}">
                <a16:creationId xmlns:a16="http://schemas.microsoft.com/office/drawing/2014/main" id="{CD014AF2-B313-440F-8AEF-FE4077344131}"/>
              </a:ext>
            </a:extLst>
          </p:cNvPr>
          <p:cNvSpPr/>
          <p:nvPr/>
        </p:nvSpPr>
        <p:spPr>
          <a:xfrm>
            <a:off x="4746599" y="4589463"/>
            <a:ext cx="384293" cy="420276"/>
          </a:xfrm>
          <a:custGeom>
            <a:avLst/>
            <a:gdLst>
              <a:gd name="connsiteX0" fmla="*/ 26 w 384293"/>
              <a:gd name="connsiteY0" fmla="*/ 0 h 420276"/>
              <a:gd name="connsiteX1" fmla="*/ 220689 w 384293"/>
              <a:gd name="connsiteY1" fmla="*/ 131762 h 420276"/>
              <a:gd name="connsiteX2" fmla="*/ 381026 w 384293"/>
              <a:gd name="connsiteY2" fmla="*/ 415925 h 420276"/>
              <a:gd name="connsiteX3" fmla="*/ 319114 w 384293"/>
              <a:gd name="connsiteY3" fmla="*/ 292100 h 420276"/>
              <a:gd name="connsiteX4" fmla="*/ 206401 w 384293"/>
              <a:gd name="connsiteY4" fmla="*/ 131762 h 420276"/>
              <a:gd name="connsiteX5" fmla="*/ 26 w 384293"/>
              <a:gd name="connsiteY5" fmla="*/ 0 h 42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293" h="420276">
                <a:moveTo>
                  <a:pt x="26" y="0"/>
                </a:moveTo>
                <a:cubicBezTo>
                  <a:pt x="2407" y="0"/>
                  <a:pt x="157189" y="62441"/>
                  <a:pt x="220689" y="131762"/>
                </a:cubicBezTo>
                <a:cubicBezTo>
                  <a:pt x="284189" y="201083"/>
                  <a:pt x="364622" y="389202"/>
                  <a:pt x="381026" y="415925"/>
                </a:cubicBezTo>
                <a:cubicBezTo>
                  <a:pt x="397430" y="442648"/>
                  <a:pt x="348218" y="339460"/>
                  <a:pt x="319114" y="292100"/>
                </a:cubicBezTo>
                <a:cubicBezTo>
                  <a:pt x="290010" y="244740"/>
                  <a:pt x="254291" y="176477"/>
                  <a:pt x="206401" y="131762"/>
                </a:cubicBezTo>
                <a:cubicBezTo>
                  <a:pt x="158511" y="87047"/>
                  <a:pt x="-2355" y="0"/>
                  <a:pt x="26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9" name="フリーフォーム: 図形 668">
            <a:extLst>
              <a:ext uri="{FF2B5EF4-FFF2-40B4-BE49-F238E27FC236}">
                <a16:creationId xmlns:a16="http://schemas.microsoft.com/office/drawing/2014/main" id="{3D918A66-16A7-485C-89AE-90A45417754B}"/>
              </a:ext>
            </a:extLst>
          </p:cNvPr>
          <p:cNvSpPr/>
          <p:nvPr/>
        </p:nvSpPr>
        <p:spPr>
          <a:xfrm>
            <a:off x="4689344" y="4624006"/>
            <a:ext cx="373217" cy="319470"/>
          </a:xfrm>
          <a:custGeom>
            <a:avLst/>
            <a:gdLst>
              <a:gd name="connsiteX0" fmla="*/ 3306 w 373217"/>
              <a:gd name="connsiteY0" fmla="*/ 5144 h 319470"/>
              <a:gd name="connsiteX1" fmla="*/ 268419 w 373217"/>
              <a:gd name="connsiteY1" fmla="*/ 151194 h 319470"/>
              <a:gd name="connsiteX2" fmla="*/ 373194 w 373217"/>
              <a:gd name="connsiteY2" fmla="*/ 319469 h 319470"/>
              <a:gd name="connsiteX3" fmla="*/ 277944 w 373217"/>
              <a:gd name="connsiteY3" fmla="*/ 154369 h 319470"/>
              <a:gd name="connsiteX4" fmla="*/ 263656 w 373217"/>
              <a:gd name="connsiteY4" fmla="*/ 130557 h 319470"/>
              <a:gd name="connsiteX5" fmla="*/ 128719 w 373217"/>
              <a:gd name="connsiteY5" fmla="*/ 41657 h 319470"/>
              <a:gd name="connsiteX6" fmla="*/ 3306 w 373217"/>
              <a:gd name="connsiteY6" fmla="*/ 5144 h 31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7" h="319470">
                <a:moveTo>
                  <a:pt x="3306" y="5144"/>
                </a:moveTo>
                <a:cubicBezTo>
                  <a:pt x="26589" y="23400"/>
                  <a:pt x="206771" y="98807"/>
                  <a:pt x="268419" y="151194"/>
                </a:cubicBezTo>
                <a:cubicBezTo>
                  <a:pt x="330067" y="203581"/>
                  <a:pt x="371607" y="318940"/>
                  <a:pt x="373194" y="319469"/>
                </a:cubicBezTo>
                <a:cubicBezTo>
                  <a:pt x="374781" y="319998"/>
                  <a:pt x="296200" y="185854"/>
                  <a:pt x="277944" y="154369"/>
                </a:cubicBezTo>
                <a:cubicBezTo>
                  <a:pt x="259688" y="122884"/>
                  <a:pt x="288527" y="149342"/>
                  <a:pt x="263656" y="130557"/>
                </a:cubicBezTo>
                <a:cubicBezTo>
                  <a:pt x="238785" y="111772"/>
                  <a:pt x="171581" y="61765"/>
                  <a:pt x="128719" y="41657"/>
                </a:cubicBezTo>
                <a:cubicBezTo>
                  <a:pt x="85857" y="21549"/>
                  <a:pt x="-19977" y="-13112"/>
                  <a:pt x="3306" y="514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0" name="フリーフォーム: 図形 669">
            <a:extLst>
              <a:ext uri="{FF2B5EF4-FFF2-40B4-BE49-F238E27FC236}">
                <a16:creationId xmlns:a16="http://schemas.microsoft.com/office/drawing/2014/main" id="{78E0433E-0A1B-4EA0-A65F-79A3C9A312E0}"/>
              </a:ext>
            </a:extLst>
          </p:cNvPr>
          <p:cNvSpPr/>
          <p:nvPr/>
        </p:nvSpPr>
        <p:spPr>
          <a:xfrm>
            <a:off x="5029249" y="5053013"/>
            <a:ext cx="102229" cy="675609"/>
          </a:xfrm>
          <a:custGeom>
            <a:avLst/>
            <a:gdLst>
              <a:gd name="connsiteX0" fmla="*/ 65039 w 102229"/>
              <a:gd name="connsiteY0" fmla="*/ 0 h 675609"/>
              <a:gd name="connsiteX1" fmla="*/ 85676 w 102229"/>
              <a:gd name="connsiteY1" fmla="*/ 223837 h 675609"/>
              <a:gd name="connsiteX2" fmla="*/ 1539 w 102229"/>
              <a:gd name="connsiteY2" fmla="*/ 652462 h 675609"/>
              <a:gd name="connsiteX3" fmla="*/ 36464 w 102229"/>
              <a:gd name="connsiteY3" fmla="*/ 576262 h 675609"/>
              <a:gd name="connsiteX4" fmla="*/ 101551 w 102229"/>
              <a:gd name="connsiteY4" fmla="*/ 222250 h 675609"/>
              <a:gd name="connsiteX5" fmla="*/ 65039 w 102229"/>
              <a:gd name="connsiteY5" fmla="*/ 0 h 67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229" h="675609">
                <a:moveTo>
                  <a:pt x="65039" y="0"/>
                </a:moveTo>
                <a:cubicBezTo>
                  <a:pt x="62393" y="264"/>
                  <a:pt x="96259" y="115093"/>
                  <a:pt x="85676" y="223837"/>
                </a:cubicBezTo>
                <a:cubicBezTo>
                  <a:pt x="75093" y="332581"/>
                  <a:pt x="9741" y="593725"/>
                  <a:pt x="1539" y="652462"/>
                </a:cubicBezTo>
                <a:cubicBezTo>
                  <a:pt x="-6663" y="711200"/>
                  <a:pt x="19795" y="647964"/>
                  <a:pt x="36464" y="576262"/>
                </a:cubicBezTo>
                <a:cubicBezTo>
                  <a:pt x="53133" y="504560"/>
                  <a:pt x="95201" y="316706"/>
                  <a:pt x="101551" y="222250"/>
                </a:cubicBezTo>
                <a:cubicBezTo>
                  <a:pt x="107901" y="127794"/>
                  <a:pt x="67685" y="-264"/>
                  <a:pt x="65039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1" name="フリーフォーム: 図形 670">
            <a:extLst>
              <a:ext uri="{FF2B5EF4-FFF2-40B4-BE49-F238E27FC236}">
                <a16:creationId xmlns:a16="http://schemas.microsoft.com/office/drawing/2014/main" id="{A481295F-E07E-4055-8596-994F585C46AF}"/>
              </a:ext>
            </a:extLst>
          </p:cNvPr>
          <p:cNvSpPr/>
          <p:nvPr/>
        </p:nvSpPr>
        <p:spPr>
          <a:xfrm>
            <a:off x="5171747" y="4859288"/>
            <a:ext cx="86591" cy="511783"/>
          </a:xfrm>
          <a:custGeom>
            <a:avLst/>
            <a:gdLst>
              <a:gd name="connsiteX0" fmla="*/ 328 w 86591"/>
              <a:gd name="connsiteY0" fmla="*/ 50 h 511783"/>
              <a:gd name="connsiteX1" fmla="*/ 73353 w 86591"/>
              <a:gd name="connsiteY1" fmla="*/ 201662 h 511783"/>
              <a:gd name="connsiteX2" fmla="*/ 81291 w 86591"/>
              <a:gd name="connsiteY2" fmla="*/ 504875 h 511783"/>
              <a:gd name="connsiteX3" fmla="*/ 84466 w 86591"/>
              <a:gd name="connsiteY3" fmla="*/ 395337 h 511783"/>
              <a:gd name="connsiteX4" fmla="*/ 47953 w 86591"/>
              <a:gd name="connsiteY4" fmla="*/ 184200 h 511783"/>
              <a:gd name="connsiteX5" fmla="*/ 328 w 86591"/>
              <a:gd name="connsiteY5" fmla="*/ 50 h 51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91" h="511783">
                <a:moveTo>
                  <a:pt x="328" y="50"/>
                </a:moveTo>
                <a:cubicBezTo>
                  <a:pt x="4561" y="2960"/>
                  <a:pt x="59859" y="117525"/>
                  <a:pt x="73353" y="201662"/>
                </a:cubicBezTo>
                <a:cubicBezTo>
                  <a:pt x="86847" y="285800"/>
                  <a:pt x="79439" y="472596"/>
                  <a:pt x="81291" y="504875"/>
                </a:cubicBezTo>
                <a:cubicBezTo>
                  <a:pt x="83143" y="537154"/>
                  <a:pt x="90022" y="448783"/>
                  <a:pt x="84466" y="395337"/>
                </a:cubicBezTo>
                <a:cubicBezTo>
                  <a:pt x="78910" y="341891"/>
                  <a:pt x="61976" y="247700"/>
                  <a:pt x="47953" y="184200"/>
                </a:cubicBezTo>
                <a:cubicBezTo>
                  <a:pt x="33930" y="120700"/>
                  <a:pt x="-3905" y="-2860"/>
                  <a:pt x="328" y="5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2" name="フリーフォーム: 図形 671">
            <a:extLst>
              <a:ext uri="{FF2B5EF4-FFF2-40B4-BE49-F238E27FC236}">
                <a16:creationId xmlns:a16="http://schemas.microsoft.com/office/drawing/2014/main" id="{513C8826-33CA-4697-95AB-86A1B21C498D}"/>
              </a:ext>
            </a:extLst>
          </p:cNvPr>
          <p:cNvSpPr/>
          <p:nvPr/>
        </p:nvSpPr>
        <p:spPr>
          <a:xfrm>
            <a:off x="5137132" y="4833938"/>
            <a:ext cx="99977" cy="571221"/>
          </a:xfrm>
          <a:custGeom>
            <a:avLst/>
            <a:gdLst>
              <a:gd name="connsiteX0" fmla="*/ 18 w 99977"/>
              <a:gd name="connsiteY0" fmla="*/ 0 h 571221"/>
              <a:gd name="connsiteX1" fmla="*/ 90506 w 99977"/>
              <a:gd name="connsiteY1" fmla="*/ 338137 h 571221"/>
              <a:gd name="connsiteX2" fmla="*/ 96856 w 99977"/>
              <a:gd name="connsiteY2" fmla="*/ 517525 h 571221"/>
              <a:gd name="connsiteX3" fmla="*/ 87331 w 99977"/>
              <a:gd name="connsiteY3" fmla="*/ 569912 h 571221"/>
              <a:gd name="connsiteX4" fmla="*/ 96856 w 99977"/>
              <a:gd name="connsiteY4" fmla="*/ 476250 h 571221"/>
              <a:gd name="connsiteX5" fmla="*/ 82568 w 99977"/>
              <a:gd name="connsiteY5" fmla="*/ 334962 h 571221"/>
              <a:gd name="connsiteX6" fmla="*/ 18 w 99977"/>
              <a:gd name="connsiteY6" fmla="*/ 0 h 57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77" h="571221">
                <a:moveTo>
                  <a:pt x="18" y="0"/>
                </a:moveTo>
                <a:cubicBezTo>
                  <a:pt x="1341" y="529"/>
                  <a:pt x="74366" y="251883"/>
                  <a:pt x="90506" y="338137"/>
                </a:cubicBezTo>
                <a:cubicBezTo>
                  <a:pt x="106646" y="424391"/>
                  <a:pt x="97385" y="478896"/>
                  <a:pt x="96856" y="517525"/>
                </a:cubicBezTo>
                <a:cubicBezTo>
                  <a:pt x="96327" y="556154"/>
                  <a:pt x="87331" y="576791"/>
                  <a:pt x="87331" y="569912"/>
                </a:cubicBezTo>
                <a:cubicBezTo>
                  <a:pt x="87331" y="563033"/>
                  <a:pt x="97650" y="515408"/>
                  <a:pt x="96856" y="476250"/>
                </a:cubicBezTo>
                <a:cubicBezTo>
                  <a:pt x="96062" y="437092"/>
                  <a:pt x="97649" y="408781"/>
                  <a:pt x="82568" y="334962"/>
                </a:cubicBezTo>
                <a:cubicBezTo>
                  <a:pt x="67487" y="261143"/>
                  <a:pt x="-1305" y="-529"/>
                  <a:pt x="18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3" name="フリーフォーム: 図形 672">
            <a:extLst>
              <a:ext uri="{FF2B5EF4-FFF2-40B4-BE49-F238E27FC236}">
                <a16:creationId xmlns:a16="http://schemas.microsoft.com/office/drawing/2014/main" id="{7D9BC10F-2C13-45A1-BBD5-B2EC633D6F14}"/>
              </a:ext>
            </a:extLst>
          </p:cNvPr>
          <p:cNvSpPr/>
          <p:nvPr/>
        </p:nvSpPr>
        <p:spPr>
          <a:xfrm>
            <a:off x="5114894" y="5416757"/>
            <a:ext cx="101713" cy="253796"/>
          </a:xfrm>
          <a:custGeom>
            <a:avLst/>
            <a:gdLst>
              <a:gd name="connsiteX0" fmla="*/ 101631 w 101713"/>
              <a:gd name="connsiteY0" fmla="*/ 1381 h 253796"/>
              <a:gd name="connsiteX1" fmla="*/ 39719 w 101713"/>
              <a:gd name="connsiteY1" fmla="*/ 153781 h 253796"/>
              <a:gd name="connsiteX2" fmla="*/ 31 w 101713"/>
              <a:gd name="connsiteY2" fmla="*/ 253793 h 253796"/>
              <a:gd name="connsiteX3" fmla="*/ 33369 w 101713"/>
              <a:gd name="connsiteY3" fmla="*/ 150606 h 253796"/>
              <a:gd name="connsiteX4" fmla="*/ 52419 w 101713"/>
              <a:gd name="connsiteY4" fmla="*/ 82343 h 253796"/>
              <a:gd name="connsiteX5" fmla="*/ 101631 w 101713"/>
              <a:gd name="connsiteY5" fmla="*/ 1381 h 25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13" h="253796">
                <a:moveTo>
                  <a:pt x="101631" y="1381"/>
                </a:moveTo>
                <a:cubicBezTo>
                  <a:pt x="99514" y="13287"/>
                  <a:pt x="56652" y="111712"/>
                  <a:pt x="39719" y="153781"/>
                </a:cubicBezTo>
                <a:cubicBezTo>
                  <a:pt x="22786" y="195850"/>
                  <a:pt x="1089" y="254322"/>
                  <a:pt x="31" y="253793"/>
                </a:cubicBezTo>
                <a:cubicBezTo>
                  <a:pt x="-1027" y="253264"/>
                  <a:pt x="24638" y="179181"/>
                  <a:pt x="33369" y="150606"/>
                </a:cubicBezTo>
                <a:cubicBezTo>
                  <a:pt x="42100" y="122031"/>
                  <a:pt x="40248" y="106949"/>
                  <a:pt x="52419" y="82343"/>
                </a:cubicBezTo>
                <a:cubicBezTo>
                  <a:pt x="64590" y="57737"/>
                  <a:pt x="103748" y="-10525"/>
                  <a:pt x="101631" y="138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4" name="フリーフォーム: 図形 673">
            <a:extLst>
              <a:ext uri="{FF2B5EF4-FFF2-40B4-BE49-F238E27FC236}">
                <a16:creationId xmlns:a16="http://schemas.microsoft.com/office/drawing/2014/main" id="{6ADFDD5B-F319-4FC4-8A2C-A87B192B446D}"/>
              </a:ext>
            </a:extLst>
          </p:cNvPr>
          <p:cNvSpPr/>
          <p:nvPr/>
        </p:nvSpPr>
        <p:spPr>
          <a:xfrm>
            <a:off x="5197160" y="5368899"/>
            <a:ext cx="57780" cy="313639"/>
          </a:xfrm>
          <a:custGeom>
            <a:avLst/>
            <a:gdLst>
              <a:gd name="connsiteX0" fmla="*/ 57465 w 57780"/>
              <a:gd name="connsiteY0" fmla="*/ 26 h 313639"/>
              <a:gd name="connsiteX1" fmla="*/ 27303 w 57780"/>
              <a:gd name="connsiteY1" fmla="*/ 173064 h 313639"/>
              <a:gd name="connsiteX2" fmla="*/ 9840 w 57780"/>
              <a:gd name="connsiteY2" fmla="*/ 312764 h 313639"/>
              <a:gd name="connsiteX3" fmla="*/ 315 w 57780"/>
              <a:gd name="connsiteY3" fmla="*/ 230214 h 313639"/>
              <a:gd name="connsiteX4" fmla="*/ 6665 w 57780"/>
              <a:gd name="connsiteY4" fmla="*/ 185764 h 313639"/>
              <a:gd name="connsiteX5" fmla="*/ 57465 w 57780"/>
              <a:gd name="connsiteY5" fmla="*/ 26 h 31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80" h="313639">
                <a:moveTo>
                  <a:pt x="57465" y="26"/>
                </a:moveTo>
                <a:cubicBezTo>
                  <a:pt x="60905" y="-2091"/>
                  <a:pt x="35240" y="120941"/>
                  <a:pt x="27303" y="173064"/>
                </a:cubicBezTo>
                <a:cubicBezTo>
                  <a:pt x="19365" y="225187"/>
                  <a:pt x="14338" y="303239"/>
                  <a:pt x="9840" y="312764"/>
                </a:cubicBezTo>
                <a:cubicBezTo>
                  <a:pt x="5342" y="322289"/>
                  <a:pt x="844" y="251381"/>
                  <a:pt x="315" y="230214"/>
                </a:cubicBezTo>
                <a:cubicBezTo>
                  <a:pt x="-214" y="209047"/>
                  <a:pt x="-1008" y="222276"/>
                  <a:pt x="6665" y="185764"/>
                </a:cubicBezTo>
                <a:cubicBezTo>
                  <a:pt x="14338" y="149252"/>
                  <a:pt x="54025" y="2143"/>
                  <a:pt x="57465" y="2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5" name="フリーフォーム: 図形 674">
            <a:extLst>
              <a:ext uri="{FF2B5EF4-FFF2-40B4-BE49-F238E27FC236}">
                <a16:creationId xmlns:a16="http://schemas.microsoft.com/office/drawing/2014/main" id="{33D5CC7E-3D44-4682-8EF3-A5E11042D9E4}"/>
              </a:ext>
            </a:extLst>
          </p:cNvPr>
          <p:cNvSpPr/>
          <p:nvPr/>
        </p:nvSpPr>
        <p:spPr>
          <a:xfrm>
            <a:off x="4014041" y="4919542"/>
            <a:ext cx="692362" cy="76063"/>
          </a:xfrm>
          <a:custGeom>
            <a:avLst/>
            <a:gdLst>
              <a:gd name="connsiteX0" fmla="*/ 747 w 692362"/>
              <a:gd name="connsiteY0" fmla="*/ 39808 h 76063"/>
              <a:gd name="connsiteX1" fmla="*/ 315072 w 692362"/>
              <a:gd name="connsiteY1" fmla="*/ 6471 h 76063"/>
              <a:gd name="connsiteX2" fmla="*/ 675434 w 692362"/>
              <a:gd name="connsiteY2" fmla="*/ 74733 h 76063"/>
              <a:gd name="connsiteX3" fmla="*/ 610347 w 692362"/>
              <a:gd name="connsiteY3" fmla="*/ 47746 h 76063"/>
              <a:gd name="connsiteX4" fmla="*/ 405559 w 692362"/>
              <a:gd name="connsiteY4" fmla="*/ 121 h 76063"/>
              <a:gd name="connsiteX5" fmla="*/ 747 w 692362"/>
              <a:gd name="connsiteY5" fmla="*/ 39808 h 7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362" h="76063">
                <a:moveTo>
                  <a:pt x="747" y="39808"/>
                </a:moveTo>
                <a:cubicBezTo>
                  <a:pt x="-14334" y="40866"/>
                  <a:pt x="202624" y="650"/>
                  <a:pt x="315072" y="6471"/>
                </a:cubicBezTo>
                <a:cubicBezTo>
                  <a:pt x="427520" y="12292"/>
                  <a:pt x="626222" y="67854"/>
                  <a:pt x="675434" y="74733"/>
                </a:cubicBezTo>
                <a:cubicBezTo>
                  <a:pt x="724646" y="81612"/>
                  <a:pt x="655326" y="60181"/>
                  <a:pt x="610347" y="47746"/>
                </a:cubicBezTo>
                <a:cubicBezTo>
                  <a:pt x="565368" y="35311"/>
                  <a:pt x="506365" y="2767"/>
                  <a:pt x="405559" y="121"/>
                </a:cubicBezTo>
                <a:cubicBezTo>
                  <a:pt x="304753" y="-2525"/>
                  <a:pt x="15828" y="38750"/>
                  <a:pt x="747" y="3980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6" name="フリーフォーム: 図形 675">
            <a:extLst>
              <a:ext uri="{FF2B5EF4-FFF2-40B4-BE49-F238E27FC236}">
                <a16:creationId xmlns:a16="http://schemas.microsoft.com/office/drawing/2014/main" id="{1E3E2692-FC4F-486F-952A-9B8EB300FD3F}"/>
              </a:ext>
            </a:extLst>
          </p:cNvPr>
          <p:cNvSpPr/>
          <p:nvPr/>
        </p:nvSpPr>
        <p:spPr>
          <a:xfrm>
            <a:off x="4005045" y="4892725"/>
            <a:ext cx="762406" cy="112356"/>
          </a:xfrm>
          <a:custGeom>
            <a:avLst/>
            <a:gdLst>
              <a:gd name="connsiteX0" fmla="*/ 4980 w 762406"/>
              <a:gd name="connsiteY0" fmla="*/ 41225 h 112356"/>
              <a:gd name="connsiteX1" fmla="*/ 379630 w 762406"/>
              <a:gd name="connsiteY1" fmla="*/ 4713 h 112356"/>
              <a:gd name="connsiteX2" fmla="*/ 754280 w 762406"/>
              <a:gd name="connsiteY2" fmla="*/ 111075 h 112356"/>
              <a:gd name="connsiteX3" fmla="*/ 624105 w 762406"/>
              <a:gd name="connsiteY3" fmla="*/ 60275 h 112356"/>
              <a:gd name="connsiteX4" fmla="*/ 468530 w 762406"/>
              <a:gd name="connsiteY4" fmla="*/ 11063 h 112356"/>
              <a:gd name="connsiteX5" fmla="*/ 184368 w 762406"/>
              <a:gd name="connsiteY5" fmla="*/ 3125 h 112356"/>
              <a:gd name="connsiteX6" fmla="*/ 4980 w 762406"/>
              <a:gd name="connsiteY6" fmla="*/ 41225 h 1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406" h="112356">
                <a:moveTo>
                  <a:pt x="4980" y="41225"/>
                </a:moveTo>
                <a:cubicBezTo>
                  <a:pt x="37524" y="41490"/>
                  <a:pt x="254747" y="-6929"/>
                  <a:pt x="379630" y="4713"/>
                </a:cubicBezTo>
                <a:cubicBezTo>
                  <a:pt x="504513" y="16355"/>
                  <a:pt x="713534" y="101815"/>
                  <a:pt x="754280" y="111075"/>
                </a:cubicBezTo>
                <a:cubicBezTo>
                  <a:pt x="795026" y="120335"/>
                  <a:pt x="671730" y="76944"/>
                  <a:pt x="624105" y="60275"/>
                </a:cubicBezTo>
                <a:cubicBezTo>
                  <a:pt x="576480" y="43606"/>
                  <a:pt x="541819" y="20588"/>
                  <a:pt x="468530" y="11063"/>
                </a:cubicBezTo>
                <a:cubicBezTo>
                  <a:pt x="395241" y="1538"/>
                  <a:pt x="261626" y="-3754"/>
                  <a:pt x="184368" y="3125"/>
                </a:cubicBezTo>
                <a:cubicBezTo>
                  <a:pt x="107110" y="10004"/>
                  <a:pt x="-27564" y="40960"/>
                  <a:pt x="4980" y="412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7" name="フリーフォーム: 図形 676">
            <a:extLst>
              <a:ext uri="{FF2B5EF4-FFF2-40B4-BE49-F238E27FC236}">
                <a16:creationId xmlns:a16="http://schemas.microsoft.com/office/drawing/2014/main" id="{58465249-7692-43BE-B1A4-61A0275FFD26}"/>
              </a:ext>
            </a:extLst>
          </p:cNvPr>
          <p:cNvSpPr/>
          <p:nvPr/>
        </p:nvSpPr>
        <p:spPr>
          <a:xfrm>
            <a:off x="4730740" y="5032034"/>
            <a:ext cx="259105" cy="424418"/>
          </a:xfrm>
          <a:custGeom>
            <a:avLst/>
            <a:gdLst>
              <a:gd name="connsiteX0" fmla="*/ 10 w 259105"/>
              <a:gd name="connsiteY0" fmla="*/ 341 h 424418"/>
              <a:gd name="connsiteX1" fmla="*/ 163523 w 259105"/>
              <a:gd name="connsiteY1" fmla="*/ 186079 h 424418"/>
              <a:gd name="connsiteX2" fmla="*/ 255598 w 259105"/>
              <a:gd name="connsiteY2" fmla="*/ 421029 h 424418"/>
              <a:gd name="connsiteX3" fmla="*/ 231785 w 259105"/>
              <a:gd name="connsiteY3" fmla="*/ 313079 h 424418"/>
              <a:gd name="connsiteX4" fmla="*/ 155585 w 259105"/>
              <a:gd name="connsiteY4" fmla="*/ 144804 h 424418"/>
              <a:gd name="connsiteX5" fmla="*/ 10 w 259105"/>
              <a:gd name="connsiteY5" fmla="*/ 341 h 42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105" h="424418">
                <a:moveTo>
                  <a:pt x="10" y="341"/>
                </a:moveTo>
                <a:cubicBezTo>
                  <a:pt x="1333" y="7220"/>
                  <a:pt x="120925" y="115964"/>
                  <a:pt x="163523" y="186079"/>
                </a:cubicBezTo>
                <a:cubicBezTo>
                  <a:pt x="206121" y="256194"/>
                  <a:pt x="244221" y="399862"/>
                  <a:pt x="255598" y="421029"/>
                </a:cubicBezTo>
                <a:cubicBezTo>
                  <a:pt x="266975" y="442196"/>
                  <a:pt x="248454" y="359117"/>
                  <a:pt x="231785" y="313079"/>
                </a:cubicBezTo>
                <a:cubicBezTo>
                  <a:pt x="215116" y="267042"/>
                  <a:pt x="192627" y="197456"/>
                  <a:pt x="155585" y="144804"/>
                </a:cubicBezTo>
                <a:cubicBezTo>
                  <a:pt x="118543" y="92152"/>
                  <a:pt x="-1313" y="-6538"/>
                  <a:pt x="10" y="3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8" name="フリーフォーム: 図形 677">
            <a:extLst>
              <a:ext uri="{FF2B5EF4-FFF2-40B4-BE49-F238E27FC236}">
                <a16:creationId xmlns:a16="http://schemas.microsoft.com/office/drawing/2014/main" id="{F0110E18-0634-43EC-9E22-7D53AA14A7F0}"/>
              </a:ext>
            </a:extLst>
          </p:cNvPr>
          <p:cNvSpPr/>
          <p:nvPr/>
        </p:nvSpPr>
        <p:spPr>
          <a:xfrm>
            <a:off x="4819640" y="5053591"/>
            <a:ext cx="227818" cy="558656"/>
          </a:xfrm>
          <a:custGeom>
            <a:avLst/>
            <a:gdLst>
              <a:gd name="connsiteX0" fmla="*/ 10 w 227818"/>
              <a:gd name="connsiteY0" fmla="*/ 1009 h 558656"/>
              <a:gd name="connsiteX1" fmla="*/ 168285 w 227818"/>
              <a:gd name="connsiteY1" fmla="*/ 243897 h 558656"/>
              <a:gd name="connsiteX2" fmla="*/ 222260 w 227818"/>
              <a:gd name="connsiteY2" fmla="*/ 553459 h 558656"/>
              <a:gd name="connsiteX3" fmla="*/ 219085 w 227818"/>
              <a:gd name="connsiteY3" fmla="*/ 418522 h 558656"/>
              <a:gd name="connsiteX4" fmla="*/ 160348 w 227818"/>
              <a:gd name="connsiteY4" fmla="*/ 167697 h 558656"/>
              <a:gd name="connsiteX5" fmla="*/ 10 w 227818"/>
              <a:gd name="connsiteY5" fmla="*/ 1009 h 55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818" h="558656">
                <a:moveTo>
                  <a:pt x="10" y="1009"/>
                </a:moveTo>
                <a:cubicBezTo>
                  <a:pt x="1333" y="13709"/>
                  <a:pt x="131243" y="151822"/>
                  <a:pt x="168285" y="243897"/>
                </a:cubicBezTo>
                <a:cubicBezTo>
                  <a:pt x="205327" y="335972"/>
                  <a:pt x="213793" y="524355"/>
                  <a:pt x="222260" y="553459"/>
                </a:cubicBezTo>
                <a:cubicBezTo>
                  <a:pt x="230727" y="582563"/>
                  <a:pt x="229404" y="482816"/>
                  <a:pt x="219085" y="418522"/>
                </a:cubicBezTo>
                <a:cubicBezTo>
                  <a:pt x="208766" y="354228"/>
                  <a:pt x="193950" y="237018"/>
                  <a:pt x="160348" y="167697"/>
                </a:cubicBezTo>
                <a:cubicBezTo>
                  <a:pt x="126746" y="98376"/>
                  <a:pt x="-1313" y="-11691"/>
                  <a:pt x="10" y="10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9" name="フリーフォーム: 図形 678">
            <a:extLst>
              <a:ext uri="{FF2B5EF4-FFF2-40B4-BE49-F238E27FC236}">
                <a16:creationId xmlns:a16="http://schemas.microsoft.com/office/drawing/2014/main" id="{E6DB460F-533B-41FE-809A-21DCBFB069EC}"/>
              </a:ext>
            </a:extLst>
          </p:cNvPr>
          <p:cNvSpPr/>
          <p:nvPr/>
        </p:nvSpPr>
        <p:spPr>
          <a:xfrm>
            <a:off x="4073261" y="4997342"/>
            <a:ext cx="632880" cy="135180"/>
          </a:xfrm>
          <a:custGeom>
            <a:avLst/>
            <a:gdLst>
              <a:gd name="connsiteX0" fmla="*/ 264 w 632880"/>
              <a:gd name="connsiteY0" fmla="*/ 49321 h 135180"/>
              <a:gd name="connsiteX1" fmla="*/ 363802 w 632880"/>
              <a:gd name="connsiteY1" fmla="*/ 31858 h 135180"/>
              <a:gd name="connsiteX2" fmla="*/ 630502 w 632880"/>
              <a:gd name="connsiteY2" fmla="*/ 135046 h 135180"/>
              <a:gd name="connsiteX3" fmla="*/ 484452 w 632880"/>
              <a:gd name="connsiteY3" fmla="*/ 52496 h 135180"/>
              <a:gd name="connsiteX4" fmla="*/ 308239 w 632880"/>
              <a:gd name="connsiteY4" fmla="*/ 108 h 135180"/>
              <a:gd name="connsiteX5" fmla="*/ 264 w 632880"/>
              <a:gd name="connsiteY5" fmla="*/ 49321 h 13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880" h="135180">
                <a:moveTo>
                  <a:pt x="264" y="49321"/>
                </a:moveTo>
                <a:cubicBezTo>
                  <a:pt x="9524" y="54613"/>
                  <a:pt x="258762" y="17571"/>
                  <a:pt x="363802" y="31858"/>
                </a:cubicBezTo>
                <a:cubicBezTo>
                  <a:pt x="468842" y="46145"/>
                  <a:pt x="610394" y="131606"/>
                  <a:pt x="630502" y="135046"/>
                </a:cubicBezTo>
                <a:cubicBezTo>
                  <a:pt x="650610" y="138486"/>
                  <a:pt x="538163" y="74986"/>
                  <a:pt x="484452" y="52496"/>
                </a:cubicBezTo>
                <a:cubicBezTo>
                  <a:pt x="430741" y="30006"/>
                  <a:pt x="388937" y="2754"/>
                  <a:pt x="308239" y="108"/>
                </a:cubicBezTo>
                <a:cubicBezTo>
                  <a:pt x="227541" y="-2538"/>
                  <a:pt x="-8996" y="44029"/>
                  <a:pt x="264" y="4932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0" name="フリーフォーム: 図形 679">
            <a:extLst>
              <a:ext uri="{FF2B5EF4-FFF2-40B4-BE49-F238E27FC236}">
                <a16:creationId xmlns:a16="http://schemas.microsoft.com/office/drawing/2014/main" id="{EBBF3991-C3E1-4F1F-9BC3-6AD8B6A3B602}"/>
              </a:ext>
            </a:extLst>
          </p:cNvPr>
          <p:cNvSpPr/>
          <p:nvPr/>
        </p:nvSpPr>
        <p:spPr>
          <a:xfrm>
            <a:off x="4739585" y="5083376"/>
            <a:ext cx="222134" cy="399989"/>
          </a:xfrm>
          <a:custGeom>
            <a:avLst/>
            <a:gdLst>
              <a:gd name="connsiteX0" fmla="*/ 2278 w 222134"/>
              <a:gd name="connsiteY0" fmla="*/ 6149 h 399989"/>
              <a:gd name="connsiteX1" fmla="*/ 202303 w 222134"/>
              <a:gd name="connsiteY1" fmla="*/ 304599 h 399989"/>
              <a:gd name="connsiteX2" fmla="*/ 211828 w 222134"/>
              <a:gd name="connsiteY2" fmla="*/ 398262 h 399989"/>
              <a:gd name="connsiteX3" fmla="*/ 175315 w 222134"/>
              <a:gd name="connsiteY3" fmla="*/ 241099 h 399989"/>
              <a:gd name="connsiteX4" fmla="*/ 97528 w 222134"/>
              <a:gd name="connsiteY4" fmla="*/ 112512 h 399989"/>
              <a:gd name="connsiteX5" fmla="*/ 2278 w 222134"/>
              <a:gd name="connsiteY5" fmla="*/ 6149 h 39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134" h="399989">
                <a:moveTo>
                  <a:pt x="2278" y="6149"/>
                </a:moveTo>
                <a:cubicBezTo>
                  <a:pt x="19740" y="38163"/>
                  <a:pt x="167378" y="239247"/>
                  <a:pt x="202303" y="304599"/>
                </a:cubicBezTo>
                <a:cubicBezTo>
                  <a:pt x="237228" y="369951"/>
                  <a:pt x="216326" y="408845"/>
                  <a:pt x="211828" y="398262"/>
                </a:cubicBezTo>
                <a:cubicBezTo>
                  <a:pt x="207330" y="387679"/>
                  <a:pt x="194365" y="288724"/>
                  <a:pt x="175315" y="241099"/>
                </a:cubicBezTo>
                <a:cubicBezTo>
                  <a:pt x="156265" y="193474"/>
                  <a:pt x="122399" y="149289"/>
                  <a:pt x="97528" y="112512"/>
                </a:cubicBezTo>
                <a:cubicBezTo>
                  <a:pt x="72657" y="75735"/>
                  <a:pt x="-15184" y="-25865"/>
                  <a:pt x="2278" y="61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1" name="フリーフォーム: 図形 680">
            <a:extLst>
              <a:ext uri="{FF2B5EF4-FFF2-40B4-BE49-F238E27FC236}">
                <a16:creationId xmlns:a16="http://schemas.microsoft.com/office/drawing/2014/main" id="{8A1DFDC0-30F6-4266-857D-03BE457289C4}"/>
              </a:ext>
            </a:extLst>
          </p:cNvPr>
          <p:cNvSpPr/>
          <p:nvPr/>
        </p:nvSpPr>
        <p:spPr>
          <a:xfrm>
            <a:off x="4913908" y="5388773"/>
            <a:ext cx="21643" cy="348825"/>
          </a:xfrm>
          <a:custGeom>
            <a:avLst/>
            <a:gdLst>
              <a:gd name="connsiteX0" fmla="*/ 992 w 21643"/>
              <a:gd name="connsiteY0" fmla="*/ 790 h 348825"/>
              <a:gd name="connsiteX1" fmla="*/ 21630 w 21643"/>
              <a:gd name="connsiteY1" fmla="*/ 161127 h 348825"/>
              <a:gd name="connsiteX2" fmla="*/ 4167 w 21643"/>
              <a:gd name="connsiteY2" fmla="*/ 348452 h 348825"/>
              <a:gd name="connsiteX3" fmla="*/ 4167 w 21643"/>
              <a:gd name="connsiteY3" fmla="*/ 110327 h 348825"/>
              <a:gd name="connsiteX4" fmla="*/ 992 w 21643"/>
              <a:gd name="connsiteY4" fmla="*/ 790 h 34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3" h="348825">
                <a:moveTo>
                  <a:pt x="992" y="790"/>
                </a:moveTo>
                <a:cubicBezTo>
                  <a:pt x="3902" y="9257"/>
                  <a:pt x="21101" y="103183"/>
                  <a:pt x="21630" y="161127"/>
                </a:cubicBezTo>
                <a:cubicBezTo>
                  <a:pt x="22159" y="219071"/>
                  <a:pt x="7077" y="356919"/>
                  <a:pt x="4167" y="348452"/>
                </a:cubicBezTo>
                <a:cubicBezTo>
                  <a:pt x="1257" y="339985"/>
                  <a:pt x="6019" y="167212"/>
                  <a:pt x="4167" y="110327"/>
                </a:cubicBezTo>
                <a:cubicBezTo>
                  <a:pt x="2315" y="53442"/>
                  <a:pt x="-1918" y="-7677"/>
                  <a:pt x="992" y="79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2" name="フリーフォーム: 図形 681">
            <a:extLst>
              <a:ext uri="{FF2B5EF4-FFF2-40B4-BE49-F238E27FC236}">
                <a16:creationId xmlns:a16="http://schemas.microsoft.com/office/drawing/2014/main" id="{BF7B0CA0-A066-41F8-8437-6793A486459A}"/>
              </a:ext>
            </a:extLst>
          </p:cNvPr>
          <p:cNvSpPr/>
          <p:nvPr/>
        </p:nvSpPr>
        <p:spPr>
          <a:xfrm>
            <a:off x="4948885" y="5457085"/>
            <a:ext cx="41012" cy="280714"/>
          </a:xfrm>
          <a:custGeom>
            <a:avLst/>
            <a:gdLst>
              <a:gd name="connsiteX0" fmla="*/ 34278 w 41012"/>
              <a:gd name="connsiteY0" fmla="*/ 2328 h 280714"/>
              <a:gd name="connsiteX1" fmla="*/ 12053 w 41012"/>
              <a:gd name="connsiteY1" fmla="*/ 243628 h 280714"/>
              <a:gd name="connsiteX2" fmla="*/ 940 w 41012"/>
              <a:gd name="connsiteY2" fmla="*/ 275378 h 280714"/>
              <a:gd name="connsiteX3" fmla="*/ 35865 w 41012"/>
              <a:gd name="connsiteY3" fmla="*/ 197590 h 280714"/>
              <a:gd name="connsiteX4" fmla="*/ 39040 w 41012"/>
              <a:gd name="connsiteY4" fmla="*/ 124565 h 280714"/>
              <a:gd name="connsiteX5" fmla="*/ 34278 w 41012"/>
              <a:gd name="connsiteY5" fmla="*/ 2328 h 28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12" h="280714">
                <a:moveTo>
                  <a:pt x="34278" y="2328"/>
                </a:moveTo>
                <a:cubicBezTo>
                  <a:pt x="29780" y="22172"/>
                  <a:pt x="17609" y="198120"/>
                  <a:pt x="12053" y="243628"/>
                </a:cubicBezTo>
                <a:cubicBezTo>
                  <a:pt x="6497" y="289136"/>
                  <a:pt x="-3029" y="283051"/>
                  <a:pt x="940" y="275378"/>
                </a:cubicBezTo>
                <a:cubicBezTo>
                  <a:pt x="4909" y="267705"/>
                  <a:pt x="29515" y="222726"/>
                  <a:pt x="35865" y="197590"/>
                </a:cubicBezTo>
                <a:cubicBezTo>
                  <a:pt x="42215" y="172454"/>
                  <a:pt x="41950" y="153934"/>
                  <a:pt x="39040" y="124565"/>
                </a:cubicBezTo>
                <a:cubicBezTo>
                  <a:pt x="36130" y="95196"/>
                  <a:pt x="38776" y="-17516"/>
                  <a:pt x="34278" y="232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3" name="フリーフォーム: 図形 682">
            <a:extLst>
              <a:ext uri="{FF2B5EF4-FFF2-40B4-BE49-F238E27FC236}">
                <a16:creationId xmlns:a16="http://schemas.microsoft.com/office/drawing/2014/main" id="{CF382D94-5FA4-47AC-B3AE-C173607ECADA}"/>
              </a:ext>
            </a:extLst>
          </p:cNvPr>
          <p:cNvSpPr/>
          <p:nvPr/>
        </p:nvSpPr>
        <p:spPr>
          <a:xfrm>
            <a:off x="4322345" y="4973613"/>
            <a:ext cx="396685" cy="82589"/>
          </a:xfrm>
          <a:custGeom>
            <a:avLst/>
            <a:gdLst>
              <a:gd name="connsiteX0" fmla="*/ 418 w 396685"/>
              <a:gd name="connsiteY0" fmla="*/ 25 h 82589"/>
              <a:gd name="connsiteX1" fmla="*/ 221080 w 396685"/>
              <a:gd name="connsiteY1" fmla="*/ 36537 h 82589"/>
              <a:gd name="connsiteX2" fmla="*/ 395705 w 396685"/>
              <a:gd name="connsiteY2" fmla="*/ 82575 h 82589"/>
              <a:gd name="connsiteX3" fmla="*/ 279818 w 396685"/>
              <a:gd name="connsiteY3" fmla="*/ 31775 h 82589"/>
              <a:gd name="connsiteX4" fmla="*/ 418 w 396685"/>
              <a:gd name="connsiteY4" fmla="*/ 25 h 8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85" h="82589">
                <a:moveTo>
                  <a:pt x="418" y="25"/>
                </a:moveTo>
                <a:cubicBezTo>
                  <a:pt x="-9372" y="819"/>
                  <a:pt x="155199" y="22779"/>
                  <a:pt x="221080" y="36537"/>
                </a:cubicBezTo>
                <a:cubicBezTo>
                  <a:pt x="286961" y="50295"/>
                  <a:pt x="385915" y="83369"/>
                  <a:pt x="395705" y="82575"/>
                </a:cubicBezTo>
                <a:cubicBezTo>
                  <a:pt x="405495" y="81781"/>
                  <a:pt x="340143" y="46327"/>
                  <a:pt x="279818" y="31775"/>
                </a:cubicBezTo>
                <a:cubicBezTo>
                  <a:pt x="219493" y="17223"/>
                  <a:pt x="10208" y="-769"/>
                  <a:pt x="418" y="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4" name="フリーフォーム: 図形 683">
            <a:extLst>
              <a:ext uri="{FF2B5EF4-FFF2-40B4-BE49-F238E27FC236}">
                <a16:creationId xmlns:a16="http://schemas.microsoft.com/office/drawing/2014/main" id="{9A588275-318F-4A36-AC08-0026FD5FEFCE}"/>
              </a:ext>
            </a:extLst>
          </p:cNvPr>
          <p:cNvSpPr/>
          <p:nvPr/>
        </p:nvSpPr>
        <p:spPr>
          <a:xfrm>
            <a:off x="4083050" y="6977062"/>
            <a:ext cx="968580" cy="123851"/>
          </a:xfrm>
          <a:custGeom>
            <a:avLst/>
            <a:gdLst>
              <a:gd name="connsiteX0" fmla="*/ 0 w 968580"/>
              <a:gd name="connsiteY0" fmla="*/ 123826 h 123851"/>
              <a:gd name="connsiteX1" fmla="*/ 642938 w 968580"/>
              <a:gd name="connsiteY1" fmla="*/ 95251 h 123851"/>
              <a:gd name="connsiteX2" fmla="*/ 777875 w 968580"/>
              <a:gd name="connsiteY2" fmla="*/ 57151 h 123851"/>
              <a:gd name="connsiteX3" fmla="*/ 968375 w 968580"/>
              <a:gd name="connsiteY3" fmla="*/ 1 h 123851"/>
              <a:gd name="connsiteX4" fmla="*/ 739775 w 968580"/>
              <a:gd name="connsiteY4" fmla="*/ 55563 h 123851"/>
              <a:gd name="connsiteX5" fmla="*/ 488950 w 968580"/>
              <a:gd name="connsiteY5" fmla="*/ 90488 h 123851"/>
              <a:gd name="connsiteX6" fmla="*/ 0 w 968580"/>
              <a:gd name="connsiteY6" fmla="*/ 123826 h 1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580" h="123851">
                <a:moveTo>
                  <a:pt x="0" y="123826"/>
                </a:moveTo>
                <a:cubicBezTo>
                  <a:pt x="25665" y="124620"/>
                  <a:pt x="513292" y="106363"/>
                  <a:pt x="642938" y="95251"/>
                </a:cubicBezTo>
                <a:cubicBezTo>
                  <a:pt x="772584" y="84139"/>
                  <a:pt x="777875" y="57151"/>
                  <a:pt x="777875" y="57151"/>
                </a:cubicBezTo>
                <a:cubicBezTo>
                  <a:pt x="832114" y="41276"/>
                  <a:pt x="974725" y="266"/>
                  <a:pt x="968375" y="1"/>
                </a:cubicBezTo>
                <a:cubicBezTo>
                  <a:pt x="962025" y="-264"/>
                  <a:pt x="819679" y="40482"/>
                  <a:pt x="739775" y="55563"/>
                </a:cubicBezTo>
                <a:cubicBezTo>
                  <a:pt x="659871" y="70644"/>
                  <a:pt x="609600" y="83080"/>
                  <a:pt x="488950" y="90488"/>
                </a:cubicBezTo>
                <a:lnTo>
                  <a:pt x="0" y="123826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5" name="フリーフォーム: 図形 684">
            <a:extLst>
              <a:ext uri="{FF2B5EF4-FFF2-40B4-BE49-F238E27FC236}">
                <a16:creationId xmlns:a16="http://schemas.microsoft.com/office/drawing/2014/main" id="{FD4750B7-2921-4AAD-A4C6-C0AF45D12BA2}"/>
              </a:ext>
            </a:extLst>
          </p:cNvPr>
          <p:cNvSpPr/>
          <p:nvPr/>
        </p:nvSpPr>
        <p:spPr>
          <a:xfrm>
            <a:off x="4714772" y="6981763"/>
            <a:ext cx="370845" cy="298799"/>
          </a:xfrm>
          <a:custGeom>
            <a:avLst/>
            <a:gdLst>
              <a:gd name="connsiteX0" fmla="*/ 363641 w 370845"/>
              <a:gd name="connsiteY0" fmla="*/ 62 h 298799"/>
              <a:gd name="connsiteX1" fmla="*/ 369991 w 370845"/>
              <a:gd name="connsiteY1" fmla="*/ 127062 h 298799"/>
              <a:gd name="connsiteX2" fmla="*/ 343003 w 370845"/>
              <a:gd name="connsiteY2" fmla="*/ 177862 h 298799"/>
              <a:gd name="connsiteX3" fmla="*/ 250928 w 370845"/>
              <a:gd name="connsiteY3" fmla="*/ 233425 h 298799"/>
              <a:gd name="connsiteX4" fmla="*/ 103 w 370845"/>
              <a:gd name="connsiteY4" fmla="*/ 298512 h 298799"/>
              <a:gd name="connsiteX5" fmla="*/ 282678 w 370845"/>
              <a:gd name="connsiteY5" fmla="*/ 206437 h 298799"/>
              <a:gd name="connsiteX6" fmla="*/ 358878 w 370845"/>
              <a:gd name="connsiteY6" fmla="*/ 144525 h 298799"/>
              <a:gd name="connsiteX7" fmla="*/ 363641 w 370845"/>
              <a:gd name="connsiteY7" fmla="*/ 62 h 29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845" h="298799">
                <a:moveTo>
                  <a:pt x="363641" y="62"/>
                </a:moveTo>
                <a:cubicBezTo>
                  <a:pt x="365493" y="-2848"/>
                  <a:pt x="373431" y="97429"/>
                  <a:pt x="369991" y="127062"/>
                </a:cubicBezTo>
                <a:cubicBezTo>
                  <a:pt x="366551" y="156695"/>
                  <a:pt x="362847" y="160135"/>
                  <a:pt x="343003" y="177862"/>
                </a:cubicBezTo>
                <a:cubicBezTo>
                  <a:pt x="323159" y="195589"/>
                  <a:pt x="308078" y="213317"/>
                  <a:pt x="250928" y="233425"/>
                </a:cubicBezTo>
                <a:cubicBezTo>
                  <a:pt x="193778" y="253533"/>
                  <a:pt x="-5189" y="303010"/>
                  <a:pt x="103" y="298512"/>
                </a:cubicBezTo>
                <a:cubicBezTo>
                  <a:pt x="5395" y="294014"/>
                  <a:pt x="222882" y="232102"/>
                  <a:pt x="282678" y="206437"/>
                </a:cubicBezTo>
                <a:cubicBezTo>
                  <a:pt x="342474" y="180772"/>
                  <a:pt x="345384" y="177333"/>
                  <a:pt x="358878" y="144525"/>
                </a:cubicBezTo>
                <a:cubicBezTo>
                  <a:pt x="372372" y="111717"/>
                  <a:pt x="361789" y="2972"/>
                  <a:pt x="363641" y="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6" name="フリーフォーム: 図形 685">
            <a:extLst>
              <a:ext uri="{FF2B5EF4-FFF2-40B4-BE49-F238E27FC236}">
                <a16:creationId xmlns:a16="http://schemas.microsoft.com/office/drawing/2014/main" id="{8A634FB8-E4DA-4850-9DCC-DEAD750C318A}"/>
              </a:ext>
            </a:extLst>
          </p:cNvPr>
          <p:cNvSpPr/>
          <p:nvPr/>
        </p:nvSpPr>
        <p:spPr>
          <a:xfrm>
            <a:off x="4059110" y="7035778"/>
            <a:ext cx="864954" cy="131885"/>
          </a:xfrm>
          <a:custGeom>
            <a:avLst/>
            <a:gdLst>
              <a:gd name="connsiteX0" fmla="*/ 128 w 864954"/>
              <a:gd name="connsiteY0" fmla="*/ 131785 h 131885"/>
              <a:gd name="connsiteX1" fmla="*/ 673228 w 864954"/>
              <a:gd name="connsiteY1" fmla="*/ 69872 h 131885"/>
              <a:gd name="connsiteX2" fmla="*/ 790703 w 864954"/>
              <a:gd name="connsiteY2" fmla="*/ 47647 h 131885"/>
              <a:gd name="connsiteX3" fmla="*/ 863728 w 864954"/>
              <a:gd name="connsiteY3" fmla="*/ 22 h 131885"/>
              <a:gd name="connsiteX4" fmla="*/ 731965 w 864954"/>
              <a:gd name="connsiteY4" fmla="*/ 53997 h 131885"/>
              <a:gd name="connsiteX5" fmla="*/ 128 w 864954"/>
              <a:gd name="connsiteY5" fmla="*/ 131785 h 13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954" h="131885">
                <a:moveTo>
                  <a:pt x="128" y="131785"/>
                </a:moveTo>
                <a:cubicBezTo>
                  <a:pt x="-9661" y="134431"/>
                  <a:pt x="541466" y="83895"/>
                  <a:pt x="673228" y="69872"/>
                </a:cubicBezTo>
                <a:cubicBezTo>
                  <a:pt x="804990" y="55849"/>
                  <a:pt x="758953" y="59289"/>
                  <a:pt x="790703" y="47647"/>
                </a:cubicBezTo>
                <a:cubicBezTo>
                  <a:pt x="822453" y="36005"/>
                  <a:pt x="873518" y="-1036"/>
                  <a:pt x="863728" y="22"/>
                </a:cubicBezTo>
                <a:cubicBezTo>
                  <a:pt x="853938" y="1080"/>
                  <a:pt x="874311" y="34947"/>
                  <a:pt x="731965" y="53997"/>
                </a:cubicBezTo>
                <a:cubicBezTo>
                  <a:pt x="589619" y="73047"/>
                  <a:pt x="9917" y="129139"/>
                  <a:pt x="128" y="13178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7" name="フリーフォーム: 図形 686">
            <a:extLst>
              <a:ext uri="{FF2B5EF4-FFF2-40B4-BE49-F238E27FC236}">
                <a16:creationId xmlns:a16="http://schemas.microsoft.com/office/drawing/2014/main" id="{9CB3C882-1306-4EB9-976C-C1DD55E6CD6B}"/>
              </a:ext>
            </a:extLst>
          </p:cNvPr>
          <p:cNvSpPr/>
          <p:nvPr/>
        </p:nvSpPr>
        <p:spPr>
          <a:xfrm>
            <a:off x="2970077" y="6989191"/>
            <a:ext cx="1178062" cy="130158"/>
          </a:xfrm>
          <a:custGeom>
            <a:avLst/>
            <a:gdLst>
              <a:gd name="connsiteX0" fmla="*/ 1723 w 1178062"/>
              <a:gd name="connsiteY0" fmla="*/ 572 h 130158"/>
              <a:gd name="connsiteX1" fmla="*/ 584336 w 1178062"/>
              <a:gd name="connsiteY1" fmla="*/ 121222 h 130158"/>
              <a:gd name="connsiteX2" fmla="*/ 1174886 w 1178062"/>
              <a:gd name="connsiteY2" fmla="*/ 121222 h 130158"/>
              <a:gd name="connsiteX3" fmla="*/ 801823 w 1178062"/>
              <a:gd name="connsiteY3" fmla="*/ 121222 h 130158"/>
              <a:gd name="connsiteX4" fmla="*/ 419236 w 1178062"/>
              <a:gd name="connsiteY4" fmla="*/ 78359 h 130158"/>
              <a:gd name="connsiteX5" fmla="*/ 1723 w 1178062"/>
              <a:gd name="connsiteY5" fmla="*/ 572 h 13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8062" h="130158">
                <a:moveTo>
                  <a:pt x="1723" y="572"/>
                </a:moveTo>
                <a:cubicBezTo>
                  <a:pt x="29240" y="7716"/>
                  <a:pt x="388809" y="101114"/>
                  <a:pt x="584336" y="121222"/>
                </a:cubicBezTo>
                <a:cubicBezTo>
                  <a:pt x="779863" y="141330"/>
                  <a:pt x="1174886" y="121222"/>
                  <a:pt x="1174886" y="121222"/>
                </a:cubicBezTo>
                <a:cubicBezTo>
                  <a:pt x="1211134" y="121222"/>
                  <a:pt x="927765" y="128366"/>
                  <a:pt x="801823" y="121222"/>
                </a:cubicBezTo>
                <a:cubicBezTo>
                  <a:pt x="675881" y="114078"/>
                  <a:pt x="555232" y="101642"/>
                  <a:pt x="419236" y="78359"/>
                </a:cubicBezTo>
                <a:cubicBezTo>
                  <a:pt x="283240" y="55076"/>
                  <a:pt x="-25794" y="-6572"/>
                  <a:pt x="1723" y="5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8" name="フリーフォーム: 図形 687">
            <a:extLst>
              <a:ext uri="{FF2B5EF4-FFF2-40B4-BE49-F238E27FC236}">
                <a16:creationId xmlns:a16="http://schemas.microsoft.com/office/drawing/2014/main" id="{666CAD4A-5D59-4C6E-8497-B4E35086C7C9}"/>
              </a:ext>
            </a:extLst>
          </p:cNvPr>
          <p:cNvSpPr/>
          <p:nvPr/>
        </p:nvSpPr>
        <p:spPr>
          <a:xfrm>
            <a:off x="3602362" y="7130552"/>
            <a:ext cx="684183" cy="79311"/>
          </a:xfrm>
          <a:custGeom>
            <a:avLst/>
            <a:gdLst>
              <a:gd name="connsiteX0" fmla="*/ 2851 w 684183"/>
              <a:gd name="connsiteY0" fmla="*/ 16373 h 79311"/>
              <a:gd name="connsiteX1" fmla="*/ 431476 w 684183"/>
              <a:gd name="connsiteY1" fmla="*/ 19548 h 79311"/>
              <a:gd name="connsiteX2" fmla="*/ 336226 w 684183"/>
              <a:gd name="connsiteY2" fmla="*/ 76698 h 79311"/>
              <a:gd name="connsiteX3" fmla="*/ 352101 w 684183"/>
              <a:gd name="connsiteY3" fmla="*/ 70348 h 79311"/>
              <a:gd name="connsiteX4" fmla="*/ 677538 w 684183"/>
              <a:gd name="connsiteY4" fmla="*/ 2086 h 79311"/>
              <a:gd name="connsiteX5" fmla="*/ 2851 w 684183"/>
              <a:gd name="connsiteY5" fmla="*/ 16373 h 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183" h="79311">
                <a:moveTo>
                  <a:pt x="2851" y="16373"/>
                </a:moveTo>
                <a:cubicBezTo>
                  <a:pt x="-38159" y="19283"/>
                  <a:pt x="375914" y="9494"/>
                  <a:pt x="431476" y="19548"/>
                </a:cubicBezTo>
                <a:cubicBezTo>
                  <a:pt x="487039" y="29602"/>
                  <a:pt x="349455" y="68231"/>
                  <a:pt x="336226" y="76698"/>
                </a:cubicBezTo>
                <a:cubicBezTo>
                  <a:pt x="322997" y="85165"/>
                  <a:pt x="352101" y="70348"/>
                  <a:pt x="352101" y="70348"/>
                </a:cubicBezTo>
                <a:cubicBezTo>
                  <a:pt x="408986" y="57913"/>
                  <a:pt x="734423" y="10553"/>
                  <a:pt x="677538" y="2086"/>
                </a:cubicBezTo>
                <a:cubicBezTo>
                  <a:pt x="620653" y="-6381"/>
                  <a:pt x="43861" y="13463"/>
                  <a:pt x="2851" y="1637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9" name="フリーフォーム: 図形 688">
            <a:extLst>
              <a:ext uri="{FF2B5EF4-FFF2-40B4-BE49-F238E27FC236}">
                <a16:creationId xmlns:a16="http://schemas.microsoft.com/office/drawing/2014/main" id="{45742EE3-A00E-4ED6-BE0E-3A088056BFB6}"/>
              </a:ext>
            </a:extLst>
          </p:cNvPr>
          <p:cNvSpPr/>
          <p:nvPr/>
        </p:nvSpPr>
        <p:spPr>
          <a:xfrm>
            <a:off x="2933523" y="7013546"/>
            <a:ext cx="633666" cy="301929"/>
          </a:xfrm>
          <a:custGeom>
            <a:avLst/>
            <a:gdLst>
              <a:gd name="connsiteX0" fmla="*/ 177 w 633666"/>
              <a:gd name="connsiteY0" fmla="*/ 29 h 301929"/>
              <a:gd name="connsiteX1" fmla="*/ 95427 w 633666"/>
              <a:gd name="connsiteY1" fmla="*/ 142904 h 301929"/>
              <a:gd name="connsiteX2" fmla="*/ 160515 w 633666"/>
              <a:gd name="connsiteY2" fmla="*/ 195292 h 301929"/>
              <a:gd name="connsiteX3" fmla="*/ 633590 w 633666"/>
              <a:gd name="connsiteY3" fmla="*/ 301654 h 301929"/>
              <a:gd name="connsiteX4" fmla="*/ 197027 w 633666"/>
              <a:gd name="connsiteY4" fmla="*/ 223867 h 301929"/>
              <a:gd name="connsiteX5" fmla="*/ 120827 w 633666"/>
              <a:gd name="connsiteY5" fmla="*/ 155604 h 301929"/>
              <a:gd name="connsiteX6" fmla="*/ 177 w 633666"/>
              <a:gd name="connsiteY6" fmla="*/ 29 h 30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666" h="301929">
                <a:moveTo>
                  <a:pt x="177" y="29"/>
                </a:moveTo>
                <a:cubicBezTo>
                  <a:pt x="-4056" y="-2088"/>
                  <a:pt x="68704" y="110360"/>
                  <a:pt x="95427" y="142904"/>
                </a:cubicBezTo>
                <a:cubicBezTo>
                  <a:pt x="122150" y="175448"/>
                  <a:pt x="70821" y="168834"/>
                  <a:pt x="160515" y="195292"/>
                </a:cubicBezTo>
                <a:cubicBezTo>
                  <a:pt x="250209" y="221750"/>
                  <a:pt x="627505" y="296892"/>
                  <a:pt x="633590" y="301654"/>
                </a:cubicBezTo>
                <a:cubicBezTo>
                  <a:pt x="639675" y="306416"/>
                  <a:pt x="282488" y="248209"/>
                  <a:pt x="197027" y="223867"/>
                </a:cubicBezTo>
                <a:cubicBezTo>
                  <a:pt x="111566" y="199525"/>
                  <a:pt x="150989" y="193704"/>
                  <a:pt x="120827" y="155604"/>
                </a:cubicBezTo>
                <a:cubicBezTo>
                  <a:pt x="90665" y="117504"/>
                  <a:pt x="4410" y="2146"/>
                  <a:pt x="177" y="2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0" name="フリーフォーム: 図形 689">
            <a:extLst>
              <a:ext uri="{FF2B5EF4-FFF2-40B4-BE49-F238E27FC236}">
                <a16:creationId xmlns:a16="http://schemas.microsoft.com/office/drawing/2014/main" id="{BD9008D4-F38E-44C2-AE55-1CCB0FEA46C0}"/>
              </a:ext>
            </a:extLst>
          </p:cNvPr>
          <p:cNvSpPr/>
          <p:nvPr/>
        </p:nvSpPr>
        <p:spPr>
          <a:xfrm>
            <a:off x="3474247" y="7278573"/>
            <a:ext cx="455075" cy="54121"/>
          </a:xfrm>
          <a:custGeom>
            <a:avLst/>
            <a:gdLst>
              <a:gd name="connsiteX0" fmla="*/ 791 w 455075"/>
              <a:gd name="connsiteY0" fmla="*/ 115 h 54121"/>
              <a:gd name="connsiteX1" fmla="*/ 453228 w 455075"/>
              <a:gd name="connsiteY1" fmla="*/ 14402 h 54121"/>
              <a:gd name="connsiteX2" fmla="*/ 167478 w 455075"/>
              <a:gd name="connsiteY2" fmla="*/ 54090 h 54121"/>
              <a:gd name="connsiteX3" fmla="*/ 338928 w 455075"/>
              <a:gd name="connsiteY3" fmla="*/ 20752 h 54121"/>
              <a:gd name="connsiteX4" fmla="*/ 791 w 455075"/>
              <a:gd name="connsiteY4" fmla="*/ 115 h 5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075" h="54121">
                <a:moveTo>
                  <a:pt x="791" y="115"/>
                </a:moveTo>
                <a:cubicBezTo>
                  <a:pt x="19841" y="-943"/>
                  <a:pt x="425447" y="5406"/>
                  <a:pt x="453228" y="14402"/>
                </a:cubicBezTo>
                <a:cubicBezTo>
                  <a:pt x="481009" y="23398"/>
                  <a:pt x="186528" y="53032"/>
                  <a:pt x="167478" y="54090"/>
                </a:cubicBezTo>
                <a:cubicBezTo>
                  <a:pt x="148428" y="55148"/>
                  <a:pt x="365386" y="29483"/>
                  <a:pt x="338928" y="20752"/>
                </a:cubicBezTo>
                <a:cubicBezTo>
                  <a:pt x="312470" y="12021"/>
                  <a:pt x="-18259" y="1173"/>
                  <a:pt x="791" y="11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1" name="フリーフォーム: 図形 690">
            <a:extLst>
              <a:ext uri="{FF2B5EF4-FFF2-40B4-BE49-F238E27FC236}">
                <a16:creationId xmlns:a16="http://schemas.microsoft.com/office/drawing/2014/main" id="{C3E9D686-E969-4788-ACE4-EF88D57AFF30}"/>
              </a:ext>
            </a:extLst>
          </p:cNvPr>
          <p:cNvSpPr/>
          <p:nvPr/>
        </p:nvSpPr>
        <p:spPr>
          <a:xfrm>
            <a:off x="3771900" y="7327900"/>
            <a:ext cx="730753" cy="33546"/>
          </a:xfrm>
          <a:custGeom>
            <a:avLst/>
            <a:gdLst>
              <a:gd name="connsiteX0" fmla="*/ 0 w 730753"/>
              <a:gd name="connsiteY0" fmla="*/ 0 h 33546"/>
              <a:gd name="connsiteX1" fmla="*/ 485775 w 730753"/>
              <a:gd name="connsiteY1" fmla="*/ 33338 h 33546"/>
              <a:gd name="connsiteX2" fmla="*/ 728663 w 730753"/>
              <a:gd name="connsiteY2" fmla="*/ 14288 h 33546"/>
              <a:gd name="connsiteX3" fmla="*/ 593725 w 730753"/>
              <a:gd name="connsiteY3" fmla="*/ 17463 h 33546"/>
              <a:gd name="connsiteX4" fmla="*/ 427038 w 730753"/>
              <a:gd name="connsiteY4" fmla="*/ 17463 h 33546"/>
              <a:gd name="connsiteX5" fmla="*/ 0 w 730753"/>
              <a:gd name="connsiteY5" fmla="*/ 0 h 3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753" h="33546">
                <a:moveTo>
                  <a:pt x="0" y="0"/>
                </a:moveTo>
                <a:cubicBezTo>
                  <a:pt x="9789" y="2646"/>
                  <a:pt x="364331" y="30957"/>
                  <a:pt x="485775" y="33338"/>
                </a:cubicBezTo>
                <a:cubicBezTo>
                  <a:pt x="607219" y="35719"/>
                  <a:pt x="710671" y="16934"/>
                  <a:pt x="728663" y="14288"/>
                </a:cubicBezTo>
                <a:cubicBezTo>
                  <a:pt x="746655" y="11642"/>
                  <a:pt x="643996" y="16934"/>
                  <a:pt x="593725" y="17463"/>
                </a:cubicBezTo>
                <a:cubicBezTo>
                  <a:pt x="543454" y="17992"/>
                  <a:pt x="518319" y="21961"/>
                  <a:pt x="427038" y="17463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2" name="フリーフォーム: 図形 691">
            <a:extLst>
              <a:ext uri="{FF2B5EF4-FFF2-40B4-BE49-F238E27FC236}">
                <a16:creationId xmlns:a16="http://schemas.microsoft.com/office/drawing/2014/main" id="{4184DEBD-3D74-48C0-BA1B-C0FAB9DD622B}"/>
              </a:ext>
            </a:extLst>
          </p:cNvPr>
          <p:cNvSpPr/>
          <p:nvPr/>
        </p:nvSpPr>
        <p:spPr>
          <a:xfrm>
            <a:off x="4066719" y="7274344"/>
            <a:ext cx="721191" cy="40906"/>
          </a:xfrm>
          <a:custGeom>
            <a:avLst/>
            <a:gdLst>
              <a:gd name="connsiteX0" fmla="*/ 13156 w 721191"/>
              <a:gd name="connsiteY0" fmla="*/ 31331 h 40906"/>
              <a:gd name="connsiteX1" fmla="*/ 65544 w 721191"/>
              <a:gd name="connsiteY1" fmla="*/ 31331 h 40906"/>
              <a:gd name="connsiteX2" fmla="*/ 471944 w 721191"/>
              <a:gd name="connsiteY2" fmla="*/ 1169 h 40906"/>
              <a:gd name="connsiteX3" fmla="*/ 721181 w 721191"/>
              <a:gd name="connsiteY3" fmla="*/ 7519 h 40906"/>
              <a:gd name="connsiteX4" fmla="*/ 481469 w 721191"/>
              <a:gd name="connsiteY4" fmla="*/ 20219 h 40906"/>
              <a:gd name="connsiteX5" fmla="*/ 356056 w 721191"/>
              <a:gd name="connsiteY5" fmla="*/ 40856 h 40906"/>
              <a:gd name="connsiteX6" fmla="*/ 13156 w 721191"/>
              <a:gd name="connsiteY6" fmla="*/ 31331 h 4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1191" h="40906">
                <a:moveTo>
                  <a:pt x="13156" y="31331"/>
                </a:moveTo>
                <a:cubicBezTo>
                  <a:pt x="-35263" y="29743"/>
                  <a:pt x="65544" y="31331"/>
                  <a:pt x="65544" y="31331"/>
                </a:cubicBezTo>
                <a:cubicBezTo>
                  <a:pt x="142009" y="26304"/>
                  <a:pt x="362671" y="5138"/>
                  <a:pt x="471944" y="1169"/>
                </a:cubicBezTo>
                <a:cubicBezTo>
                  <a:pt x="581217" y="-2800"/>
                  <a:pt x="719594" y="4344"/>
                  <a:pt x="721181" y="7519"/>
                </a:cubicBezTo>
                <a:cubicBezTo>
                  <a:pt x="722768" y="10694"/>
                  <a:pt x="542323" y="14663"/>
                  <a:pt x="481469" y="20219"/>
                </a:cubicBezTo>
                <a:cubicBezTo>
                  <a:pt x="420615" y="25775"/>
                  <a:pt x="439664" y="40062"/>
                  <a:pt x="356056" y="40856"/>
                </a:cubicBezTo>
                <a:cubicBezTo>
                  <a:pt x="272448" y="41650"/>
                  <a:pt x="61575" y="32919"/>
                  <a:pt x="13156" y="313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3" name="フリーフォーム: 図形 692">
            <a:extLst>
              <a:ext uri="{FF2B5EF4-FFF2-40B4-BE49-F238E27FC236}">
                <a16:creationId xmlns:a16="http://schemas.microsoft.com/office/drawing/2014/main" id="{77D7EDFB-64EF-4E74-BF13-93273E89BC98}"/>
              </a:ext>
            </a:extLst>
          </p:cNvPr>
          <p:cNvSpPr/>
          <p:nvPr/>
        </p:nvSpPr>
        <p:spPr>
          <a:xfrm>
            <a:off x="4969194" y="7220196"/>
            <a:ext cx="39002" cy="1053201"/>
          </a:xfrm>
          <a:custGeom>
            <a:avLst/>
            <a:gdLst>
              <a:gd name="connsiteX0" fmla="*/ 739 w 39002"/>
              <a:gd name="connsiteY0" fmla="*/ 1871 h 1053201"/>
              <a:gd name="connsiteX1" fmla="*/ 15556 w 39002"/>
              <a:gd name="connsiteY1" fmla="*/ 1013637 h 1053201"/>
              <a:gd name="connsiteX2" fmla="*/ 38839 w 39002"/>
              <a:gd name="connsiteY2" fmla="*/ 768104 h 1053201"/>
              <a:gd name="connsiteX3" fmla="*/ 739 w 39002"/>
              <a:gd name="connsiteY3" fmla="*/ 1871 h 105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02" h="1053201">
                <a:moveTo>
                  <a:pt x="739" y="1871"/>
                </a:moveTo>
                <a:cubicBezTo>
                  <a:pt x="-3141" y="42793"/>
                  <a:pt x="9206" y="885932"/>
                  <a:pt x="15556" y="1013637"/>
                </a:cubicBezTo>
                <a:cubicBezTo>
                  <a:pt x="21906" y="1141342"/>
                  <a:pt x="40956" y="933204"/>
                  <a:pt x="38839" y="768104"/>
                </a:cubicBezTo>
                <a:cubicBezTo>
                  <a:pt x="36722" y="603004"/>
                  <a:pt x="4619" y="-39051"/>
                  <a:pt x="739" y="187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4" name="フリーフォーム: 図形 693">
            <a:extLst>
              <a:ext uri="{FF2B5EF4-FFF2-40B4-BE49-F238E27FC236}">
                <a16:creationId xmlns:a16="http://schemas.microsoft.com/office/drawing/2014/main" id="{D66D53CC-7380-49BE-9194-E949E3E5E8A3}"/>
              </a:ext>
            </a:extLst>
          </p:cNvPr>
          <p:cNvSpPr/>
          <p:nvPr/>
        </p:nvSpPr>
        <p:spPr>
          <a:xfrm>
            <a:off x="4986282" y="8254551"/>
            <a:ext cx="74836" cy="767776"/>
          </a:xfrm>
          <a:custGeom>
            <a:avLst/>
            <a:gdLst>
              <a:gd name="connsiteX0" fmla="*/ 2701 w 74836"/>
              <a:gd name="connsiteY0" fmla="*/ 2566 h 767776"/>
              <a:gd name="connsiteX1" fmla="*/ 74668 w 74836"/>
              <a:gd name="connsiteY1" fmla="*/ 747632 h 767776"/>
              <a:gd name="connsiteX2" fmla="*/ 21751 w 74836"/>
              <a:gd name="connsiteY2" fmla="*/ 510566 h 767776"/>
              <a:gd name="connsiteX3" fmla="*/ 2701 w 74836"/>
              <a:gd name="connsiteY3" fmla="*/ 2566 h 76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36" h="767776">
                <a:moveTo>
                  <a:pt x="2701" y="2566"/>
                </a:moveTo>
                <a:cubicBezTo>
                  <a:pt x="11521" y="42077"/>
                  <a:pt x="71493" y="662965"/>
                  <a:pt x="74668" y="747632"/>
                </a:cubicBezTo>
                <a:cubicBezTo>
                  <a:pt x="77843" y="832299"/>
                  <a:pt x="35157" y="630158"/>
                  <a:pt x="21751" y="510566"/>
                </a:cubicBezTo>
                <a:cubicBezTo>
                  <a:pt x="8346" y="390974"/>
                  <a:pt x="-6119" y="-36945"/>
                  <a:pt x="2701" y="256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5" name="フリーフォーム: 図形 694">
            <a:extLst>
              <a:ext uri="{FF2B5EF4-FFF2-40B4-BE49-F238E27FC236}">
                <a16:creationId xmlns:a16="http://schemas.microsoft.com/office/drawing/2014/main" id="{4008268D-5DFB-427C-996F-216EF7BC0C7F}"/>
              </a:ext>
            </a:extLst>
          </p:cNvPr>
          <p:cNvSpPr/>
          <p:nvPr/>
        </p:nvSpPr>
        <p:spPr>
          <a:xfrm>
            <a:off x="5105625" y="9237708"/>
            <a:ext cx="67754" cy="436052"/>
          </a:xfrm>
          <a:custGeom>
            <a:avLst/>
            <a:gdLst>
              <a:gd name="connsiteX0" fmla="*/ 1892 w 67754"/>
              <a:gd name="connsiteY0" fmla="*/ 1542 h 436052"/>
              <a:gd name="connsiteX1" fmla="*/ 67508 w 67754"/>
              <a:gd name="connsiteY1" fmla="*/ 424875 h 436052"/>
              <a:gd name="connsiteX2" fmla="*/ 23058 w 67754"/>
              <a:gd name="connsiteY2" fmla="*/ 287292 h 436052"/>
              <a:gd name="connsiteX3" fmla="*/ 1892 w 67754"/>
              <a:gd name="connsiteY3" fmla="*/ 1542 h 43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54" h="436052">
                <a:moveTo>
                  <a:pt x="1892" y="1542"/>
                </a:moveTo>
                <a:cubicBezTo>
                  <a:pt x="9300" y="24473"/>
                  <a:pt x="63980" y="377250"/>
                  <a:pt x="67508" y="424875"/>
                </a:cubicBezTo>
                <a:cubicBezTo>
                  <a:pt x="71036" y="472500"/>
                  <a:pt x="35758" y="356789"/>
                  <a:pt x="23058" y="287292"/>
                </a:cubicBezTo>
                <a:cubicBezTo>
                  <a:pt x="10358" y="217795"/>
                  <a:pt x="-5516" y="-21389"/>
                  <a:pt x="1892" y="154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6" name="フリーフォーム: 図形 695">
            <a:extLst>
              <a:ext uri="{FF2B5EF4-FFF2-40B4-BE49-F238E27FC236}">
                <a16:creationId xmlns:a16="http://schemas.microsoft.com/office/drawing/2014/main" id="{6825070C-25AE-44B6-B284-DB1FF6737793}"/>
              </a:ext>
            </a:extLst>
          </p:cNvPr>
          <p:cNvSpPr/>
          <p:nvPr/>
        </p:nvSpPr>
        <p:spPr>
          <a:xfrm>
            <a:off x="4759736" y="7276030"/>
            <a:ext cx="26145" cy="376434"/>
          </a:xfrm>
          <a:custGeom>
            <a:avLst/>
            <a:gdLst>
              <a:gd name="connsiteX0" fmla="*/ 647 w 26145"/>
              <a:gd name="connsiteY0" fmla="*/ 3187 h 376434"/>
              <a:gd name="connsiteX1" fmla="*/ 9114 w 26145"/>
              <a:gd name="connsiteY1" fmla="*/ 371487 h 376434"/>
              <a:gd name="connsiteX2" fmla="*/ 26047 w 26145"/>
              <a:gd name="connsiteY2" fmla="*/ 202153 h 376434"/>
              <a:gd name="connsiteX3" fmla="*/ 647 w 26145"/>
              <a:gd name="connsiteY3" fmla="*/ 3187 h 37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5" h="376434">
                <a:moveTo>
                  <a:pt x="647" y="3187"/>
                </a:moveTo>
                <a:cubicBezTo>
                  <a:pt x="-2175" y="31409"/>
                  <a:pt x="4881" y="338326"/>
                  <a:pt x="9114" y="371487"/>
                </a:cubicBezTo>
                <a:cubicBezTo>
                  <a:pt x="13347" y="404648"/>
                  <a:pt x="27458" y="262478"/>
                  <a:pt x="26047" y="202153"/>
                </a:cubicBezTo>
                <a:cubicBezTo>
                  <a:pt x="24636" y="141828"/>
                  <a:pt x="3469" y="-25035"/>
                  <a:pt x="647" y="31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7" name="フリーフォーム: 図形 696">
            <a:extLst>
              <a:ext uri="{FF2B5EF4-FFF2-40B4-BE49-F238E27FC236}">
                <a16:creationId xmlns:a16="http://schemas.microsoft.com/office/drawing/2014/main" id="{8304AFB1-C473-4B13-939D-04EAE2350F5C}"/>
              </a:ext>
            </a:extLst>
          </p:cNvPr>
          <p:cNvSpPr/>
          <p:nvPr/>
        </p:nvSpPr>
        <p:spPr>
          <a:xfrm>
            <a:off x="4797425" y="8068145"/>
            <a:ext cx="97955" cy="938976"/>
          </a:xfrm>
          <a:custGeom>
            <a:avLst/>
            <a:gdLst>
              <a:gd name="connsiteX0" fmla="*/ 3175 w 97955"/>
              <a:gd name="connsiteY0" fmla="*/ 2705 h 938976"/>
              <a:gd name="connsiteX1" fmla="*/ 9525 w 97955"/>
              <a:gd name="connsiteY1" fmla="*/ 360422 h 938976"/>
              <a:gd name="connsiteX2" fmla="*/ 92075 w 97955"/>
              <a:gd name="connsiteY2" fmla="*/ 912872 h 938976"/>
              <a:gd name="connsiteX3" fmla="*/ 83608 w 97955"/>
              <a:gd name="connsiteY3" fmla="*/ 785872 h 938976"/>
              <a:gd name="connsiteX4" fmla="*/ 22225 w 97955"/>
              <a:gd name="connsiteY4" fmla="*/ 229188 h 938976"/>
              <a:gd name="connsiteX5" fmla="*/ 3175 w 97955"/>
              <a:gd name="connsiteY5" fmla="*/ 2705 h 93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955" h="938976">
                <a:moveTo>
                  <a:pt x="3175" y="2705"/>
                </a:moveTo>
                <a:cubicBezTo>
                  <a:pt x="1058" y="24577"/>
                  <a:pt x="-5292" y="208728"/>
                  <a:pt x="9525" y="360422"/>
                </a:cubicBezTo>
                <a:cubicBezTo>
                  <a:pt x="24342" y="512117"/>
                  <a:pt x="79728" y="841964"/>
                  <a:pt x="92075" y="912872"/>
                </a:cubicBezTo>
                <a:cubicBezTo>
                  <a:pt x="104422" y="983780"/>
                  <a:pt x="95250" y="899819"/>
                  <a:pt x="83608" y="785872"/>
                </a:cubicBezTo>
                <a:cubicBezTo>
                  <a:pt x="71966" y="671925"/>
                  <a:pt x="32456" y="363596"/>
                  <a:pt x="22225" y="229188"/>
                </a:cubicBezTo>
                <a:cubicBezTo>
                  <a:pt x="11995" y="94780"/>
                  <a:pt x="5292" y="-19167"/>
                  <a:pt x="3175" y="270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8" name="フリーフォーム: 図形 697">
            <a:extLst>
              <a:ext uri="{FF2B5EF4-FFF2-40B4-BE49-F238E27FC236}">
                <a16:creationId xmlns:a16="http://schemas.microsoft.com/office/drawing/2014/main" id="{7947AF10-2D5F-4E98-AC4A-40F747E7EE94}"/>
              </a:ext>
            </a:extLst>
          </p:cNvPr>
          <p:cNvSpPr/>
          <p:nvPr/>
        </p:nvSpPr>
        <p:spPr>
          <a:xfrm>
            <a:off x="4892469" y="9015204"/>
            <a:ext cx="155260" cy="751097"/>
          </a:xfrm>
          <a:custGeom>
            <a:avLst/>
            <a:gdLst>
              <a:gd name="connsiteX0" fmla="*/ 1264 w 155260"/>
              <a:gd name="connsiteY0" fmla="*/ 8146 h 751097"/>
              <a:gd name="connsiteX1" fmla="*/ 111331 w 155260"/>
              <a:gd name="connsiteY1" fmla="*/ 613513 h 751097"/>
              <a:gd name="connsiteX2" fmla="*/ 149431 w 155260"/>
              <a:gd name="connsiteY2" fmla="*/ 751096 h 751097"/>
              <a:gd name="connsiteX3" fmla="*/ 145198 w 155260"/>
              <a:gd name="connsiteY3" fmla="*/ 615629 h 751097"/>
              <a:gd name="connsiteX4" fmla="*/ 56298 w 155260"/>
              <a:gd name="connsiteY4" fmla="*/ 285429 h 751097"/>
              <a:gd name="connsiteX5" fmla="*/ 1264 w 155260"/>
              <a:gd name="connsiteY5" fmla="*/ 8146 h 75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60" h="751097">
                <a:moveTo>
                  <a:pt x="1264" y="8146"/>
                </a:moveTo>
                <a:cubicBezTo>
                  <a:pt x="10436" y="62827"/>
                  <a:pt x="86637" y="489688"/>
                  <a:pt x="111331" y="613513"/>
                </a:cubicBezTo>
                <a:cubicBezTo>
                  <a:pt x="136026" y="737338"/>
                  <a:pt x="143787" y="750743"/>
                  <a:pt x="149431" y="751096"/>
                </a:cubicBezTo>
                <a:cubicBezTo>
                  <a:pt x="155075" y="751449"/>
                  <a:pt x="160720" y="693240"/>
                  <a:pt x="145198" y="615629"/>
                </a:cubicBezTo>
                <a:cubicBezTo>
                  <a:pt x="129676" y="538018"/>
                  <a:pt x="77465" y="382443"/>
                  <a:pt x="56298" y="285429"/>
                </a:cubicBezTo>
                <a:cubicBezTo>
                  <a:pt x="35131" y="188415"/>
                  <a:pt x="-7908" y="-46535"/>
                  <a:pt x="1264" y="814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9" name="フリーフォーム: 図形 698">
            <a:extLst>
              <a:ext uri="{FF2B5EF4-FFF2-40B4-BE49-F238E27FC236}">
                <a16:creationId xmlns:a16="http://schemas.microsoft.com/office/drawing/2014/main" id="{199C9C78-83B6-4C97-9806-6BC5142BC777}"/>
              </a:ext>
            </a:extLst>
          </p:cNvPr>
          <p:cNvSpPr/>
          <p:nvPr/>
        </p:nvSpPr>
        <p:spPr>
          <a:xfrm>
            <a:off x="4690397" y="7294407"/>
            <a:ext cx="30677" cy="677118"/>
          </a:xfrm>
          <a:custGeom>
            <a:avLst/>
            <a:gdLst>
              <a:gd name="connsiteX0" fmla="*/ 19186 w 30677"/>
              <a:gd name="connsiteY0" fmla="*/ 5976 h 677118"/>
              <a:gd name="connsiteX1" fmla="*/ 136 w 30677"/>
              <a:gd name="connsiteY1" fmla="*/ 668493 h 677118"/>
              <a:gd name="connsiteX2" fmla="*/ 29770 w 30677"/>
              <a:gd name="connsiteY2" fmla="*/ 359460 h 677118"/>
              <a:gd name="connsiteX3" fmla="*/ 19186 w 30677"/>
              <a:gd name="connsiteY3" fmla="*/ 5976 h 67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77" h="677118">
                <a:moveTo>
                  <a:pt x="19186" y="5976"/>
                </a:moveTo>
                <a:cubicBezTo>
                  <a:pt x="14247" y="57481"/>
                  <a:pt x="-1628" y="609579"/>
                  <a:pt x="136" y="668493"/>
                </a:cubicBezTo>
                <a:cubicBezTo>
                  <a:pt x="1900" y="727407"/>
                  <a:pt x="25889" y="469174"/>
                  <a:pt x="29770" y="359460"/>
                </a:cubicBezTo>
                <a:cubicBezTo>
                  <a:pt x="33651" y="249746"/>
                  <a:pt x="24125" y="-45529"/>
                  <a:pt x="19186" y="597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0" name="フリーフォーム: 図形 699">
            <a:extLst>
              <a:ext uri="{FF2B5EF4-FFF2-40B4-BE49-F238E27FC236}">
                <a16:creationId xmlns:a16="http://schemas.microsoft.com/office/drawing/2014/main" id="{295D3128-09EC-42F6-97D6-6D2D0255099E}"/>
              </a:ext>
            </a:extLst>
          </p:cNvPr>
          <p:cNvSpPr/>
          <p:nvPr/>
        </p:nvSpPr>
        <p:spPr>
          <a:xfrm>
            <a:off x="4648196" y="7278021"/>
            <a:ext cx="28639" cy="930728"/>
          </a:xfrm>
          <a:custGeom>
            <a:avLst/>
            <a:gdLst>
              <a:gd name="connsiteX0" fmla="*/ 27521 w 28639"/>
              <a:gd name="connsiteY0" fmla="*/ 9662 h 930728"/>
              <a:gd name="connsiteX1" fmla="*/ 23287 w 28639"/>
              <a:gd name="connsiteY1" fmla="*/ 879612 h 930728"/>
              <a:gd name="connsiteX2" fmla="*/ 23287 w 28639"/>
              <a:gd name="connsiteY2" fmla="*/ 786479 h 930728"/>
              <a:gd name="connsiteX3" fmla="*/ 4 w 28639"/>
              <a:gd name="connsiteY3" fmla="*/ 435112 h 930728"/>
              <a:gd name="connsiteX4" fmla="*/ 27521 w 28639"/>
              <a:gd name="connsiteY4" fmla="*/ 9662 h 93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9" h="930728">
                <a:moveTo>
                  <a:pt x="27521" y="9662"/>
                </a:moveTo>
                <a:cubicBezTo>
                  <a:pt x="31402" y="83745"/>
                  <a:pt x="23993" y="750143"/>
                  <a:pt x="23287" y="879612"/>
                </a:cubicBezTo>
                <a:cubicBezTo>
                  <a:pt x="22581" y="1009081"/>
                  <a:pt x="27167" y="860562"/>
                  <a:pt x="23287" y="786479"/>
                </a:cubicBezTo>
                <a:cubicBezTo>
                  <a:pt x="19406" y="712396"/>
                  <a:pt x="-349" y="562465"/>
                  <a:pt x="4" y="435112"/>
                </a:cubicBezTo>
                <a:cubicBezTo>
                  <a:pt x="357" y="307759"/>
                  <a:pt x="23640" y="-64421"/>
                  <a:pt x="27521" y="96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1" name="フリーフォーム: 図形 700">
            <a:extLst>
              <a:ext uri="{FF2B5EF4-FFF2-40B4-BE49-F238E27FC236}">
                <a16:creationId xmlns:a16="http://schemas.microsoft.com/office/drawing/2014/main" id="{6E7F8A73-0AB6-43F0-963C-E141603DAE3B}"/>
              </a:ext>
            </a:extLst>
          </p:cNvPr>
          <p:cNvSpPr/>
          <p:nvPr/>
        </p:nvSpPr>
        <p:spPr>
          <a:xfrm>
            <a:off x="4495078" y="7313075"/>
            <a:ext cx="29433" cy="813346"/>
          </a:xfrm>
          <a:custGeom>
            <a:avLst/>
            <a:gdLst>
              <a:gd name="connsiteX0" fmla="*/ 28239 w 29433"/>
              <a:gd name="connsiteY0" fmla="*/ 8 h 813346"/>
              <a:gd name="connsiteX1" fmla="*/ 722 w 29433"/>
              <a:gd name="connsiteY1" fmla="*/ 679458 h 813346"/>
              <a:gd name="connsiteX2" fmla="*/ 9189 w 29433"/>
              <a:gd name="connsiteY2" fmla="*/ 812808 h 813346"/>
              <a:gd name="connsiteX3" fmla="*/ 21889 w 29433"/>
              <a:gd name="connsiteY3" fmla="*/ 664642 h 813346"/>
              <a:gd name="connsiteX4" fmla="*/ 28239 w 29433"/>
              <a:gd name="connsiteY4" fmla="*/ 8 h 81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33" h="813346">
                <a:moveTo>
                  <a:pt x="28239" y="8"/>
                </a:moveTo>
                <a:cubicBezTo>
                  <a:pt x="24711" y="2477"/>
                  <a:pt x="3897" y="543991"/>
                  <a:pt x="722" y="679458"/>
                </a:cubicBezTo>
                <a:cubicBezTo>
                  <a:pt x="-2453" y="814925"/>
                  <a:pt x="5661" y="815277"/>
                  <a:pt x="9189" y="812808"/>
                </a:cubicBezTo>
                <a:cubicBezTo>
                  <a:pt x="12717" y="810339"/>
                  <a:pt x="16950" y="797286"/>
                  <a:pt x="21889" y="664642"/>
                </a:cubicBezTo>
                <a:cubicBezTo>
                  <a:pt x="26828" y="531998"/>
                  <a:pt x="31767" y="-2461"/>
                  <a:pt x="28239" y="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2" name="フリーフォーム: 図形 701">
            <a:extLst>
              <a:ext uri="{FF2B5EF4-FFF2-40B4-BE49-F238E27FC236}">
                <a16:creationId xmlns:a16="http://schemas.microsoft.com/office/drawing/2014/main" id="{CF439FB7-848B-4D9B-8762-68126F99FA26}"/>
              </a:ext>
            </a:extLst>
          </p:cNvPr>
          <p:cNvSpPr/>
          <p:nvPr/>
        </p:nvSpPr>
        <p:spPr>
          <a:xfrm>
            <a:off x="4619856" y="8186391"/>
            <a:ext cx="70693" cy="892374"/>
          </a:xfrm>
          <a:custGeom>
            <a:avLst/>
            <a:gdLst>
              <a:gd name="connsiteX0" fmla="*/ 70677 w 70693"/>
              <a:gd name="connsiteY0" fmla="*/ 2992 h 892374"/>
              <a:gd name="connsiteX1" fmla="*/ 11411 w 70693"/>
              <a:gd name="connsiteY1" fmla="*/ 868709 h 892374"/>
              <a:gd name="connsiteX2" fmla="*/ 5061 w 70693"/>
              <a:gd name="connsiteY2" fmla="*/ 593542 h 892374"/>
              <a:gd name="connsiteX3" fmla="*/ 70677 w 70693"/>
              <a:gd name="connsiteY3" fmla="*/ 2992 h 89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93" h="892374">
                <a:moveTo>
                  <a:pt x="70677" y="2992"/>
                </a:moveTo>
                <a:cubicBezTo>
                  <a:pt x="71735" y="48853"/>
                  <a:pt x="22347" y="770284"/>
                  <a:pt x="11411" y="868709"/>
                </a:cubicBezTo>
                <a:cubicBezTo>
                  <a:pt x="475" y="967134"/>
                  <a:pt x="-4464" y="735712"/>
                  <a:pt x="5061" y="593542"/>
                </a:cubicBezTo>
                <a:cubicBezTo>
                  <a:pt x="14586" y="451373"/>
                  <a:pt x="69619" y="-42869"/>
                  <a:pt x="70677" y="299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3" name="フリーフォーム: 図形 702">
            <a:extLst>
              <a:ext uri="{FF2B5EF4-FFF2-40B4-BE49-F238E27FC236}">
                <a16:creationId xmlns:a16="http://schemas.microsoft.com/office/drawing/2014/main" id="{B71BA2C5-79C0-4140-84CF-C1F5026629EB}"/>
              </a:ext>
            </a:extLst>
          </p:cNvPr>
          <p:cNvSpPr/>
          <p:nvPr/>
        </p:nvSpPr>
        <p:spPr>
          <a:xfrm>
            <a:off x="4478850" y="8160688"/>
            <a:ext cx="32634" cy="1032359"/>
          </a:xfrm>
          <a:custGeom>
            <a:avLst/>
            <a:gdLst>
              <a:gd name="connsiteX0" fmla="*/ 25417 w 32634"/>
              <a:gd name="connsiteY0" fmla="*/ 1179 h 1032359"/>
              <a:gd name="connsiteX1" fmla="*/ 17 w 32634"/>
              <a:gd name="connsiteY1" fmla="*/ 985429 h 1032359"/>
              <a:gd name="connsiteX2" fmla="*/ 29650 w 32634"/>
              <a:gd name="connsiteY2" fmla="*/ 788579 h 1032359"/>
              <a:gd name="connsiteX3" fmla="*/ 25417 w 32634"/>
              <a:gd name="connsiteY3" fmla="*/ 1179 h 10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4" h="1032359">
                <a:moveTo>
                  <a:pt x="25417" y="1179"/>
                </a:moveTo>
                <a:cubicBezTo>
                  <a:pt x="20478" y="33987"/>
                  <a:pt x="-688" y="854196"/>
                  <a:pt x="17" y="985429"/>
                </a:cubicBezTo>
                <a:cubicBezTo>
                  <a:pt x="722" y="1116662"/>
                  <a:pt x="22947" y="947329"/>
                  <a:pt x="29650" y="788579"/>
                </a:cubicBezTo>
                <a:cubicBezTo>
                  <a:pt x="36353" y="629829"/>
                  <a:pt x="30356" y="-31629"/>
                  <a:pt x="25417" y="117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4" name="フリーフォーム: 図形 703">
            <a:extLst>
              <a:ext uri="{FF2B5EF4-FFF2-40B4-BE49-F238E27FC236}">
                <a16:creationId xmlns:a16="http://schemas.microsoft.com/office/drawing/2014/main" id="{E6305C69-6DB7-43FD-8C82-354371E79643}"/>
              </a:ext>
            </a:extLst>
          </p:cNvPr>
          <p:cNvSpPr/>
          <p:nvPr/>
        </p:nvSpPr>
        <p:spPr>
          <a:xfrm>
            <a:off x="4575805" y="9121077"/>
            <a:ext cx="26136" cy="971102"/>
          </a:xfrm>
          <a:custGeom>
            <a:avLst/>
            <a:gdLst>
              <a:gd name="connsiteX0" fmla="*/ 11012 w 26136"/>
              <a:gd name="connsiteY0" fmla="*/ 1756 h 971102"/>
              <a:gd name="connsiteX1" fmla="*/ 428 w 26136"/>
              <a:gd name="connsiteY1" fmla="*/ 935206 h 971102"/>
              <a:gd name="connsiteX2" fmla="*/ 25828 w 26136"/>
              <a:gd name="connsiteY2" fmla="*/ 706606 h 971102"/>
              <a:gd name="connsiteX3" fmla="*/ 11012 w 26136"/>
              <a:gd name="connsiteY3" fmla="*/ 1756 h 97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36" h="971102">
                <a:moveTo>
                  <a:pt x="11012" y="1756"/>
                </a:moveTo>
                <a:cubicBezTo>
                  <a:pt x="6779" y="39856"/>
                  <a:pt x="-2041" y="817731"/>
                  <a:pt x="428" y="935206"/>
                </a:cubicBezTo>
                <a:cubicBezTo>
                  <a:pt x="2897" y="1052681"/>
                  <a:pt x="23359" y="856889"/>
                  <a:pt x="25828" y="706606"/>
                </a:cubicBezTo>
                <a:cubicBezTo>
                  <a:pt x="28297" y="556323"/>
                  <a:pt x="15245" y="-36344"/>
                  <a:pt x="11012" y="175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5" name="フリーフォーム: 図形 704">
            <a:extLst>
              <a:ext uri="{FF2B5EF4-FFF2-40B4-BE49-F238E27FC236}">
                <a16:creationId xmlns:a16="http://schemas.microsoft.com/office/drawing/2014/main" id="{1DFCB4F5-FA4A-4C86-9C76-94DB8A991DF8}"/>
              </a:ext>
            </a:extLst>
          </p:cNvPr>
          <p:cNvSpPr/>
          <p:nvPr/>
        </p:nvSpPr>
        <p:spPr>
          <a:xfrm>
            <a:off x="4617985" y="9095814"/>
            <a:ext cx="28598" cy="1280526"/>
          </a:xfrm>
          <a:custGeom>
            <a:avLst/>
            <a:gdLst>
              <a:gd name="connsiteX0" fmla="*/ 28098 w 28598"/>
              <a:gd name="connsiteY0" fmla="*/ 24903 h 1280526"/>
              <a:gd name="connsiteX1" fmla="*/ 17515 w 28598"/>
              <a:gd name="connsiteY1" fmla="*/ 1216586 h 1280526"/>
              <a:gd name="connsiteX2" fmla="*/ 6932 w 28598"/>
              <a:gd name="connsiteY2" fmla="*/ 1049369 h 1280526"/>
              <a:gd name="connsiteX3" fmla="*/ 582 w 28598"/>
              <a:gd name="connsiteY3" fmla="*/ 456703 h 1280526"/>
              <a:gd name="connsiteX4" fmla="*/ 28098 w 28598"/>
              <a:gd name="connsiteY4" fmla="*/ 24903 h 128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8" h="1280526">
                <a:moveTo>
                  <a:pt x="28098" y="24903"/>
                </a:moveTo>
                <a:cubicBezTo>
                  <a:pt x="30920" y="151550"/>
                  <a:pt x="21043" y="1045842"/>
                  <a:pt x="17515" y="1216586"/>
                </a:cubicBezTo>
                <a:cubicBezTo>
                  <a:pt x="13987" y="1387330"/>
                  <a:pt x="9754" y="1176016"/>
                  <a:pt x="6932" y="1049369"/>
                </a:cubicBezTo>
                <a:cubicBezTo>
                  <a:pt x="4110" y="922722"/>
                  <a:pt x="-1887" y="626036"/>
                  <a:pt x="582" y="456703"/>
                </a:cubicBezTo>
                <a:cubicBezTo>
                  <a:pt x="3051" y="287370"/>
                  <a:pt x="25276" y="-101744"/>
                  <a:pt x="28098" y="2490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6" name="フリーフォーム: 図形 705">
            <a:extLst>
              <a:ext uri="{FF2B5EF4-FFF2-40B4-BE49-F238E27FC236}">
                <a16:creationId xmlns:a16="http://schemas.microsoft.com/office/drawing/2014/main" id="{81FDAA40-2D99-4CB7-8F84-E9A215B080B0}"/>
              </a:ext>
            </a:extLst>
          </p:cNvPr>
          <p:cNvSpPr/>
          <p:nvPr/>
        </p:nvSpPr>
        <p:spPr>
          <a:xfrm>
            <a:off x="4491831" y="9231984"/>
            <a:ext cx="42225" cy="1014229"/>
          </a:xfrm>
          <a:custGeom>
            <a:avLst/>
            <a:gdLst>
              <a:gd name="connsiteX0" fmla="*/ 1852 w 42225"/>
              <a:gd name="connsiteY0" fmla="*/ 916 h 1014229"/>
              <a:gd name="connsiteX1" fmla="*/ 10319 w 42225"/>
              <a:gd name="connsiteY1" fmla="*/ 963999 h 1014229"/>
              <a:gd name="connsiteX2" fmla="*/ 42069 w 42225"/>
              <a:gd name="connsiteY2" fmla="*/ 790433 h 1014229"/>
              <a:gd name="connsiteX3" fmla="*/ 1852 w 42225"/>
              <a:gd name="connsiteY3" fmla="*/ 916 h 10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25" h="1014229">
                <a:moveTo>
                  <a:pt x="1852" y="916"/>
                </a:moveTo>
                <a:cubicBezTo>
                  <a:pt x="-3440" y="29844"/>
                  <a:pt x="3616" y="832413"/>
                  <a:pt x="10319" y="963999"/>
                </a:cubicBezTo>
                <a:cubicBezTo>
                  <a:pt x="17022" y="1095585"/>
                  <a:pt x="44538" y="944244"/>
                  <a:pt x="42069" y="790433"/>
                </a:cubicBezTo>
                <a:cubicBezTo>
                  <a:pt x="39600" y="636622"/>
                  <a:pt x="7144" y="-28012"/>
                  <a:pt x="1852" y="9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7" name="フリーフォーム: 図形 706">
            <a:extLst>
              <a:ext uri="{FF2B5EF4-FFF2-40B4-BE49-F238E27FC236}">
                <a16:creationId xmlns:a16="http://schemas.microsoft.com/office/drawing/2014/main" id="{744C83A8-F4D3-4B48-93EC-C849F04CE6FF}"/>
              </a:ext>
            </a:extLst>
          </p:cNvPr>
          <p:cNvSpPr/>
          <p:nvPr/>
        </p:nvSpPr>
        <p:spPr>
          <a:xfrm>
            <a:off x="4542367" y="8771180"/>
            <a:ext cx="48741" cy="474940"/>
          </a:xfrm>
          <a:custGeom>
            <a:avLst/>
            <a:gdLst>
              <a:gd name="connsiteX0" fmla="*/ 48683 w 48741"/>
              <a:gd name="connsiteY0" fmla="*/ 287 h 474940"/>
              <a:gd name="connsiteX1" fmla="*/ 19050 w 48741"/>
              <a:gd name="connsiteY1" fmla="*/ 296620 h 474940"/>
              <a:gd name="connsiteX2" fmla="*/ 10583 w 48741"/>
              <a:gd name="connsiteY2" fmla="*/ 474420 h 474940"/>
              <a:gd name="connsiteX3" fmla="*/ 0 w 48741"/>
              <a:gd name="connsiteY3" fmla="*/ 347420 h 474940"/>
              <a:gd name="connsiteX4" fmla="*/ 10583 w 48741"/>
              <a:gd name="connsiteY4" fmla="*/ 243703 h 474940"/>
              <a:gd name="connsiteX5" fmla="*/ 48683 w 48741"/>
              <a:gd name="connsiteY5" fmla="*/ 287 h 47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41" h="474940">
                <a:moveTo>
                  <a:pt x="48683" y="287"/>
                </a:moveTo>
                <a:cubicBezTo>
                  <a:pt x="50094" y="9107"/>
                  <a:pt x="25400" y="217598"/>
                  <a:pt x="19050" y="296620"/>
                </a:cubicBezTo>
                <a:cubicBezTo>
                  <a:pt x="12700" y="375642"/>
                  <a:pt x="13758" y="465953"/>
                  <a:pt x="10583" y="474420"/>
                </a:cubicBezTo>
                <a:cubicBezTo>
                  <a:pt x="7408" y="482887"/>
                  <a:pt x="0" y="385873"/>
                  <a:pt x="0" y="347420"/>
                </a:cubicBezTo>
                <a:cubicBezTo>
                  <a:pt x="0" y="308967"/>
                  <a:pt x="1764" y="299442"/>
                  <a:pt x="10583" y="243703"/>
                </a:cubicBezTo>
                <a:cubicBezTo>
                  <a:pt x="19402" y="187964"/>
                  <a:pt x="47272" y="-8533"/>
                  <a:pt x="48683" y="2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8" name="フリーフォーム: 図形 707">
            <a:extLst>
              <a:ext uri="{FF2B5EF4-FFF2-40B4-BE49-F238E27FC236}">
                <a16:creationId xmlns:a16="http://schemas.microsoft.com/office/drawing/2014/main" id="{405EC4EF-FE9A-412D-9BED-69CE7B48CAA3}"/>
              </a:ext>
            </a:extLst>
          </p:cNvPr>
          <p:cNvSpPr/>
          <p:nvPr/>
        </p:nvSpPr>
        <p:spPr>
          <a:xfrm>
            <a:off x="4510474" y="10318257"/>
            <a:ext cx="53332" cy="471101"/>
          </a:xfrm>
          <a:custGeom>
            <a:avLst/>
            <a:gdLst>
              <a:gd name="connsiteX0" fmla="*/ 143 w 53332"/>
              <a:gd name="connsiteY0" fmla="*/ 2610 h 471101"/>
              <a:gd name="connsiteX1" fmla="*/ 36126 w 53332"/>
              <a:gd name="connsiteY1" fmla="*/ 461926 h 471101"/>
              <a:gd name="connsiteX2" fmla="*/ 50943 w 53332"/>
              <a:gd name="connsiteY2" fmla="*/ 284126 h 471101"/>
              <a:gd name="connsiteX3" fmla="*/ 143 w 53332"/>
              <a:gd name="connsiteY3" fmla="*/ 2610 h 47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32" h="471101">
                <a:moveTo>
                  <a:pt x="143" y="2610"/>
                </a:moveTo>
                <a:cubicBezTo>
                  <a:pt x="-2326" y="32243"/>
                  <a:pt x="27659" y="415007"/>
                  <a:pt x="36126" y="461926"/>
                </a:cubicBezTo>
                <a:cubicBezTo>
                  <a:pt x="44593" y="508845"/>
                  <a:pt x="59057" y="364559"/>
                  <a:pt x="50943" y="284126"/>
                </a:cubicBezTo>
                <a:cubicBezTo>
                  <a:pt x="42829" y="203693"/>
                  <a:pt x="2612" y="-27023"/>
                  <a:pt x="143" y="26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9" name="フリーフォーム: 図形 708">
            <a:extLst>
              <a:ext uri="{FF2B5EF4-FFF2-40B4-BE49-F238E27FC236}">
                <a16:creationId xmlns:a16="http://schemas.microsoft.com/office/drawing/2014/main" id="{13860B95-F432-45EB-BA51-EE844C4265C6}"/>
              </a:ext>
            </a:extLst>
          </p:cNvPr>
          <p:cNvSpPr/>
          <p:nvPr/>
        </p:nvSpPr>
        <p:spPr>
          <a:xfrm>
            <a:off x="4656587" y="10257167"/>
            <a:ext cx="52601" cy="544307"/>
          </a:xfrm>
          <a:custGeom>
            <a:avLst/>
            <a:gdLst>
              <a:gd name="connsiteX0" fmla="*/ 7488 w 52601"/>
              <a:gd name="connsiteY0" fmla="*/ 7608 h 544307"/>
              <a:gd name="connsiteX1" fmla="*/ 48763 w 52601"/>
              <a:gd name="connsiteY1" fmla="*/ 518783 h 544307"/>
              <a:gd name="connsiteX2" fmla="*/ 45588 w 52601"/>
              <a:gd name="connsiteY2" fmla="*/ 442583 h 544307"/>
              <a:gd name="connsiteX3" fmla="*/ 2726 w 52601"/>
              <a:gd name="connsiteY3" fmla="*/ 226683 h 544307"/>
              <a:gd name="connsiteX4" fmla="*/ 7488 w 52601"/>
              <a:gd name="connsiteY4" fmla="*/ 7608 h 54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01" h="544307">
                <a:moveTo>
                  <a:pt x="7488" y="7608"/>
                </a:moveTo>
                <a:cubicBezTo>
                  <a:pt x="15161" y="56291"/>
                  <a:pt x="42413" y="446287"/>
                  <a:pt x="48763" y="518783"/>
                </a:cubicBezTo>
                <a:cubicBezTo>
                  <a:pt x="55113" y="591279"/>
                  <a:pt x="53261" y="491266"/>
                  <a:pt x="45588" y="442583"/>
                </a:cubicBezTo>
                <a:cubicBezTo>
                  <a:pt x="37915" y="393900"/>
                  <a:pt x="7753" y="296268"/>
                  <a:pt x="2726" y="226683"/>
                </a:cubicBezTo>
                <a:cubicBezTo>
                  <a:pt x="-2301" y="157098"/>
                  <a:pt x="-185" y="-41075"/>
                  <a:pt x="7488" y="760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0" name="フリーフォーム: 図形 709">
            <a:extLst>
              <a:ext uri="{FF2B5EF4-FFF2-40B4-BE49-F238E27FC236}">
                <a16:creationId xmlns:a16="http://schemas.microsoft.com/office/drawing/2014/main" id="{1FE677EB-587E-4733-8D17-23B1CB74C2A3}"/>
              </a:ext>
            </a:extLst>
          </p:cNvPr>
          <p:cNvSpPr/>
          <p:nvPr/>
        </p:nvSpPr>
        <p:spPr>
          <a:xfrm>
            <a:off x="4589458" y="10434156"/>
            <a:ext cx="61061" cy="362197"/>
          </a:xfrm>
          <a:custGeom>
            <a:avLst/>
            <a:gdLst>
              <a:gd name="connsiteX0" fmla="*/ 39692 w 61061"/>
              <a:gd name="connsiteY0" fmla="*/ 482 h 362197"/>
              <a:gd name="connsiteX1" fmla="*/ 28580 w 61061"/>
              <a:gd name="connsiteY1" fmla="*/ 125894 h 362197"/>
              <a:gd name="connsiteX2" fmla="*/ 23817 w 61061"/>
              <a:gd name="connsiteY2" fmla="*/ 210032 h 362197"/>
              <a:gd name="connsiteX3" fmla="*/ 60330 w 61061"/>
              <a:gd name="connsiteY3" fmla="*/ 359257 h 362197"/>
              <a:gd name="connsiteX4" fmla="*/ 44455 w 61061"/>
              <a:gd name="connsiteY4" fmla="*/ 298932 h 362197"/>
              <a:gd name="connsiteX5" fmla="*/ 5 w 61061"/>
              <a:gd name="connsiteY5" fmla="*/ 175107 h 362197"/>
              <a:gd name="connsiteX6" fmla="*/ 39692 w 61061"/>
              <a:gd name="connsiteY6" fmla="*/ 482 h 36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61" h="362197">
                <a:moveTo>
                  <a:pt x="39692" y="482"/>
                </a:moveTo>
                <a:cubicBezTo>
                  <a:pt x="44455" y="-7720"/>
                  <a:pt x="31226" y="90969"/>
                  <a:pt x="28580" y="125894"/>
                </a:cubicBezTo>
                <a:cubicBezTo>
                  <a:pt x="25934" y="160819"/>
                  <a:pt x="18525" y="171138"/>
                  <a:pt x="23817" y="210032"/>
                </a:cubicBezTo>
                <a:cubicBezTo>
                  <a:pt x="29109" y="248926"/>
                  <a:pt x="56890" y="344440"/>
                  <a:pt x="60330" y="359257"/>
                </a:cubicBezTo>
                <a:cubicBezTo>
                  <a:pt x="63770" y="374074"/>
                  <a:pt x="54509" y="329624"/>
                  <a:pt x="44455" y="298932"/>
                </a:cubicBezTo>
                <a:cubicBezTo>
                  <a:pt x="34401" y="268240"/>
                  <a:pt x="-524" y="224584"/>
                  <a:pt x="5" y="175107"/>
                </a:cubicBezTo>
                <a:cubicBezTo>
                  <a:pt x="534" y="125630"/>
                  <a:pt x="34929" y="8684"/>
                  <a:pt x="39692" y="48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1" name="フリーフォーム: 図形 710">
            <a:extLst>
              <a:ext uri="{FF2B5EF4-FFF2-40B4-BE49-F238E27FC236}">
                <a16:creationId xmlns:a16="http://schemas.microsoft.com/office/drawing/2014/main" id="{2C079F76-5F42-47C7-AEF6-9E14550BCC6A}"/>
              </a:ext>
            </a:extLst>
          </p:cNvPr>
          <p:cNvSpPr/>
          <p:nvPr/>
        </p:nvSpPr>
        <p:spPr>
          <a:xfrm>
            <a:off x="4527513" y="10764600"/>
            <a:ext cx="185792" cy="46691"/>
          </a:xfrm>
          <a:custGeom>
            <a:avLst/>
            <a:gdLst>
              <a:gd name="connsiteX0" fmla="*/ 37 w 185792"/>
              <a:gd name="connsiteY0" fmla="*/ 38338 h 46691"/>
              <a:gd name="connsiteX1" fmla="*/ 120687 w 185792"/>
              <a:gd name="connsiteY1" fmla="*/ 44688 h 46691"/>
              <a:gd name="connsiteX2" fmla="*/ 185775 w 185792"/>
              <a:gd name="connsiteY2" fmla="*/ 238 h 46691"/>
              <a:gd name="connsiteX3" fmla="*/ 127037 w 185792"/>
              <a:gd name="connsiteY3" fmla="*/ 27225 h 46691"/>
              <a:gd name="connsiteX4" fmla="*/ 107987 w 185792"/>
              <a:gd name="connsiteY4" fmla="*/ 31988 h 46691"/>
              <a:gd name="connsiteX5" fmla="*/ 37 w 185792"/>
              <a:gd name="connsiteY5" fmla="*/ 38338 h 4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792" h="46691">
                <a:moveTo>
                  <a:pt x="37" y="38338"/>
                </a:moveTo>
                <a:cubicBezTo>
                  <a:pt x="2154" y="40455"/>
                  <a:pt x="89731" y="51038"/>
                  <a:pt x="120687" y="44688"/>
                </a:cubicBezTo>
                <a:cubicBezTo>
                  <a:pt x="151643" y="38338"/>
                  <a:pt x="184717" y="3148"/>
                  <a:pt x="185775" y="238"/>
                </a:cubicBezTo>
                <a:cubicBezTo>
                  <a:pt x="186833" y="-2672"/>
                  <a:pt x="140002" y="21933"/>
                  <a:pt x="127037" y="27225"/>
                </a:cubicBezTo>
                <a:cubicBezTo>
                  <a:pt x="114072" y="32517"/>
                  <a:pt x="129418" y="31988"/>
                  <a:pt x="107987" y="31988"/>
                </a:cubicBezTo>
                <a:cubicBezTo>
                  <a:pt x="86556" y="31988"/>
                  <a:pt x="-2080" y="36221"/>
                  <a:pt x="37" y="383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2" name="フリーフォーム: 図形 711">
            <a:extLst>
              <a:ext uri="{FF2B5EF4-FFF2-40B4-BE49-F238E27FC236}">
                <a16:creationId xmlns:a16="http://schemas.microsoft.com/office/drawing/2014/main" id="{83F37443-BDC6-4727-A20B-6748253A88EF}"/>
              </a:ext>
            </a:extLst>
          </p:cNvPr>
          <p:cNvSpPr/>
          <p:nvPr/>
        </p:nvSpPr>
        <p:spPr>
          <a:xfrm>
            <a:off x="3449362" y="7344595"/>
            <a:ext cx="21565" cy="605570"/>
          </a:xfrm>
          <a:custGeom>
            <a:avLst/>
            <a:gdLst>
              <a:gd name="connsiteX0" fmla="*/ 9801 w 21565"/>
              <a:gd name="connsiteY0" fmla="*/ 768 h 605570"/>
              <a:gd name="connsiteX1" fmla="*/ 276 w 21565"/>
              <a:gd name="connsiteY1" fmla="*/ 578618 h 605570"/>
              <a:gd name="connsiteX2" fmla="*/ 20913 w 21565"/>
              <a:gd name="connsiteY2" fmla="*/ 457968 h 605570"/>
              <a:gd name="connsiteX3" fmla="*/ 9801 w 21565"/>
              <a:gd name="connsiteY3" fmla="*/ 768 h 60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65" h="605570">
                <a:moveTo>
                  <a:pt x="9801" y="768"/>
                </a:moveTo>
                <a:cubicBezTo>
                  <a:pt x="6362" y="20876"/>
                  <a:pt x="-1576" y="502418"/>
                  <a:pt x="276" y="578618"/>
                </a:cubicBezTo>
                <a:cubicBezTo>
                  <a:pt x="2128" y="654818"/>
                  <a:pt x="17474" y="555070"/>
                  <a:pt x="20913" y="457968"/>
                </a:cubicBezTo>
                <a:cubicBezTo>
                  <a:pt x="24352" y="360866"/>
                  <a:pt x="13240" y="-19340"/>
                  <a:pt x="9801" y="76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3" name="フリーフォーム: 図形 712">
            <a:extLst>
              <a:ext uri="{FF2B5EF4-FFF2-40B4-BE49-F238E27FC236}">
                <a16:creationId xmlns:a16="http://schemas.microsoft.com/office/drawing/2014/main" id="{9399DA15-E428-4222-9C67-02D727228DD0}"/>
              </a:ext>
            </a:extLst>
          </p:cNvPr>
          <p:cNvSpPr/>
          <p:nvPr/>
        </p:nvSpPr>
        <p:spPr>
          <a:xfrm>
            <a:off x="3604849" y="7344849"/>
            <a:ext cx="14738" cy="535294"/>
          </a:xfrm>
          <a:custGeom>
            <a:avLst/>
            <a:gdLst>
              <a:gd name="connsiteX0" fmla="*/ 364 w 14738"/>
              <a:gd name="connsiteY0" fmla="*/ 16389 h 535294"/>
              <a:gd name="connsiteX1" fmla="*/ 5126 w 14738"/>
              <a:gd name="connsiteY1" fmla="*/ 533914 h 535294"/>
              <a:gd name="connsiteX2" fmla="*/ 14651 w 14738"/>
              <a:gd name="connsiteY2" fmla="*/ 164026 h 535294"/>
              <a:gd name="connsiteX3" fmla="*/ 364 w 14738"/>
              <a:gd name="connsiteY3" fmla="*/ 16389 h 53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8" h="535294">
                <a:moveTo>
                  <a:pt x="364" y="16389"/>
                </a:moveTo>
                <a:cubicBezTo>
                  <a:pt x="-1224" y="78037"/>
                  <a:pt x="2745" y="509308"/>
                  <a:pt x="5126" y="533914"/>
                </a:cubicBezTo>
                <a:cubicBezTo>
                  <a:pt x="7507" y="558520"/>
                  <a:pt x="13328" y="247105"/>
                  <a:pt x="14651" y="164026"/>
                </a:cubicBezTo>
                <a:cubicBezTo>
                  <a:pt x="15974" y="80947"/>
                  <a:pt x="1952" y="-45259"/>
                  <a:pt x="364" y="1638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4" name="フリーフォーム: 図形 713">
            <a:extLst>
              <a:ext uri="{FF2B5EF4-FFF2-40B4-BE49-F238E27FC236}">
                <a16:creationId xmlns:a16="http://schemas.microsoft.com/office/drawing/2014/main" id="{A53CC9D3-4D72-4B8A-AAEA-E97170483966}"/>
              </a:ext>
            </a:extLst>
          </p:cNvPr>
          <p:cNvSpPr/>
          <p:nvPr/>
        </p:nvSpPr>
        <p:spPr>
          <a:xfrm>
            <a:off x="3633781" y="7336744"/>
            <a:ext cx="46065" cy="657030"/>
          </a:xfrm>
          <a:custGeom>
            <a:avLst/>
            <a:gdLst>
              <a:gd name="connsiteX0" fmla="*/ 34932 w 46065"/>
              <a:gd name="connsiteY0" fmla="*/ 10206 h 657030"/>
              <a:gd name="connsiteX1" fmla="*/ 46044 w 46065"/>
              <a:gd name="connsiteY1" fmla="*/ 634094 h 657030"/>
              <a:gd name="connsiteX2" fmla="*/ 36519 w 46065"/>
              <a:gd name="connsiteY2" fmla="*/ 497569 h 657030"/>
              <a:gd name="connsiteX3" fmla="*/ 7 w 46065"/>
              <a:gd name="connsiteY3" fmla="*/ 262619 h 657030"/>
              <a:gd name="connsiteX4" fmla="*/ 34932 w 46065"/>
              <a:gd name="connsiteY4" fmla="*/ 10206 h 65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65" h="657030">
                <a:moveTo>
                  <a:pt x="34932" y="10206"/>
                </a:moveTo>
                <a:cubicBezTo>
                  <a:pt x="42605" y="72119"/>
                  <a:pt x="45780" y="552867"/>
                  <a:pt x="46044" y="634094"/>
                </a:cubicBezTo>
                <a:cubicBezTo>
                  <a:pt x="46308" y="715321"/>
                  <a:pt x="44192" y="559482"/>
                  <a:pt x="36519" y="497569"/>
                </a:cubicBezTo>
                <a:cubicBezTo>
                  <a:pt x="28846" y="435656"/>
                  <a:pt x="536" y="340142"/>
                  <a:pt x="7" y="262619"/>
                </a:cubicBezTo>
                <a:cubicBezTo>
                  <a:pt x="-522" y="185096"/>
                  <a:pt x="27259" y="-51707"/>
                  <a:pt x="34932" y="1020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5" name="フリーフォーム: 図形 714">
            <a:extLst>
              <a:ext uri="{FF2B5EF4-FFF2-40B4-BE49-F238E27FC236}">
                <a16:creationId xmlns:a16="http://schemas.microsoft.com/office/drawing/2014/main" id="{76DA14E5-080D-4181-B04B-0C611CB1061E}"/>
              </a:ext>
            </a:extLst>
          </p:cNvPr>
          <p:cNvSpPr/>
          <p:nvPr/>
        </p:nvSpPr>
        <p:spPr>
          <a:xfrm>
            <a:off x="3438373" y="8087164"/>
            <a:ext cx="45286" cy="662235"/>
          </a:xfrm>
          <a:custGeom>
            <a:avLst/>
            <a:gdLst>
              <a:gd name="connsiteX0" fmla="*/ 152 w 45286"/>
              <a:gd name="connsiteY0" fmla="*/ 12261 h 662235"/>
              <a:gd name="connsiteX1" fmla="*/ 43015 w 45286"/>
              <a:gd name="connsiteY1" fmla="*/ 640911 h 662235"/>
              <a:gd name="connsiteX2" fmla="*/ 38252 w 45286"/>
              <a:gd name="connsiteY2" fmla="*/ 490099 h 662235"/>
              <a:gd name="connsiteX3" fmla="*/ 28727 w 45286"/>
              <a:gd name="connsiteY3" fmla="*/ 244036 h 662235"/>
              <a:gd name="connsiteX4" fmla="*/ 152 w 45286"/>
              <a:gd name="connsiteY4" fmla="*/ 12261 h 66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86" h="662235">
                <a:moveTo>
                  <a:pt x="152" y="12261"/>
                </a:moveTo>
                <a:cubicBezTo>
                  <a:pt x="2533" y="78407"/>
                  <a:pt x="36665" y="561271"/>
                  <a:pt x="43015" y="640911"/>
                </a:cubicBezTo>
                <a:cubicBezTo>
                  <a:pt x="49365" y="720551"/>
                  <a:pt x="40633" y="556245"/>
                  <a:pt x="38252" y="490099"/>
                </a:cubicBezTo>
                <a:cubicBezTo>
                  <a:pt x="35871" y="423953"/>
                  <a:pt x="33490" y="322617"/>
                  <a:pt x="28727" y="244036"/>
                </a:cubicBezTo>
                <a:cubicBezTo>
                  <a:pt x="23964" y="165455"/>
                  <a:pt x="-2229" y="-53885"/>
                  <a:pt x="152" y="1226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6" name="フリーフォーム: 図形 715">
            <a:extLst>
              <a:ext uri="{FF2B5EF4-FFF2-40B4-BE49-F238E27FC236}">
                <a16:creationId xmlns:a16="http://schemas.microsoft.com/office/drawing/2014/main" id="{9E1C318D-0A2A-475D-97D2-4E5F0D1061D0}"/>
              </a:ext>
            </a:extLst>
          </p:cNvPr>
          <p:cNvSpPr/>
          <p:nvPr/>
        </p:nvSpPr>
        <p:spPr>
          <a:xfrm>
            <a:off x="3619013" y="8132911"/>
            <a:ext cx="47137" cy="869954"/>
          </a:xfrm>
          <a:custGeom>
            <a:avLst/>
            <a:gdLst>
              <a:gd name="connsiteX0" fmla="*/ 46525 w 47137"/>
              <a:gd name="connsiteY0" fmla="*/ 14139 h 869954"/>
              <a:gd name="connsiteX1" fmla="*/ 6837 w 47137"/>
              <a:gd name="connsiteY1" fmla="*/ 825352 h 869954"/>
              <a:gd name="connsiteX2" fmla="*/ 2075 w 47137"/>
              <a:gd name="connsiteY2" fmla="*/ 718989 h 869954"/>
              <a:gd name="connsiteX3" fmla="*/ 29062 w 47137"/>
              <a:gd name="connsiteY3" fmla="*/ 337989 h 869954"/>
              <a:gd name="connsiteX4" fmla="*/ 46525 w 47137"/>
              <a:gd name="connsiteY4" fmla="*/ 14139 h 86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37" h="869954">
                <a:moveTo>
                  <a:pt x="46525" y="14139"/>
                </a:moveTo>
                <a:cubicBezTo>
                  <a:pt x="42821" y="95366"/>
                  <a:pt x="14245" y="707877"/>
                  <a:pt x="6837" y="825352"/>
                </a:cubicBezTo>
                <a:cubicBezTo>
                  <a:pt x="-571" y="942827"/>
                  <a:pt x="-1629" y="800216"/>
                  <a:pt x="2075" y="718989"/>
                </a:cubicBezTo>
                <a:cubicBezTo>
                  <a:pt x="5779" y="637762"/>
                  <a:pt x="21918" y="452818"/>
                  <a:pt x="29062" y="337989"/>
                </a:cubicBezTo>
                <a:cubicBezTo>
                  <a:pt x="36206" y="223160"/>
                  <a:pt x="50229" y="-67088"/>
                  <a:pt x="46525" y="1413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7" name="フリーフォーム: 図形 716">
            <a:extLst>
              <a:ext uri="{FF2B5EF4-FFF2-40B4-BE49-F238E27FC236}">
                <a16:creationId xmlns:a16="http://schemas.microsoft.com/office/drawing/2014/main" id="{949E438B-0033-4A54-9841-C4DB1ED41179}"/>
              </a:ext>
            </a:extLst>
          </p:cNvPr>
          <p:cNvSpPr/>
          <p:nvPr/>
        </p:nvSpPr>
        <p:spPr>
          <a:xfrm>
            <a:off x="3417825" y="8779403"/>
            <a:ext cx="63856" cy="941709"/>
          </a:xfrm>
          <a:custGeom>
            <a:avLst/>
            <a:gdLst>
              <a:gd name="connsiteX0" fmla="*/ 60388 w 63856"/>
              <a:gd name="connsiteY0" fmla="*/ 1060 h 941709"/>
              <a:gd name="connsiteX1" fmla="*/ 63 w 63856"/>
              <a:gd name="connsiteY1" fmla="*/ 897997 h 941709"/>
              <a:gd name="connsiteX2" fmla="*/ 49275 w 63856"/>
              <a:gd name="connsiteY2" fmla="*/ 720197 h 941709"/>
              <a:gd name="connsiteX3" fmla="*/ 60388 w 63856"/>
              <a:gd name="connsiteY3" fmla="*/ 1060 h 94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56" h="941709">
                <a:moveTo>
                  <a:pt x="60388" y="1060"/>
                </a:moveTo>
                <a:cubicBezTo>
                  <a:pt x="52186" y="30693"/>
                  <a:pt x="1915" y="778141"/>
                  <a:pt x="63" y="897997"/>
                </a:cubicBezTo>
                <a:cubicBezTo>
                  <a:pt x="-1789" y="1017853"/>
                  <a:pt x="37369" y="868893"/>
                  <a:pt x="49275" y="720197"/>
                </a:cubicBezTo>
                <a:cubicBezTo>
                  <a:pt x="61181" y="571501"/>
                  <a:pt x="68590" y="-28573"/>
                  <a:pt x="60388" y="106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8" name="フリーフォーム: 図形 717">
            <a:extLst>
              <a:ext uri="{FF2B5EF4-FFF2-40B4-BE49-F238E27FC236}">
                <a16:creationId xmlns:a16="http://schemas.microsoft.com/office/drawing/2014/main" id="{301089E9-678E-49ED-BA0C-739107E3F626}"/>
              </a:ext>
            </a:extLst>
          </p:cNvPr>
          <p:cNvSpPr/>
          <p:nvPr/>
        </p:nvSpPr>
        <p:spPr>
          <a:xfrm>
            <a:off x="3563045" y="9000339"/>
            <a:ext cx="54143" cy="879891"/>
          </a:xfrm>
          <a:custGeom>
            <a:avLst/>
            <a:gdLst>
              <a:gd name="connsiteX0" fmla="*/ 53280 w 54143"/>
              <a:gd name="connsiteY0" fmla="*/ 35711 h 879891"/>
              <a:gd name="connsiteX1" fmla="*/ 5655 w 54143"/>
              <a:gd name="connsiteY1" fmla="*/ 848511 h 879891"/>
              <a:gd name="connsiteX2" fmla="*/ 4068 w 54143"/>
              <a:gd name="connsiteY2" fmla="*/ 662774 h 879891"/>
              <a:gd name="connsiteX3" fmla="*/ 34230 w 54143"/>
              <a:gd name="connsiteY3" fmla="*/ 192874 h 879891"/>
              <a:gd name="connsiteX4" fmla="*/ 53280 w 54143"/>
              <a:gd name="connsiteY4" fmla="*/ 35711 h 87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43" h="879891">
                <a:moveTo>
                  <a:pt x="53280" y="35711"/>
                </a:moveTo>
                <a:cubicBezTo>
                  <a:pt x="48517" y="144984"/>
                  <a:pt x="13857" y="744001"/>
                  <a:pt x="5655" y="848511"/>
                </a:cubicBezTo>
                <a:cubicBezTo>
                  <a:pt x="-2547" y="953021"/>
                  <a:pt x="-695" y="772047"/>
                  <a:pt x="4068" y="662774"/>
                </a:cubicBezTo>
                <a:cubicBezTo>
                  <a:pt x="8830" y="553501"/>
                  <a:pt x="26557" y="292093"/>
                  <a:pt x="34230" y="192874"/>
                </a:cubicBezTo>
                <a:cubicBezTo>
                  <a:pt x="41903" y="93655"/>
                  <a:pt x="58043" y="-73562"/>
                  <a:pt x="53280" y="357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9" name="フリーフォーム: 図形 718">
            <a:extLst>
              <a:ext uri="{FF2B5EF4-FFF2-40B4-BE49-F238E27FC236}">
                <a16:creationId xmlns:a16="http://schemas.microsoft.com/office/drawing/2014/main" id="{6079BA36-F5A2-473C-9B30-973827508816}"/>
              </a:ext>
            </a:extLst>
          </p:cNvPr>
          <p:cNvSpPr/>
          <p:nvPr/>
        </p:nvSpPr>
        <p:spPr>
          <a:xfrm>
            <a:off x="3419323" y="9718351"/>
            <a:ext cx="11336" cy="542267"/>
          </a:xfrm>
          <a:custGeom>
            <a:avLst/>
            <a:gdLst>
              <a:gd name="connsiteX0" fmla="*/ 11265 w 11336"/>
              <a:gd name="connsiteY0" fmla="*/ 25724 h 542267"/>
              <a:gd name="connsiteX1" fmla="*/ 152 w 11336"/>
              <a:gd name="connsiteY1" fmla="*/ 541662 h 542267"/>
              <a:gd name="connsiteX2" fmla="*/ 4915 w 11336"/>
              <a:gd name="connsiteY2" fmla="*/ 127324 h 542267"/>
              <a:gd name="connsiteX3" fmla="*/ 11265 w 11336"/>
              <a:gd name="connsiteY3" fmla="*/ 25724 h 54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6" h="542267">
                <a:moveTo>
                  <a:pt x="11265" y="25724"/>
                </a:moveTo>
                <a:cubicBezTo>
                  <a:pt x="10471" y="94780"/>
                  <a:pt x="1210" y="524729"/>
                  <a:pt x="152" y="541662"/>
                </a:cubicBezTo>
                <a:cubicBezTo>
                  <a:pt x="-906" y="558595"/>
                  <a:pt x="3857" y="215695"/>
                  <a:pt x="4915" y="127324"/>
                </a:cubicBezTo>
                <a:cubicBezTo>
                  <a:pt x="5973" y="38953"/>
                  <a:pt x="12059" y="-43332"/>
                  <a:pt x="11265" y="2572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0" name="フリーフォーム: 図形 719">
            <a:extLst>
              <a:ext uri="{FF2B5EF4-FFF2-40B4-BE49-F238E27FC236}">
                <a16:creationId xmlns:a16="http://schemas.microsoft.com/office/drawing/2014/main" id="{CE5B3A77-42FA-4AC3-86BB-3679CCD29552}"/>
              </a:ext>
            </a:extLst>
          </p:cNvPr>
          <p:cNvSpPr/>
          <p:nvPr/>
        </p:nvSpPr>
        <p:spPr>
          <a:xfrm>
            <a:off x="3533684" y="9869383"/>
            <a:ext cx="29274" cy="408335"/>
          </a:xfrm>
          <a:custGeom>
            <a:avLst/>
            <a:gdLst>
              <a:gd name="connsiteX0" fmla="*/ 27079 w 29274"/>
              <a:gd name="connsiteY0" fmla="*/ 6455 h 408335"/>
              <a:gd name="connsiteX1" fmla="*/ 25491 w 29274"/>
              <a:gd name="connsiteY1" fmla="*/ 395392 h 408335"/>
              <a:gd name="connsiteX2" fmla="*/ 8029 w 29274"/>
              <a:gd name="connsiteY2" fmla="*/ 301730 h 408335"/>
              <a:gd name="connsiteX3" fmla="*/ 91 w 29274"/>
              <a:gd name="connsiteY3" fmla="*/ 163617 h 408335"/>
              <a:gd name="connsiteX4" fmla="*/ 27079 w 29274"/>
              <a:gd name="connsiteY4" fmla="*/ 6455 h 40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4" h="408335">
                <a:moveTo>
                  <a:pt x="27079" y="6455"/>
                </a:moveTo>
                <a:cubicBezTo>
                  <a:pt x="31312" y="45084"/>
                  <a:pt x="28666" y="346180"/>
                  <a:pt x="25491" y="395392"/>
                </a:cubicBezTo>
                <a:cubicBezTo>
                  <a:pt x="22316" y="444604"/>
                  <a:pt x="12262" y="340359"/>
                  <a:pt x="8029" y="301730"/>
                </a:cubicBezTo>
                <a:cubicBezTo>
                  <a:pt x="3796" y="263101"/>
                  <a:pt x="-703" y="214152"/>
                  <a:pt x="91" y="163617"/>
                </a:cubicBezTo>
                <a:cubicBezTo>
                  <a:pt x="885" y="113082"/>
                  <a:pt x="22846" y="-32174"/>
                  <a:pt x="27079" y="64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1" name="フリーフォーム: 図形 720">
            <a:extLst>
              <a:ext uri="{FF2B5EF4-FFF2-40B4-BE49-F238E27FC236}">
                <a16:creationId xmlns:a16="http://schemas.microsoft.com/office/drawing/2014/main" id="{8ED567F9-8927-47F9-986F-58763ECEAA29}"/>
              </a:ext>
            </a:extLst>
          </p:cNvPr>
          <p:cNvSpPr/>
          <p:nvPr/>
        </p:nvSpPr>
        <p:spPr>
          <a:xfrm>
            <a:off x="3189955" y="7282971"/>
            <a:ext cx="55135" cy="1013939"/>
          </a:xfrm>
          <a:custGeom>
            <a:avLst/>
            <a:gdLst>
              <a:gd name="connsiteX0" fmla="*/ 54895 w 55135"/>
              <a:gd name="connsiteY0" fmla="*/ 6829 h 1013939"/>
              <a:gd name="connsiteX1" fmla="*/ 19970 w 55135"/>
              <a:gd name="connsiteY1" fmla="*/ 997429 h 1013939"/>
              <a:gd name="connsiteX2" fmla="*/ 920 w 55135"/>
              <a:gd name="connsiteY2" fmla="*/ 581504 h 1013939"/>
              <a:gd name="connsiteX3" fmla="*/ 54895 w 55135"/>
              <a:gd name="connsiteY3" fmla="*/ 6829 h 101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35" h="1013939">
                <a:moveTo>
                  <a:pt x="54895" y="6829"/>
                </a:moveTo>
                <a:cubicBezTo>
                  <a:pt x="58070" y="76150"/>
                  <a:pt x="28966" y="901650"/>
                  <a:pt x="19970" y="997429"/>
                </a:cubicBezTo>
                <a:cubicBezTo>
                  <a:pt x="10974" y="1093208"/>
                  <a:pt x="-3842" y="748191"/>
                  <a:pt x="920" y="581504"/>
                </a:cubicBezTo>
                <a:cubicBezTo>
                  <a:pt x="5682" y="414817"/>
                  <a:pt x="51720" y="-62492"/>
                  <a:pt x="54895" y="682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2" name="フリーフォーム: 図形 721">
            <a:extLst>
              <a:ext uri="{FF2B5EF4-FFF2-40B4-BE49-F238E27FC236}">
                <a16:creationId xmlns:a16="http://schemas.microsoft.com/office/drawing/2014/main" id="{F3AC3D5C-7B67-468D-BD99-955C494C65A9}"/>
              </a:ext>
            </a:extLst>
          </p:cNvPr>
          <p:cNvSpPr/>
          <p:nvPr/>
        </p:nvSpPr>
        <p:spPr>
          <a:xfrm>
            <a:off x="3049464" y="7226299"/>
            <a:ext cx="28761" cy="835038"/>
          </a:xfrm>
          <a:custGeom>
            <a:avLst/>
            <a:gdLst>
              <a:gd name="connsiteX0" fmla="*/ 20761 w 28761"/>
              <a:gd name="connsiteY0" fmla="*/ 1 h 835038"/>
              <a:gd name="connsiteX1" fmla="*/ 124 w 28761"/>
              <a:gd name="connsiteY1" fmla="*/ 631826 h 835038"/>
              <a:gd name="connsiteX2" fmla="*/ 12824 w 28761"/>
              <a:gd name="connsiteY2" fmla="*/ 835026 h 835038"/>
              <a:gd name="connsiteX3" fmla="*/ 27111 w 28761"/>
              <a:gd name="connsiteY3" fmla="*/ 625476 h 835038"/>
              <a:gd name="connsiteX4" fmla="*/ 20761 w 28761"/>
              <a:gd name="connsiteY4" fmla="*/ 1 h 83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61" h="835038">
                <a:moveTo>
                  <a:pt x="20761" y="1"/>
                </a:moveTo>
                <a:cubicBezTo>
                  <a:pt x="16263" y="1059"/>
                  <a:pt x="1447" y="492655"/>
                  <a:pt x="124" y="631826"/>
                </a:cubicBezTo>
                <a:cubicBezTo>
                  <a:pt x="-1199" y="770997"/>
                  <a:pt x="8326" y="836084"/>
                  <a:pt x="12824" y="835026"/>
                </a:cubicBezTo>
                <a:cubicBezTo>
                  <a:pt x="17322" y="833968"/>
                  <a:pt x="22349" y="763059"/>
                  <a:pt x="27111" y="625476"/>
                </a:cubicBezTo>
                <a:cubicBezTo>
                  <a:pt x="31874" y="487893"/>
                  <a:pt x="25259" y="-1057"/>
                  <a:pt x="20761" y="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3" name="フリーフォーム: 図形 722">
            <a:extLst>
              <a:ext uri="{FF2B5EF4-FFF2-40B4-BE49-F238E27FC236}">
                <a16:creationId xmlns:a16="http://schemas.microsoft.com/office/drawing/2014/main" id="{8715F785-A8E5-400E-BFFA-7C69AAA2FCD0}"/>
              </a:ext>
            </a:extLst>
          </p:cNvPr>
          <p:cNvSpPr/>
          <p:nvPr/>
        </p:nvSpPr>
        <p:spPr>
          <a:xfrm>
            <a:off x="3122220" y="7250247"/>
            <a:ext cx="24260" cy="677220"/>
          </a:xfrm>
          <a:custGeom>
            <a:avLst/>
            <a:gdLst>
              <a:gd name="connsiteX0" fmla="*/ 5155 w 24260"/>
              <a:gd name="connsiteY0" fmla="*/ 6216 h 677220"/>
              <a:gd name="connsiteX1" fmla="*/ 393 w 24260"/>
              <a:gd name="connsiteY1" fmla="*/ 649153 h 677220"/>
              <a:gd name="connsiteX2" fmla="*/ 13093 w 24260"/>
              <a:gd name="connsiteY2" fmla="*/ 539616 h 677220"/>
              <a:gd name="connsiteX3" fmla="*/ 24205 w 24260"/>
              <a:gd name="connsiteY3" fmla="*/ 334828 h 677220"/>
              <a:gd name="connsiteX4" fmla="*/ 5155 w 24260"/>
              <a:gd name="connsiteY4" fmla="*/ 6216 h 67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60" h="677220">
                <a:moveTo>
                  <a:pt x="5155" y="6216"/>
                </a:moveTo>
                <a:cubicBezTo>
                  <a:pt x="1186" y="58604"/>
                  <a:pt x="-930" y="560253"/>
                  <a:pt x="393" y="649153"/>
                </a:cubicBezTo>
                <a:cubicBezTo>
                  <a:pt x="1716" y="738053"/>
                  <a:pt x="9124" y="592004"/>
                  <a:pt x="13093" y="539616"/>
                </a:cubicBezTo>
                <a:cubicBezTo>
                  <a:pt x="17062" y="487229"/>
                  <a:pt x="24999" y="422405"/>
                  <a:pt x="24205" y="334828"/>
                </a:cubicBezTo>
                <a:cubicBezTo>
                  <a:pt x="23411" y="247251"/>
                  <a:pt x="9124" y="-46172"/>
                  <a:pt x="5155" y="62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4" name="フリーフォーム: 図形 723">
            <a:extLst>
              <a:ext uri="{FF2B5EF4-FFF2-40B4-BE49-F238E27FC236}">
                <a16:creationId xmlns:a16="http://schemas.microsoft.com/office/drawing/2014/main" id="{C8E5EA42-E4F0-411A-8B9E-2C27E6579BCA}"/>
              </a:ext>
            </a:extLst>
          </p:cNvPr>
          <p:cNvSpPr/>
          <p:nvPr/>
        </p:nvSpPr>
        <p:spPr>
          <a:xfrm>
            <a:off x="3049119" y="8088347"/>
            <a:ext cx="18014" cy="567823"/>
          </a:xfrm>
          <a:custGeom>
            <a:avLst/>
            <a:gdLst>
              <a:gd name="connsiteX0" fmla="*/ 6819 w 18014"/>
              <a:gd name="connsiteY0" fmla="*/ 1553 h 567823"/>
              <a:gd name="connsiteX1" fmla="*/ 17931 w 18014"/>
              <a:gd name="connsiteY1" fmla="*/ 550828 h 567823"/>
              <a:gd name="connsiteX2" fmla="*/ 469 w 18014"/>
              <a:gd name="connsiteY2" fmla="*/ 390491 h 567823"/>
              <a:gd name="connsiteX3" fmla="*/ 6819 w 18014"/>
              <a:gd name="connsiteY3" fmla="*/ 1553 h 56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14" h="567823">
                <a:moveTo>
                  <a:pt x="6819" y="1553"/>
                </a:moveTo>
                <a:cubicBezTo>
                  <a:pt x="9729" y="28276"/>
                  <a:pt x="18989" y="486005"/>
                  <a:pt x="17931" y="550828"/>
                </a:cubicBezTo>
                <a:cubicBezTo>
                  <a:pt x="16873" y="615651"/>
                  <a:pt x="2586" y="480449"/>
                  <a:pt x="469" y="390491"/>
                </a:cubicBezTo>
                <a:cubicBezTo>
                  <a:pt x="-1648" y="300533"/>
                  <a:pt x="3909" y="-25170"/>
                  <a:pt x="6819" y="155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5" name="フリーフォーム: 図形 724">
            <a:extLst>
              <a:ext uri="{FF2B5EF4-FFF2-40B4-BE49-F238E27FC236}">
                <a16:creationId xmlns:a16="http://schemas.microsoft.com/office/drawing/2014/main" id="{60FA9FD8-B208-4C05-B3E3-780AE555252D}"/>
              </a:ext>
            </a:extLst>
          </p:cNvPr>
          <p:cNvSpPr/>
          <p:nvPr/>
        </p:nvSpPr>
        <p:spPr>
          <a:xfrm>
            <a:off x="3153540" y="8141988"/>
            <a:ext cx="26483" cy="613830"/>
          </a:xfrm>
          <a:custGeom>
            <a:avLst/>
            <a:gdLst>
              <a:gd name="connsiteX0" fmla="*/ 13523 w 26483"/>
              <a:gd name="connsiteY0" fmla="*/ 14587 h 613830"/>
              <a:gd name="connsiteX1" fmla="*/ 26223 w 26483"/>
              <a:gd name="connsiteY1" fmla="*/ 595612 h 613830"/>
              <a:gd name="connsiteX2" fmla="*/ 823 w 26483"/>
              <a:gd name="connsiteY2" fmla="*/ 443212 h 613830"/>
              <a:gd name="connsiteX3" fmla="*/ 5585 w 26483"/>
              <a:gd name="connsiteY3" fmla="*/ 195562 h 613830"/>
              <a:gd name="connsiteX4" fmla="*/ 13523 w 26483"/>
              <a:gd name="connsiteY4" fmla="*/ 14587 h 61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83" h="613830">
                <a:moveTo>
                  <a:pt x="13523" y="14587"/>
                </a:moveTo>
                <a:cubicBezTo>
                  <a:pt x="16963" y="81262"/>
                  <a:pt x="28340" y="524175"/>
                  <a:pt x="26223" y="595612"/>
                </a:cubicBezTo>
                <a:cubicBezTo>
                  <a:pt x="24106" y="667049"/>
                  <a:pt x="4263" y="509887"/>
                  <a:pt x="823" y="443212"/>
                </a:cubicBezTo>
                <a:cubicBezTo>
                  <a:pt x="-2617" y="376537"/>
                  <a:pt x="5850" y="263560"/>
                  <a:pt x="5585" y="195562"/>
                </a:cubicBezTo>
                <a:cubicBezTo>
                  <a:pt x="5320" y="127564"/>
                  <a:pt x="10083" y="-52088"/>
                  <a:pt x="13523" y="145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6" name="フリーフォーム: 図形 725">
            <a:extLst>
              <a:ext uri="{FF2B5EF4-FFF2-40B4-BE49-F238E27FC236}">
                <a16:creationId xmlns:a16="http://schemas.microsoft.com/office/drawing/2014/main" id="{EFCF810C-32BD-45DA-8E84-B1BEC7A25651}"/>
              </a:ext>
            </a:extLst>
          </p:cNvPr>
          <p:cNvSpPr/>
          <p:nvPr/>
        </p:nvSpPr>
        <p:spPr>
          <a:xfrm>
            <a:off x="3203453" y="8324840"/>
            <a:ext cx="26084" cy="604883"/>
          </a:xfrm>
          <a:custGeom>
            <a:avLst/>
            <a:gdLst>
              <a:gd name="connsiteX0" fmla="*/ 17585 w 26084"/>
              <a:gd name="connsiteY0" fmla="*/ 10 h 604883"/>
              <a:gd name="connsiteX1" fmla="*/ 25522 w 26084"/>
              <a:gd name="connsiteY1" fmla="*/ 414348 h 604883"/>
              <a:gd name="connsiteX2" fmla="*/ 122 w 26084"/>
              <a:gd name="connsiteY2" fmla="*/ 604848 h 604883"/>
              <a:gd name="connsiteX3" fmla="*/ 15997 w 26084"/>
              <a:gd name="connsiteY3" fmla="*/ 401648 h 604883"/>
              <a:gd name="connsiteX4" fmla="*/ 17585 w 26084"/>
              <a:gd name="connsiteY4" fmla="*/ 10 h 60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84" h="604883">
                <a:moveTo>
                  <a:pt x="17585" y="10"/>
                </a:moveTo>
                <a:cubicBezTo>
                  <a:pt x="19173" y="2127"/>
                  <a:pt x="28433" y="313542"/>
                  <a:pt x="25522" y="414348"/>
                </a:cubicBezTo>
                <a:cubicBezTo>
                  <a:pt x="22612" y="515154"/>
                  <a:pt x="1710" y="606965"/>
                  <a:pt x="122" y="604848"/>
                </a:cubicBezTo>
                <a:cubicBezTo>
                  <a:pt x="-1466" y="602731"/>
                  <a:pt x="12822" y="496898"/>
                  <a:pt x="15997" y="401648"/>
                </a:cubicBezTo>
                <a:cubicBezTo>
                  <a:pt x="19172" y="306398"/>
                  <a:pt x="15997" y="-2107"/>
                  <a:pt x="17585" y="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7" name="フリーフォーム: 図形 726">
            <a:extLst>
              <a:ext uri="{FF2B5EF4-FFF2-40B4-BE49-F238E27FC236}">
                <a16:creationId xmlns:a16="http://schemas.microsoft.com/office/drawing/2014/main" id="{B9E8497F-A7B9-43BC-9A9E-400FC1E66920}"/>
              </a:ext>
            </a:extLst>
          </p:cNvPr>
          <p:cNvSpPr/>
          <p:nvPr/>
        </p:nvSpPr>
        <p:spPr>
          <a:xfrm>
            <a:off x="3058571" y="8597840"/>
            <a:ext cx="32300" cy="699352"/>
          </a:xfrm>
          <a:custGeom>
            <a:avLst/>
            <a:gdLst>
              <a:gd name="connsiteX0" fmla="*/ 32292 w 32300"/>
              <a:gd name="connsiteY0" fmla="*/ 12760 h 699352"/>
              <a:gd name="connsiteX1" fmla="*/ 542 w 32300"/>
              <a:gd name="connsiteY1" fmla="*/ 333435 h 699352"/>
              <a:gd name="connsiteX2" fmla="*/ 11654 w 32300"/>
              <a:gd name="connsiteY2" fmla="*/ 692210 h 699352"/>
              <a:gd name="connsiteX3" fmla="*/ 3717 w 32300"/>
              <a:gd name="connsiteY3" fmla="*/ 536635 h 699352"/>
              <a:gd name="connsiteX4" fmla="*/ 3717 w 32300"/>
              <a:gd name="connsiteY4" fmla="*/ 109598 h 699352"/>
              <a:gd name="connsiteX5" fmla="*/ 32292 w 32300"/>
              <a:gd name="connsiteY5" fmla="*/ 12760 h 69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00" h="699352">
                <a:moveTo>
                  <a:pt x="32292" y="12760"/>
                </a:moveTo>
                <a:cubicBezTo>
                  <a:pt x="31763" y="50066"/>
                  <a:pt x="3982" y="220193"/>
                  <a:pt x="542" y="333435"/>
                </a:cubicBezTo>
                <a:cubicBezTo>
                  <a:pt x="-2898" y="446677"/>
                  <a:pt x="11125" y="658343"/>
                  <a:pt x="11654" y="692210"/>
                </a:cubicBezTo>
                <a:cubicBezTo>
                  <a:pt x="12183" y="726077"/>
                  <a:pt x="5040" y="633737"/>
                  <a:pt x="3717" y="536635"/>
                </a:cubicBezTo>
                <a:cubicBezTo>
                  <a:pt x="2394" y="439533"/>
                  <a:pt x="13" y="195587"/>
                  <a:pt x="3717" y="109598"/>
                </a:cubicBezTo>
                <a:cubicBezTo>
                  <a:pt x="7421" y="23609"/>
                  <a:pt x="32821" y="-24546"/>
                  <a:pt x="32292" y="1276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8" name="フリーフォーム: 図形 727">
            <a:extLst>
              <a:ext uri="{FF2B5EF4-FFF2-40B4-BE49-F238E27FC236}">
                <a16:creationId xmlns:a16="http://schemas.microsoft.com/office/drawing/2014/main" id="{0D133F9C-F935-432E-9BF3-84DF9381EDBD}"/>
              </a:ext>
            </a:extLst>
          </p:cNvPr>
          <p:cNvSpPr/>
          <p:nvPr/>
        </p:nvSpPr>
        <p:spPr>
          <a:xfrm>
            <a:off x="3130542" y="8782556"/>
            <a:ext cx="29536" cy="585512"/>
          </a:xfrm>
          <a:custGeom>
            <a:avLst/>
            <a:gdLst>
              <a:gd name="connsiteX0" fmla="*/ 28583 w 29536"/>
              <a:gd name="connsiteY0" fmla="*/ 10607 h 585512"/>
              <a:gd name="connsiteX1" fmla="*/ 20646 w 29536"/>
              <a:gd name="connsiteY1" fmla="*/ 582107 h 585512"/>
              <a:gd name="connsiteX2" fmla="*/ 8 w 29536"/>
              <a:gd name="connsiteY2" fmla="*/ 237619 h 585512"/>
              <a:gd name="connsiteX3" fmla="*/ 28583 w 29536"/>
              <a:gd name="connsiteY3" fmla="*/ 10607 h 58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36" h="585512">
                <a:moveTo>
                  <a:pt x="28583" y="10607"/>
                </a:moveTo>
                <a:cubicBezTo>
                  <a:pt x="32023" y="68022"/>
                  <a:pt x="25409" y="544272"/>
                  <a:pt x="20646" y="582107"/>
                </a:cubicBezTo>
                <a:cubicBezTo>
                  <a:pt x="15883" y="619942"/>
                  <a:pt x="537" y="332075"/>
                  <a:pt x="8" y="237619"/>
                </a:cubicBezTo>
                <a:cubicBezTo>
                  <a:pt x="-521" y="143163"/>
                  <a:pt x="25143" y="-46808"/>
                  <a:pt x="28583" y="1060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9" name="フリーフォーム: 図形 728">
            <a:extLst>
              <a:ext uri="{FF2B5EF4-FFF2-40B4-BE49-F238E27FC236}">
                <a16:creationId xmlns:a16="http://schemas.microsoft.com/office/drawing/2014/main" id="{C630A899-E643-410C-819C-A0713C3F9AB9}"/>
              </a:ext>
            </a:extLst>
          </p:cNvPr>
          <p:cNvSpPr/>
          <p:nvPr/>
        </p:nvSpPr>
        <p:spPr>
          <a:xfrm>
            <a:off x="3182777" y="8961630"/>
            <a:ext cx="22739" cy="685278"/>
          </a:xfrm>
          <a:custGeom>
            <a:avLst/>
            <a:gdLst>
              <a:gd name="connsiteX0" fmla="*/ 22386 w 22739"/>
              <a:gd name="connsiteY0" fmla="*/ 15683 h 685278"/>
              <a:gd name="connsiteX1" fmla="*/ 12861 w 22739"/>
              <a:gd name="connsiteY1" fmla="*/ 682433 h 685278"/>
              <a:gd name="connsiteX2" fmla="*/ 161 w 22739"/>
              <a:gd name="connsiteY2" fmla="*/ 247458 h 685278"/>
              <a:gd name="connsiteX3" fmla="*/ 22386 w 22739"/>
              <a:gd name="connsiteY3" fmla="*/ 15683 h 68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9" h="685278">
                <a:moveTo>
                  <a:pt x="22386" y="15683"/>
                </a:moveTo>
                <a:cubicBezTo>
                  <a:pt x="24503" y="88179"/>
                  <a:pt x="16565" y="643804"/>
                  <a:pt x="12861" y="682433"/>
                </a:cubicBezTo>
                <a:cubicBezTo>
                  <a:pt x="9157" y="721062"/>
                  <a:pt x="-1427" y="355408"/>
                  <a:pt x="161" y="247458"/>
                </a:cubicBezTo>
                <a:cubicBezTo>
                  <a:pt x="1748" y="139508"/>
                  <a:pt x="20269" y="-56813"/>
                  <a:pt x="22386" y="1568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0" name="フリーフォーム: 図形 729">
            <a:extLst>
              <a:ext uri="{FF2B5EF4-FFF2-40B4-BE49-F238E27FC236}">
                <a16:creationId xmlns:a16="http://schemas.microsoft.com/office/drawing/2014/main" id="{A4E717E1-2613-44BD-B23C-5B3C5263D7A4}"/>
              </a:ext>
            </a:extLst>
          </p:cNvPr>
          <p:cNvSpPr/>
          <p:nvPr/>
        </p:nvSpPr>
        <p:spPr>
          <a:xfrm>
            <a:off x="3044804" y="9295551"/>
            <a:ext cx="38108" cy="565040"/>
          </a:xfrm>
          <a:custGeom>
            <a:avLst/>
            <a:gdLst>
              <a:gd name="connsiteX0" fmla="*/ 34946 w 38108"/>
              <a:gd name="connsiteY0" fmla="*/ 849 h 565040"/>
              <a:gd name="connsiteX1" fmla="*/ 21 w 38108"/>
              <a:gd name="connsiteY1" fmla="*/ 542187 h 565040"/>
              <a:gd name="connsiteX2" fmla="*/ 30184 w 38108"/>
              <a:gd name="connsiteY2" fmla="*/ 419949 h 565040"/>
              <a:gd name="connsiteX3" fmla="*/ 34946 w 38108"/>
              <a:gd name="connsiteY3" fmla="*/ 849 h 5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8" h="565040">
                <a:moveTo>
                  <a:pt x="34946" y="849"/>
                </a:moveTo>
                <a:cubicBezTo>
                  <a:pt x="29919" y="21222"/>
                  <a:pt x="815" y="472337"/>
                  <a:pt x="21" y="542187"/>
                </a:cubicBezTo>
                <a:cubicBezTo>
                  <a:pt x="-773" y="612037"/>
                  <a:pt x="20924" y="507526"/>
                  <a:pt x="30184" y="419949"/>
                </a:cubicBezTo>
                <a:cubicBezTo>
                  <a:pt x="39444" y="332372"/>
                  <a:pt x="39973" y="-19524"/>
                  <a:pt x="34946" y="8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1" name="フリーフォーム: 図形 730">
            <a:extLst>
              <a:ext uri="{FF2B5EF4-FFF2-40B4-BE49-F238E27FC236}">
                <a16:creationId xmlns:a16="http://schemas.microsoft.com/office/drawing/2014/main" id="{0DEF17C3-976B-4F76-AA7B-4C54E8FDA367}"/>
              </a:ext>
            </a:extLst>
          </p:cNvPr>
          <p:cNvSpPr/>
          <p:nvPr/>
        </p:nvSpPr>
        <p:spPr>
          <a:xfrm>
            <a:off x="3111331" y="9676670"/>
            <a:ext cx="99723" cy="665244"/>
          </a:xfrm>
          <a:custGeom>
            <a:avLst/>
            <a:gdLst>
              <a:gd name="connsiteX0" fmla="*/ 95419 w 99723"/>
              <a:gd name="connsiteY0" fmla="*/ 5493 h 665244"/>
              <a:gd name="connsiteX1" fmla="*/ 169 w 99723"/>
              <a:gd name="connsiteY1" fmla="*/ 656368 h 665244"/>
              <a:gd name="connsiteX2" fmla="*/ 73194 w 99723"/>
              <a:gd name="connsiteY2" fmla="*/ 359505 h 665244"/>
              <a:gd name="connsiteX3" fmla="*/ 95419 w 99723"/>
              <a:gd name="connsiteY3" fmla="*/ 5493 h 66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23" h="665244">
                <a:moveTo>
                  <a:pt x="95419" y="5493"/>
                </a:moveTo>
                <a:cubicBezTo>
                  <a:pt x="83248" y="54970"/>
                  <a:pt x="3873" y="597366"/>
                  <a:pt x="169" y="656368"/>
                </a:cubicBezTo>
                <a:cubicBezTo>
                  <a:pt x="-3535" y="715370"/>
                  <a:pt x="54409" y="464809"/>
                  <a:pt x="73194" y="359505"/>
                </a:cubicBezTo>
                <a:cubicBezTo>
                  <a:pt x="91979" y="254201"/>
                  <a:pt x="107590" y="-43984"/>
                  <a:pt x="95419" y="549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2" name="フリーフォーム: 図形 731">
            <a:extLst>
              <a:ext uri="{FF2B5EF4-FFF2-40B4-BE49-F238E27FC236}">
                <a16:creationId xmlns:a16="http://schemas.microsoft.com/office/drawing/2014/main" id="{57DF16C8-ADDB-45C2-B2D2-8B9FE2F39A39}"/>
              </a:ext>
            </a:extLst>
          </p:cNvPr>
          <p:cNvSpPr/>
          <p:nvPr/>
        </p:nvSpPr>
        <p:spPr>
          <a:xfrm>
            <a:off x="3008298" y="9950450"/>
            <a:ext cx="53990" cy="384251"/>
          </a:xfrm>
          <a:custGeom>
            <a:avLst/>
            <a:gdLst>
              <a:gd name="connsiteX0" fmla="*/ 53990 w 53990"/>
              <a:gd name="connsiteY0" fmla="*/ 0 h 384251"/>
              <a:gd name="connsiteX1" fmla="*/ 15 w 53990"/>
              <a:gd name="connsiteY1" fmla="*/ 384175 h 384251"/>
              <a:gd name="connsiteX2" fmla="*/ 53990 w 53990"/>
              <a:gd name="connsiteY2" fmla="*/ 0 h 38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90" h="384251">
                <a:moveTo>
                  <a:pt x="53990" y="0"/>
                </a:moveTo>
                <a:cubicBezTo>
                  <a:pt x="53990" y="0"/>
                  <a:pt x="-1043" y="377825"/>
                  <a:pt x="15" y="384175"/>
                </a:cubicBezTo>
                <a:cubicBezTo>
                  <a:pt x="1073" y="390525"/>
                  <a:pt x="53990" y="0"/>
                  <a:pt x="53990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3" name="フリーフォーム: 図形 732">
            <a:extLst>
              <a:ext uri="{FF2B5EF4-FFF2-40B4-BE49-F238E27FC236}">
                <a16:creationId xmlns:a16="http://schemas.microsoft.com/office/drawing/2014/main" id="{79733DC5-D149-47F7-9D72-6DA6625325A2}"/>
              </a:ext>
            </a:extLst>
          </p:cNvPr>
          <p:cNvSpPr/>
          <p:nvPr/>
        </p:nvSpPr>
        <p:spPr>
          <a:xfrm>
            <a:off x="2883286" y="9861331"/>
            <a:ext cx="175692" cy="832784"/>
          </a:xfrm>
          <a:custGeom>
            <a:avLst/>
            <a:gdLst>
              <a:gd name="connsiteX0" fmla="*/ 172652 w 175692"/>
              <a:gd name="connsiteY0" fmla="*/ 6569 h 832784"/>
              <a:gd name="connsiteX1" fmla="*/ 1202 w 175692"/>
              <a:gd name="connsiteY1" fmla="*/ 820957 h 832784"/>
              <a:gd name="connsiteX2" fmla="*/ 101214 w 175692"/>
              <a:gd name="connsiteY2" fmla="*/ 457419 h 832784"/>
              <a:gd name="connsiteX3" fmla="*/ 172652 w 175692"/>
              <a:gd name="connsiteY3" fmla="*/ 6569 h 83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92" h="832784">
                <a:moveTo>
                  <a:pt x="172652" y="6569"/>
                </a:moveTo>
                <a:cubicBezTo>
                  <a:pt x="155983" y="67159"/>
                  <a:pt x="13108" y="745815"/>
                  <a:pt x="1202" y="820957"/>
                </a:cubicBezTo>
                <a:cubicBezTo>
                  <a:pt x="-10704" y="896099"/>
                  <a:pt x="68935" y="593944"/>
                  <a:pt x="101214" y="457419"/>
                </a:cubicBezTo>
                <a:cubicBezTo>
                  <a:pt x="133493" y="320894"/>
                  <a:pt x="189321" y="-54021"/>
                  <a:pt x="172652" y="656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4" name="フリーフォーム: 図形 733">
            <a:extLst>
              <a:ext uri="{FF2B5EF4-FFF2-40B4-BE49-F238E27FC236}">
                <a16:creationId xmlns:a16="http://schemas.microsoft.com/office/drawing/2014/main" id="{064A168A-5C9A-483A-839A-679225D6603F}"/>
              </a:ext>
            </a:extLst>
          </p:cNvPr>
          <p:cNvSpPr/>
          <p:nvPr/>
        </p:nvSpPr>
        <p:spPr>
          <a:xfrm>
            <a:off x="3022230" y="10229488"/>
            <a:ext cx="98795" cy="452855"/>
          </a:xfrm>
          <a:custGeom>
            <a:avLst/>
            <a:gdLst>
              <a:gd name="connsiteX0" fmla="*/ 98795 w 98795"/>
              <a:gd name="connsiteY0" fmla="*/ 362 h 452855"/>
              <a:gd name="connsiteX1" fmla="*/ 13070 w 98795"/>
              <a:gd name="connsiteY1" fmla="*/ 355962 h 452855"/>
              <a:gd name="connsiteX2" fmla="*/ 3545 w 98795"/>
              <a:gd name="connsiteY2" fmla="*/ 452800 h 452855"/>
              <a:gd name="connsiteX3" fmla="*/ 3545 w 98795"/>
              <a:gd name="connsiteY3" fmla="*/ 368662 h 452855"/>
              <a:gd name="connsiteX4" fmla="*/ 11483 w 98795"/>
              <a:gd name="connsiteY4" fmla="*/ 290875 h 452855"/>
              <a:gd name="connsiteX5" fmla="*/ 98795 w 98795"/>
              <a:gd name="connsiteY5" fmla="*/ 362 h 45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795" h="452855">
                <a:moveTo>
                  <a:pt x="98795" y="362"/>
                </a:moveTo>
                <a:cubicBezTo>
                  <a:pt x="99059" y="11210"/>
                  <a:pt x="28945" y="280556"/>
                  <a:pt x="13070" y="355962"/>
                </a:cubicBezTo>
                <a:cubicBezTo>
                  <a:pt x="-2805" y="431368"/>
                  <a:pt x="5133" y="450683"/>
                  <a:pt x="3545" y="452800"/>
                </a:cubicBezTo>
                <a:cubicBezTo>
                  <a:pt x="1957" y="454917"/>
                  <a:pt x="2222" y="395649"/>
                  <a:pt x="3545" y="368662"/>
                </a:cubicBezTo>
                <a:cubicBezTo>
                  <a:pt x="4868" y="341675"/>
                  <a:pt x="-9419" y="356756"/>
                  <a:pt x="11483" y="290875"/>
                </a:cubicBezTo>
                <a:cubicBezTo>
                  <a:pt x="32385" y="224994"/>
                  <a:pt x="98531" y="-10486"/>
                  <a:pt x="98795" y="3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5" name="フリーフォーム: 図形 734">
            <a:extLst>
              <a:ext uri="{FF2B5EF4-FFF2-40B4-BE49-F238E27FC236}">
                <a16:creationId xmlns:a16="http://schemas.microsoft.com/office/drawing/2014/main" id="{1015440C-EA90-418D-BFEB-8A9BF8724C7F}"/>
              </a:ext>
            </a:extLst>
          </p:cNvPr>
          <p:cNvSpPr/>
          <p:nvPr/>
        </p:nvSpPr>
        <p:spPr>
          <a:xfrm>
            <a:off x="2877787" y="10675727"/>
            <a:ext cx="169419" cy="25612"/>
          </a:xfrm>
          <a:custGeom>
            <a:avLst/>
            <a:gdLst>
              <a:gd name="connsiteX0" fmla="*/ 351 w 169419"/>
              <a:gd name="connsiteY0" fmla="*/ 24023 h 25612"/>
              <a:gd name="connsiteX1" fmla="*/ 163863 w 169419"/>
              <a:gd name="connsiteY1" fmla="*/ 20848 h 25612"/>
              <a:gd name="connsiteX2" fmla="*/ 121001 w 169419"/>
              <a:gd name="connsiteY2" fmla="*/ 211 h 25612"/>
              <a:gd name="connsiteX3" fmla="*/ 351 w 169419"/>
              <a:gd name="connsiteY3" fmla="*/ 24023 h 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19" h="25612">
                <a:moveTo>
                  <a:pt x="351" y="24023"/>
                </a:moveTo>
                <a:cubicBezTo>
                  <a:pt x="7495" y="27463"/>
                  <a:pt x="143755" y="24817"/>
                  <a:pt x="163863" y="20848"/>
                </a:cubicBezTo>
                <a:cubicBezTo>
                  <a:pt x="183971" y="16879"/>
                  <a:pt x="144813" y="2857"/>
                  <a:pt x="121001" y="211"/>
                </a:cubicBezTo>
                <a:cubicBezTo>
                  <a:pt x="97189" y="-2435"/>
                  <a:pt x="-6793" y="20583"/>
                  <a:pt x="351" y="2402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6" name="フリーフォーム: 図形 735">
            <a:extLst>
              <a:ext uri="{FF2B5EF4-FFF2-40B4-BE49-F238E27FC236}">
                <a16:creationId xmlns:a16="http://schemas.microsoft.com/office/drawing/2014/main" id="{FF4D6DD9-B399-4038-A895-1D161670AEB2}"/>
              </a:ext>
            </a:extLst>
          </p:cNvPr>
          <p:cNvSpPr/>
          <p:nvPr/>
        </p:nvSpPr>
        <p:spPr>
          <a:xfrm>
            <a:off x="3209616" y="8011627"/>
            <a:ext cx="1194947" cy="130907"/>
          </a:xfrm>
          <a:custGeom>
            <a:avLst/>
            <a:gdLst>
              <a:gd name="connsiteX0" fmla="*/ 309 w 1194947"/>
              <a:gd name="connsiteY0" fmla="*/ 486 h 130907"/>
              <a:gd name="connsiteX1" fmla="*/ 340034 w 1194947"/>
              <a:gd name="connsiteY1" fmla="*/ 86211 h 130907"/>
              <a:gd name="connsiteX2" fmla="*/ 1181409 w 1194947"/>
              <a:gd name="connsiteY2" fmla="*/ 130661 h 130907"/>
              <a:gd name="connsiteX3" fmla="*/ 881372 w 1194947"/>
              <a:gd name="connsiteY3" fmla="*/ 105261 h 130907"/>
              <a:gd name="connsiteX4" fmla="*/ 290822 w 1194947"/>
              <a:gd name="connsiteY4" fmla="*/ 54461 h 130907"/>
              <a:gd name="connsiteX5" fmla="*/ 309 w 1194947"/>
              <a:gd name="connsiteY5" fmla="*/ 486 h 1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947" h="130907">
                <a:moveTo>
                  <a:pt x="309" y="486"/>
                </a:moveTo>
                <a:cubicBezTo>
                  <a:pt x="8511" y="5778"/>
                  <a:pt x="143184" y="64515"/>
                  <a:pt x="340034" y="86211"/>
                </a:cubicBezTo>
                <a:cubicBezTo>
                  <a:pt x="536884" y="107907"/>
                  <a:pt x="1091186" y="127486"/>
                  <a:pt x="1181409" y="130661"/>
                </a:cubicBezTo>
                <a:cubicBezTo>
                  <a:pt x="1271632" y="133836"/>
                  <a:pt x="881372" y="105261"/>
                  <a:pt x="881372" y="105261"/>
                </a:cubicBezTo>
                <a:cubicBezTo>
                  <a:pt x="732941" y="92561"/>
                  <a:pt x="433168" y="74569"/>
                  <a:pt x="290822" y="54461"/>
                </a:cubicBezTo>
                <a:cubicBezTo>
                  <a:pt x="148476" y="34353"/>
                  <a:pt x="-7893" y="-4806"/>
                  <a:pt x="309" y="48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7" name="フリーフォーム: 図形 736">
            <a:extLst>
              <a:ext uri="{FF2B5EF4-FFF2-40B4-BE49-F238E27FC236}">
                <a16:creationId xmlns:a16="http://schemas.microsoft.com/office/drawing/2014/main" id="{07ABB114-B74F-4473-B99E-49080710320B}"/>
              </a:ext>
            </a:extLst>
          </p:cNvPr>
          <p:cNvSpPr/>
          <p:nvPr/>
        </p:nvSpPr>
        <p:spPr>
          <a:xfrm>
            <a:off x="4060567" y="8090814"/>
            <a:ext cx="450513" cy="53899"/>
          </a:xfrm>
          <a:custGeom>
            <a:avLst/>
            <a:gdLst>
              <a:gd name="connsiteX0" fmla="*/ 258 w 450513"/>
              <a:gd name="connsiteY0" fmla="*/ 53061 h 53899"/>
              <a:gd name="connsiteX1" fmla="*/ 281246 w 450513"/>
              <a:gd name="connsiteY1" fmla="*/ 38774 h 53899"/>
              <a:gd name="connsiteX2" fmla="*/ 449521 w 450513"/>
              <a:gd name="connsiteY2" fmla="*/ 674 h 53899"/>
              <a:gd name="connsiteX3" fmla="*/ 333633 w 450513"/>
              <a:gd name="connsiteY3" fmla="*/ 16549 h 53899"/>
              <a:gd name="connsiteX4" fmla="*/ 258 w 450513"/>
              <a:gd name="connsiteY4" fmla="*/ 53061 h 5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513" h="53899">
                <a:moveTo>
                  <a:pt x="258" y="53061"/>
                </a:moveTo>
                <a:cubicBezTo>
                  <a:pt x="-8473" y="56765"/>
                  <a:pt x="206369" y="47505"/>
                  <a:pt x="281246" y="38774"/>
                </a:cubicBezTo>
                <a:cubicBezTo>
                  <a:pt x="356123" y="30043"/>
                  <a:pt x="440790" y="4378"/>
                  <a:pt x="449521" y="674"/>
                </a:cubicBezTo>
                <a:cubicBezTo>
                  <a:pt x="458252" y="-3030"/>
                  <a:pt x="408510" y="9405"/>
                  <a:pt x="333633" y="16549"/>
                </a:cubicBezTo>
                <a:cubicBezTo>
                  <a:pt x="258756" y="23693"/>
                  <a:pt x="8989" y="49357"/>
                  <a:pt x="258" y="5306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8" name="フリーフォーム: 図形 737">
            <a:extLst>
              <a:ext uri="{FF2B5EF4-FFF2-40B4-BE49-F238E27FC236}">
                <a16:creationId xmlns:a16="http://schemas.microsoft.com/office/drawing/2014/main" id="{AEF3CFE8-76F5-4E73-93DE-C2B5C2F738F0}"/>
              </a:ext>
            </a:extLst>
          </p:cNvPr>
          <p:cNvSpPr/>
          <p:nvPr/>
        </p:nvSpPr>
        <p:spPr>
          <a:xfrm>
            <a:off x="3242994" y="7885017"/>
            <a:ext cx="402996" cy="142689"/>
          </a:xfrm>
          <a:custGeom>
            <a:avLst/>
            <a:gdLst>
              <a:gd name="connsiteX0" fmla="*/ 269 w 402996"/>
              <a:gd name="connsiteY0" fmla="*/ 96 h 142689"/>
              <a:gd name="connsiteX1" fmla="*/ 138381 w 402996"/>
              <a:gd name="connsiteY1" fmla="*/ 63596 h 142689"/>
              <a:gd name="connsiteX2" fmla="*/ 400319 w 402996"/>
              <a:gd name="connsiteY2" fmla="*/ 141383 h 142689"/>
              <a:gd name="connsiteX3" fmla="*/ 281256 w 402996"/>
              <a:gd name="connsiteY3" fmla="*/ 114396 h 142689"/>
              <a:gd name="connsiteX4" fmla="*/ 108219 w 402996"/>
              <a:gd name="connsiteY4" fmla="*/ 77883 h 142689"/>
              <a:gd name="connsiteX5" fmla="*/ 269 w 402996"/>
              <a:gd name="connsiteY5" fmla="*/ 96 h 14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996" h="142689">
                <a:moveTo>
                  <a:pt x="269" y="96"/>
                </a:moveTo>
                <a:cubicBezTo>
                  <a:pt x="5296" y="-2285"/>
                  <a:pt x="71706" y="40048"/>
                  <a:pt x="138381" y="63596"/>
                </a:cubicBezTo>
                <a:cubicBezTo>
                  <a:pt x="205056" y="87144"/>
                  <a:pt x="376507" y="132916"/>
                  <a:pt x="400319" y="141383"/>
                </a:cubicBezTo>
                <a:cubicBezTo>
                  <a:pt x="424131" y="149850"/>
                  <a:pt x="281256" y="114396"/>
                  <a:pt x="281256" y="114396"/>
                </a:cubicBezTo>
                <a:cubicBezTo>
                  <a:pt x="232573" y="103813"/>
                  <a:pt x="154786" y="93493"/>
                  <a:pt x="108219" y="77883"/>
                </a:cubicBezTo>
                <a:cubicBezTo>
                  <a:pt x="61652" y="62273"/>
                  <a:pt x="-4758" y="2477"/>
                  <a:pt x="269" y="9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9" name="フリーフォーム: 図形 738">
            <a:extLst>
              <a:ext uri="{FF2B5EF4-FFF2-40B4-BE49-F238E27FC236}">
                <a16:creationId xmlns:a16="http://schemas.microsoft.com/office/drawing/2014/main" id="{D3B2BEEB-64E9-41BC-AA03-8C6CFB0FFB7A}"/>
              </a:ext>
            </a:extLst>
          </p:cNvPr>
          <p:cNvSpPr/>
          <p:nvPr/>
        </p:nvSpPr>
        <p:spPr>
          <a:xfrm>
            <a:off x="3716947" y="8029100"/>
            <a:ext cx="612299" cy="16472"/>
          </a:xfrm>
          <a:custGeom>
            <a:avLst/>
            <a:gdLst>
              <a:gd name="connsiteX0" fmla="*/ 2566 w 612299"/>
              <a:gd name="connsiteY0" fmla="*/ 475 h 16472"/>
              <a:gd name="connsiteX1" fmla="*/ 597878 w 612299"/>
              <a:gd name="connsiteY1" fmla="*/ 5238 h 16472"/>
              <a:gd name="connsiteX2" fmla="*/ 391503 w 612299"/>
              <a:gd name="connsiteY2" fmla="*/ 16350 h 16472"/>
              <a:gd name="connsiteX3" fmla="*/ 2566 w 612299"/>
              <a:gd name="connsiteY3" fmla="*/ 475 h 1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299" h="16472">
                <a:moveTo>
                  <a:pt x="2566" y="475"/>
                </a:moveTo>
                <a:cubicBezTo>
                  <a:pt x="36962" y="-1377"/>
                  <a:pt x="533055" y="2592"/>
                  <a:pt x="597878" y="5238"/>
                </a:cubicBezTo>
                <a:cubicBezTo>
                  <a:pt x="662701" y="7884"/>
                  <a:pt x="493897" y="17673"/>
                  <a:pt x="391503" y="16350"/>
                </a:cubicBezTo>
                <a:cubicBezTo>
                  <a:pt x="289109" y="15027"/>
                  <a:pt x="-31830" y="2327"/>
                  <a:pt x="2566" y="47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0" name="フリーフォーム: 図形 739">
            <a:extLst>
              <a:ext uri="{FF2B5EF4-FFF2-40B4-BE49-F238E27FC236}">
                <a16:creationId xmlns:a16="http://schemas.microsoft.com/office/drawing/2014/main" id="{2988965A-BAA1-465B-9127-3146F0AB07D6}"/>
              </a:ext>
            </a:extLst>
          </p:cNvPr>
          <p:cNvSpPr/>
          <p:nvPr/>
        </p:nvSpPr>
        <p:spPr>
          <a:xfrm>
            <a:off x="3232081" y="7818418"/>
            <a:ext cx="908666" cy="187149"/>
          </a:xfrm>
          <a:custGeom>
            <a:avLst/>
            <a:gdLst>
              <a:gd name="connsiteX0" fmla="*/ 69 w 908666"/>
              <a:gd name="connsiteY0" fmla="*/ 20 h 187149"/>
              <a:gd name="connsiteX1" fmla="*/ 193744 w 908666"/>
              <a:gd name="connsiteY1" fmla="*/ 120670 h 187149"/>
              <a:gd name="connsiteX2" fmla="*/ 900182 w 908666"/>
              <a:gd name="connsiteY2" fmla="*/ 180995 h 187149"/>
              <a:gd name="connsiteX3" fmla="*/ 560457 w 908666"/>
              <a:gd name="connsiteY3" fmla="*/ 179407 h 187149"/>
              <a:gd name="connsiteX4" fmla="*/ 206444 w 908666"/>
              <a:gd name="connsiteY4" fmla="*/ 130195 h 187149"/>
              <a:gd name="connsiteX5" fmla="*/ 69 w 908666"/>
              <a:gd name="connsiteY5" fmla="*/ 20 h 18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666" h="187149">
                <a:moveTo>
                  <a:pt x="69" y="20"/>
                </a:moveTo>
                <a:cubicBezTo>
                  <a:pt x="-2048" y="-1568"/>
                  <a:pt x="43725" y="90508"/>
                  <a:pt x="193744" y="120670"/>
                </a:cubicBezTo>
                <a:cubicBezTo>
                  <a:pt x="343763" y="150832"/>
                  <a:pt x="839063" y="171206"/>
                  <a:pt x="900182" y="180995"/>
                </a:cubicBezTo>
                <a:cubicBezTo>
                  <a:pt x="961301" y="190785"/>
                  <a:pt x="676080" y="187874"/>
                  <a:pt x="560457" y="179407"/>
                </a:cubicBezTo>
                <a:cubicBezTo>
                  <a:pt x="444834" y="170940"/>
                  <a:pt x="301959" y="156653"/>
                  <a:pt x="206444" y="130195"/>
                </a:cubicBezTo>
                <a:cubicBezTo>
                  <a:pt x="110929" y="103737"/>
                  <a:pt x="2186" y="1608"/>
                  <a:pt x="69" y="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1" name="フリーフォーム: 図形 740">
            <a:extLst>
              <a:ext uri="{FF2B5EF4-FFF2-40B4-BE49-F238E27FC236}">
                <a16:creationId xmlns:a16="http://schemas.microsoft.com/office/drawing/2014/main" id="{BF7027AA-C95F-4F88-ACE6-7BE1C655DF32}"/>
              </a:ext>
            </a:extLst>
          </p:cNvPr>
          <p:cNvSpPr/>
          <p:nvPr/>
        </p:nvSpPr>
        <p:spPr>
          <a:xfrm>
            <a:off x="4174993" y="7977896"/>
            <a:ext cx="335292" cy="42201"/>
          </a:xfrm>
          <a:custGeom>
            <a:avLst/>
            <a:gdLst>
              <a:gd name="connsiteX0" fmla="*/ 132 w 335292"/>
              <a:gd name="connsiteY0" fmla="*/ 40567 h 42201"/>
              <a:gd name="connsiteX1" fmla="*/ 176345 w 335292"/>
              <a:gd name="connsiteY1" fmla="*/ 34217 h 42201"/>
              <a:gd name="connsiteX2" fmla="*/ 335095 w 335292"/>
              <a:gd name="connsiteY2" fmla="*/ 879 h 42201"/>
              <a:gd name="connsiteX3" fmla="*/ 204920 w 335292"/>
              <a:gd name="connsiteY3" fmla="*/ 10404 h 42201"/>
              <a:gd name="connsiteX4" fmla="*/ 132 w 335292"/>
              <a:gd name="connsiteY4" fmla="*/ 40567 h 4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92" h="42201">
                <a:moveTo>
                  <a:pt x="132" y="40567"/>
                </a:moveTo>
                <a:cubicBezTo>
                  <a:pt x="-4630" y="44536"/>
                  <a:pt x="120518" y="40832"/>
                  <a:pt x="176345" y="34217"/>
                </a:cubicBezTo>
                <a:cubicBezTo>
                  <a:pt x="232172" y="27602"/>
                  <a:pt x="330333" y="4848"/>
                  <a:pt x="335095" y="879"/>
                </a:cubicBezTo>
                <a:cubicBezTo>
                  <a:pt x="339857" y="-3090"/>
                  <a:pt x="257572" y="7493"/>
                  <a:pt x="204920" y="10404"/>
                </a:cubicBezTo>
                <a:cubicBezTo>
                  <a:pt x="152268" y="13314"/>
                  <a:pt x="4894" y="36598"/>
                  <a:pt x="132" y="4056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2" name="フリーフォーム: 図形 741">
            <a:extLst>
              <a:ext uri="{FF2B5EF4-FFF2-40B4-BE49-F238E27FC236}">
                <a16:creationId xmlns:a16="http://schemas.microsoft.com/office/drawing/2014/main" id="{85DDA52E-0221-4F11-BD8C-7EFA60143C2B}"/>
              </a:ext>
            </a:extLst>
          </p:cNvPr>
          <p:cNvSpPr/>
          <p:nvPr/>
        </p:nvSpPr>
        <p:spPr>
          <a:xfrm>
            <a:off x="3257430" y="7756994"/>
            <a:ext cx="198791" cy="88482"/>
          </a:xfrm>
          <a:custGeom>
            <a:avLst/>
            <a:gdLst>
              <a:gd name="connsiteX0" fmla="*/ 120 w 198791"/>
              <a:gd name="connsiteY0" fmla="*/ 88431 h 88482"/>
              <a:gd name="connsiteX1" fmla="*/ 122358 w 198791"/>
              <a:gd name="connsiteY1" fmla="*/ 28106 h 88482"/>
              <a:gd name="connsiteX2" fmla="*/ 198558 w 198791"/>
              <a:gd name="connsiteY2" fmla="*/ 4294 h 88482"/>
              <a:gd name="connsiteX3" fmla="*/ 144583 w 198791"/>
              <a:gd name="connsiteY3" fmla="*/ 1119 h 88482"/>
              <a:gd name="connsiteX4" fmla="*/ 100133 w 198791"/>
              <a:gd name="connsiteY4" fmla="*/ 16994 h 88482"/>
              <a:gd name="connsiteX5" fmla="*/ 120 w 198791"/>
              <a:gd name="connsiteY5" fmla="*/ 88431 h 8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791" h="88482">
                <a:moveTo>
                  <a:pt x="120" y="88431"/>
                </a:moveTo>
                <a:cubicBezTo>
                  <a:pt x="3824" y="90283"/>
                  <a:pt x="89285" y="42129"/>
                  <a:pt x="122358" y="28106"/>
                </a:cubicBezTo>
                <a:cubicBezTo>
                  <a:pt x="155431" y="14083"/>
                  <a:pt x="194854" y="8792"/>
                  <a:pt x="198558" y="4294"/>
                </a:cubicBezTo>
                <a:cubicBezTo>
                  <a:pt x="202262" y="-204"/>
                  <a:pt x="160987" y="-998"/>
                  <a:pt x="144583" y="1119"/>
                </a:cubicBezTo>
                <a:cubicBezTo>
                  <a:pt x="128179" y="3236"/>
                  <a:pt x="120770" y="2707"/>
                  <a:pt x="100133" y="16994"/>
                </a:cubicBezTo>
                <a:cubicBezTo>
                  <a:pt x="79496" y="31281"/>
                  <a:pt x="-3584" y="86579"/>
                  <a:pt x="120" y="884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3" name="フリーフォーム: 図形 742">
            <a:extLst>
              <a:ext uri="{FF2B5EF4-FFF2-40B4-BE49-F238E27FC236}">
                <a16:creationId xmlns:a16="http://schemas.microsoft.com/office/drawing/2014/main" id="{B627C7D9-7311-49A7-B1C6-CE3AC6384669}"/>
              </a:ext>
            </a:extLst>
          </p:cNvPr>
          <p:cNvSpPr/>
          <p:nvPr/>
        </p:nvSpPr>
        <p:spPr>
          <a:xfrm>
            <a:off x="3233148" y="7646972"/>
            <a:ext cx="223519" cy="80983"/>
          </a:xfrm>
          <a:custGeom>
            <a:avLst/>
            <a:gdLst>
              <a:gd name="connsiteX0" fmla="*/ 590 w 223519"/>
              <a:gd name="connsiteY0" fmla="*/ 80978 h 80983"/>
              <a:gd name="connsiteX1" fmla="*/ 94252 w 223519"/>
              <a:gd name="connsiteY1" fmla="*/ 28591 h 80983"/>
              <a:gd name="connsiteX2" fmla="*/ 222840 w 223519"/>
              <a:gd name="connsiteY2" fmla="*/ 16 h 80983"/>
              <a:gd name="connsiteX3" fmla="*/ 138702 w 223519"/>
              <a:gd name="connsiteY3" fmla="*/ 25416 h 80983"/>
              <a:gd name="connsiteX4" fmla="*/ 590 w 223519"/>
              <a:gd name="connsiteY4" fmla="*/ 80978 h 8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19" h="80983">
                <a:moveTo>
                  <a:pt x="590" y="80978"/>
                </a:moveTo>
                <a:cubicBezTo>
                  <a:pt x="-6818" y="81507"/>
                  <a:pt x="57210" y="42085"/>
                  <a:pt x="94252" y="28591"/>
                </a:cubicBezTo>
                <a:cubicBezTo>
                  <a:pt x="131294" y="15097"/>
                  <a:pt x="215432" y="545"/>
                  <a:pt x="222840" y="16"/>
                </a:cubicBezTo>
                <a:cubicBezTo>
                  <a:pt x="230248" y="-513"/>
                  <a:pt x="175479" y="11922"/>
                  <a:pt x="138702" y="25416"/>
                </a:cubicBezTo>
                <a:cubicBezTo>
                  <a:pt x="101925" y="38910"/>
                  <a:pt x="7998" y="80449"/>
                  <a:pt x="590" y="8097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4" name="フリーフォーム: 図形 743">
            <a:extLst>
              <a:ext uri="{FF2B5EF4-FFF2-40B4-BE49-F238E27FC236}">
                <a16:creationId xmlns:a16="http://schemas.microsoft.com/office/drawing/2014/main" id="{BFD198EC-F69F-4F95-85F7-68B2F3551D8A}"/>
              </a:ext>
            </a:extLst>
          </p:cNvPr>
          <p:cNvSpPr/>
          <p:nvPr/>
        </p:nvSpPr>
        <p:spPr>
          <a:xfrm>
            <a:off x="3688441" y="7687822"/>
            <a:ext cx="817952" cy="40128"/>
          </a:xfrm>
          <a:custGeom>
            <a:avLst/>
            <a:gdLst>
              <a:gd name="connsiteX0" fmla="*/ 909 w 817952"/>
              <a:gd name="connsiteY0" fmla="*/ 38541 h 40128"/>
              <a:gd name="connsiteX1" fmla="*/ 385084 w 817952"/>
              <a:gd name="connsiteY1" fmla="*/ 16316 h 40128"/>
              <a:gd name="connsiteX2" fmla="*/ 802597 w 817952"/>
              <a:gd name="connsiteY2" fmla="*/ 40128 h 40128"/>
              <a:gd name="connsiteX3" fmla="*/ 705759 w 817952"/>
              <a:gd name="connsiteY3" fmla="*/ 16316 h 40128"/>
              <a:gd name="connsiteX4" fmla="*/ 496209 w 817952"/>
              <a:gd name="connsiteY4" fmla="*/ 441 h 40128"/>
              <a:gd name="connsiteX5" fmla="*/ 909 w 817952"/>
              <a:gd name="connsiteY5" fmla="*/ 38541 h 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52" h="40128">
                <a:moveTo>
                  <a:pt x="909" y="38541"/>
                </a:moveTo>
                <a:cubicBezTo>
                  <a:pt x="-17612" y="41187"/>
                  <a:pt x="251469" y="16052"/>
                  <a:pt x="385084" y="16316"/>
                </a:cubicBezTo>
                <a:cubicBezTo>
                  <a:pt x="518699" y="16580"/>
                  <a:pt x="749151" y="40128"/>
                  <a:pt x="802597" y="40128"/>
                </a:cubicBezTo>
                <a:cubicBezTo>
                  <a:pt x="856043" y="40128"/>
                  <a:pt x="756824" y="22930"/>
                  <a:pt x="705759" y="16316"/>
                </a:cubicBezTo>
                <a:cubicBezTo>
                  <a:pt x="654694" y="9702"/>
                  <a:pt x="615271" y="-2469"/>
                  <a:pt x="496209" y="441"/>
                </a:cubicBezTo>
                <a:cubicBezTo>
                  <a:pt x="377147" y="3351"/>
                  <a:pt x="19430" y="35895"/>
                  <a:pt x="909" y="385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5" name="フリーフォーム: 図形 744">
            <a:extLst>
              <a:ext uri="{FF2B5EF4-FFF2-40B4-BE49-F238E27FC236}">
                <a16:creationId xmlns:a16="http://schemas.microsoft.com/office/drawing/2014/main" id="{A5223E8E-C141-4191-9186-34CB7DE05CFE}"/>
              </a:ext>
            </a:extLst>
          </p:cNvPr>
          <p:cNvSpPr/>
          <p:nvPr/>
        </p:nvSpPr>
        <p:spPr>
          <a:xfrm>
            <a:off x="3840163" y="7640638"/>
            <a:ext cx="547693" cy="14287"/>
          </a:xfrm>
          <a:custGeom>
            <a:avLst/>
            <a:gdLst>
              <a:gd name="connsiteX0" fmla="*/ 0 w 547693"/>
              <a:gd name="connsiteY0" fmla="*/ 0 h 14287"/>
              <a:gd name="connsiteX1" fmla="*/ 69850 w 547693"/>
              <a:gd name="connsiteY1" fmla="*/ 1587 h 14287"/>
              <a:gd name="connsiteX2" fmla="*/ 541337 w 547693"/>
              <a:gd name="connsiteY2" fmla="*/ 6350 h 14287"/>
              <a:gd name="connsiteX3" fmla="*/ 317500 w 547693"/>
              <a:gd name="connsiteY3" fmla="*/ 14287 h 14287"/>
              <a:gd name="connsiteX4" fmla="*/ 0 w 547693"/>
              <a:gd name="connsiteY4" fmla="*/ 0 h 1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93" h="14287">
                <a:moveTo>
                  <a:pt x="0" y="0"/>
                </a:moveTo>
                <a:lnTo>
                  <a:pt x="69850" y="1587"/>
                </a:lnTo>
                <a:lnTo>
                  <a:pt x="541337" y="6350"/>
                </a:lnTo>
                <a:cubicBezTo>
                  <a:pt x="582612" y="8467"/>
                  <a:pt x="413014" y="14287"/>
                  <a:pt x="317500" y="14287"/>
                </a:cubicBezTo>
                <a:cubicBezTo>
                  <a:pt x="221986" y="14287"/>
                  <a:pt x="95118" y="10318"/>
                  <a:pt x="0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6" name="フリーフォーム: 図形 745">
            <a:extLst>
              <a:ext uri="{FF2B5EF4-FFF2-40B4-BE49-F238E27FC236}">
                <a16:creationId xmlns:a16="http://schemas.microsoft.com/office/drawing/2014/main" id="{49DF3554-89A5-4D1B-A640-9AF7804CEC1B}"/>
              </a:ext>
            </a:extLst>
          </p:cNvPr>
          <p:cNvSpPr/>
          <p:nvPr/>
        </p:nvSpPr>
        <p:spPr>
          <a:xfrm>
            <a:off x="3652584" y="7564395"/>
            <a:ext cx="836293" cy="42140"/>
          </a:xfrm>
          <a:custGeom>
            <a:avLst/>
            <a:gdLst>
              <a:gd name="connsiteX0" fmla="*/ 27241 w 836293"/>
              <a:gd name="connsiteY0" fmla="*/ 33380 h 42140"/>
              <a:gd name="connsiteX1" fmla="*/ 92329 w 836293"/>
              <a:gd name="connsiteY1" fmla="*/ 33380 h 42140"/>
              <a:gd name="connsiteX2" fmla="*/ 522541 w 836293"/>
              <a:gd name="connsiteY2" fmla="*/ 43 h 42140"/>
              <a:gd name="connsiteX3" fmla="*/ 833691 w 836293"/>
              <a:gd name="connsiteY3" fmla="*/ 41318 h 42140"/>
              <a:gd name="connsiteX4" fmla="*/ 679704 w 836293"/>
              <a:gd name="connsiteY4" fmla="*/ 28618 h 42140"/>
              <a:gd name="connsiteX5" fmla="*/ 439991 w 836293"/>
              <a:gd name="connsiteY5" fmla="*/ 15918 h 42140"/>
              <a:gd name="connsiteX6" fmla="*/ 27241 w 836293"/>
              <a:gd name="connsiteY6" fmla="*/ 33380 h 4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293" h="42140">
                <a:moveTo>
                  <a:pt x="27241" y="33380"/>
                </a:moveTo>
                <a:cubicBezTo>
                  <a:pt x="-30703" y="36290"/>
                  <a:pt x="9779" y="38936"/>
                  <a:pt x="92329" y="33380"/>
                </a:cubicBezTo>
                <a:cubicBezTo>
                  <a:pt x="174879" y="27824"/>
                  <a:pt x="398981" y="-1280"/>
                  <a:pt x="522541" y="43"/>
                </a:cubicBezTo>
                <a:cubicBezTo>
                  <a:pt x="646101" y="1366"/>
                  <a:pt x="807497" y="36556"/>
                  <a:pt x="833691" y="41318"/>
                </a:cubicBezTo>
                <a:cubicBezTo>
                  <a:pt x="859885" y="46080"/>
                  <a:pt x="679704" y="28618"/>
                  <a:pt x="679704" y="28618"/>
                </a:cubicBezTo>
                <a:cubicBezTo>
                  <a:pt x="614087" y="24385"/>
                  <a:pt x="548735" y="13801"/>
                  <a:pt x="439991" y="15918"/>
                </a:cubicBezTo>
                <a:cubicBezTo>
                  <a:pt x="331247" y="18035"/>
                  <a:pt x="85185" y="30470"/>
                  <a:pt x="27241" y="333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7" name="フリーフォーム: 図形 746">
            <a:extLst>
              <a:ext uri="{FF2B5EF4-FFF2-40B4-BE49-F238E27FC236}">
                <a16:creationId xmlns:a16="http://schemas.microsoft.com/office/drawing/2014/main" id="{4F380F30-8EA0-4726-9FDF-4346FC34C18B}"/>
              </a:ext>
            </a:extLst>
          </p:cNvPr>
          <p:cNvSpPr/>
          <p:nvPr/>
        </p:nvSpPr>
        <p:spPr>
          <a:xfrm>
            <a:off x="4724312" y="7778656"/>
            <a:ext cx="153839" cy="116050"/>
          </a:xfrm>
          <a:custGeom>
            <a:avLst/>
            <a:gdLst>
              <a:gd name="connsiteX0" fmla="*/ 88 w 153839"/>
              <a:gd name="connsiteY0" fmla="*/ 94 h 116050"/>
              <a:gd name="connsiteX1" fmla="*/ 125501 w 153839"/>
              <a:gd name="connsiteY1" fmla="*/ 58832 h 116050"/>
              <a:gd name="connsiteX2" fmla="*/ 88988 w 153839"/>
              <a:gd name="connsiteY2" fmla="*/ 115982 h 116050"/>
              <a:gd name="connsiteX3" fmla="*/ 125501 w 153839"/>
              <a:gd name="connsiteY3" fmla="*/ 69944 h 116050"/>
              <a:gd name="connsiteX4" fmla="*/ 147726 w 153839"/>
              <a:gd name="connsiteY4" fmla="*/ 46132 h 116050"/>
              <a:gd name="connsiteX5" fmla="*/ 88 w 153839"/>
              <a:gd name="connsiteY5" fmla="*/ 94 h 1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839" h="116050">
                <a:moveTo>
                  <a:pt x="88" y="94"/>
                </a:moveTo>
                <a:cubicBezTo>
                  <a:pt x="-3616" y="2211"/>
                  <a:pt x="110684" y="39517"/>
                  <a:pt x="125501" y="58832"/>
                </a:cubicBezTo>
                <a:cubicBezTo>
                  <a:pt x="140318" y="78147"/>
                  <a:pt x="88988" y="114130"/>
                  <a:pt x="88988" y="115982"/>
                </a:cubicBezTo>
                <a:cubicBezTo>
                  <a:pt x="88988" y="117834"/>
                  <a:pt x="115711" y="81586"/>
                  <a:pt x="125501" y="69944"/>
                </a:cubicBezTo>
                <a:cubicBezTo>
                  <a:pt x="135291" y="58302"/>
                  <a:pt x="167041" y="60155"/>
                  <a:pt x="147726" y="46132"/>
                </a:cubicBezTo>
                <a:cubicBezTo>
                  <a:pt x="128411" y="32109"/>
                  <a:pt x="3792" y="-2023"/>
                  <a:pt x="88" y="9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8" name="フリーフォーム: 図形 747">
            <a:extLst>
              <a:ext uri="{FF2B5EF4-FFF2-40B4-BE49-F238E27FC236}">
                <a16:creationId xmlns:a16="http://schemas.microsoft.com/office/drawing/2014/main" id="{66E11482-C79F-4DDA-9118-4DA4A0E898F2}"/>
              </a:ext>
            </a:extLst>
          </p:cNvPr>
          <p:cNvSpPr/>
          <p:nvPr/>
        </p:nvSpPr>
        <p:spPr>
          <a:xfrm>
            <a:off x="4695825" y="7650048"/>
            <a:ext cx="240916" cy="282739"/>
          </a:xfrm>
          <a:custGeom>
            <a:avLst/>
            <a:gdLst>
              <a:gd name="connsiteX0" fmla="*/ 36513 w 240916"/>
              <a:gd name="connsiteY0" fmla="*/ 115 h 282739"/>
              <a:gd name="connsiteX1" fmla="*/ 217488 w 240916"/>
              <a:gd name="connsiteY1" fmla="*/ 87427 h 282739"/>
              <a:gd name="connsiteX2" fmla="*/ 238125 w 240916"/>
              <a:gd name="connsiteY2" fmla="*/ 165215 h 282739"/>
              <a:gd name="connsiteX3" fmla="*/ 212725 w 240916"/>
              <a:gd name="connsiteY3" fmla="*/ 198552 h 282739"/>
              <a:gd name="connsiteX4" fmla="*/ 0 w 240916"/>
              <a:gd name="connsiteY4" fmla="*/ 282690 h 282739"/>
              <a:gd name="connsiteX5" fmla="*/ 214313 w 240916"/>
              <a:gd name="connsiteY5" fmla="*/ 185852 h 282739"/>
              <a:gd name="connsiteX6" fmla="*/ 209550 w 240916"/>
              <a:gd name="connsiteY6" fmla="*/ 106477 h 282739"/>
              <a:gd name="connsiteX7" fmla="*/ 36513 w 240916"/>
              <a:gd name="connsiteY7" fmla="*/ 115 h 28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916" h="282739">
                <a:moveTo>
                  <a:pt x="36513" y="115"/>
                </a:moveTo>
                <a:cubicBezTo>
                  <a:pt x="37836" y="-3060"/>
                  <a:pt x="183886" y="59910"/>
                  <a:pt x="217488" y="87427"/>
                </a:cubicBezTo>
                <a:cubicBezTo>
                  <a:pt x="251090" y="114944"/>
                  <a:pt x="238919" y="146694"/>
                  <a:pt x="238125" y="165215"/>
                </a:cubicBezTo>
                <a:cubicBezTo>
                  <a:pt x="237331" y="183736"/>
                  <a:pt x="252412" y="178973"/>
                  <a:pt x="212725" y="198552"/>
                </a:cubicBezTo>
                <a:cubicBezTo>
                  <a:pt x="173038" y="218131"/>
                  <a:pt x="-265" y="284807"/>
                  <a:pt x="0" y="282690"/>
                </a:cubicBezTo>
                <a:cubicBezTo>
                  <a:pt x="265" y="280573"/>
                  <a:pt x="179388" y="215221"/>
                  <a:pt x="214313" y="185852"/>
                </a:cubicBezTo>
                <a:cubicBezTo>
                  <a:pt x="249238" y="156483"/>
                  <a:pt x="237596" y="136110"/>
                  <a:pt x="209550" y="106477"/>
                </a:cubicBezTo>
                <a:cubicBezTo>
                  <a:pt x="181504" y="76844"/>
                  <a:pt x="35190" y="3290"/>
                  <a:pt x="36513" y="11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9" name="フリーフォーム: 図形 748">
            <a:extLst>
              <a:ext uri="{FF2B5EF4-FFF2-40B4-BE49-F238E27FC236}">
                <a16:creationId xmlns:a16="http://schemas.microsoft.com/office/drawing/2014/main" id="{81EC6A34-8E2C-4D3A-A3C0-D9D3E777204E}"/>
              </a:ext>
            </a:extLst>
          </p:cNvPr>
          <p:cNvSpPr/>
          <p:nvPr/>
        </p:nvSpPr>
        <p:spPr>
          <a:xfrm>
            <a:off x="4762466" y="7654923"/>
            <a:ext cx="210187" cy="288030"/>
          </a:xfrm>
          <a:custGeom>
            <a:avLst/>
            <a:gdLst>
              <a:gd name="connsiteX0" fmla="*/ 34 w 210187"/>
              <a:gd name="connsiteY0" fmla="*/ 2 h 288030"/>
              <a:gd name="connsiteX1" fmla="*/ 195297 w 210187"/>
              <a:gd name="connsiteY1" fmla="*/ 112715 h 288030"/>
              <a:gd name="connsiteX2" fmla="*/ 192122 w 210187"/>
              <a:gd name="connsiteY2" fmla="*/ 160340 h 288030"/>
              <a:gd name="connsiteX3" fmla="*/ 155609 w 210187"/>
              <a:gd name="connsiteY3" fmla="*/ 204790 h 288030"/>
              <a:gd name="connsiteX4" fmla="*/ 14322 w 210187"/>
              <a:gd name="connsiteY4" fmla="*/ 287340 h 288030"/>
              <a:gd name="connsiteX5" fmla="*/ 115922 w 210187"/>
              <a:gd name="connsiteY5" fmla="*/ 239715 h 288030"/>
              <a:gd name="connsiteX6" fmla="*/ 182597 w 210187"/>
              <a:gd name="connsiteY6" fmla="*/ 160340 h 288030"/>
              <a:gd name="connsiteX7" fmla="*/ 179422 w 210187"/>
              <a:gd name="connsiteY7" fmla="*/ 109540 h 288030"/>
              <a:gd name="connsiteX8" fmla="*/ 34 w 210187"/>
              <a:gd name="connsiteY8" fmla="*/ 2 h 28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187" h="288030">
                <a:moveTo>
                  <a:pt x="34" y="2"/>
                </a:moveTo>
                <a:cubicBezTo>
                  <a:pt x="2680" y="531"/>
                  <a:pt x="163282" y="85992"/>
                  <a:pt x="195297" y="112715"/>
                </a:cubicBezTo>
                <a:cubicBezTo>
                  <a:pt x="227312" y="139438"/>
                  <a:pt x="198737" y="144994"/>
                  <a:pt x="192122" y="160340"/>
                </a:cubicBezTo>
                <a:cubicBezTo>
                  <a:pt x="185507" y="175686"/>
                  <a:pt x="185242" y="183623"/>
                  <a:pt x="155609" y="204790"/>
                </a:cubicBezTo>
                <a:cubicBezTo>
                  <a:pt x="125976" y="225957"/>
                  <a:pt x="20937" y="281519"/>
                  <a:pt x="14322" y="287340"/>
                </a:cubicBezTo>
                <a:cubicBezTo>
                  <a:pt x="7708" y="293161"/>
                  <a:pt x="87876" y="260882"/>
                  <a:pt x="115922" y="239715"/>
                </a:cubicBezTo>
                <a:cubicBezTo>
                  <a:pt x="143968" y="218548"/>
                  <a:pt x="172014" y="182036"/>
                  <a:pt x="182597" y="160340"/>
                </a:cubicBezTo>
                <a:cubicBezTo>
                  <a:pt x="193180" y="138644"/>
                  <a:pt x="209585" y="134411"/>
                  <a:pt x="179422" y="109540"/>
                </a:cubicBezTo>
                <a:cubicBezTo>
                  <a:pt x="149260" y="84669"/>
                  <a:pt x="-2612" y="-527"/>
                  <a:pt x="34" y="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0" name="フリーフォーム: 図形 749">
            <a:extLst>
              <a:ext uri="{FF2B5EF4-FFF2-40B4-BE49-F238E27FC236}">
                <a16:creationId xmlns:a16="http://schemas.microsoft.com/office/drawing/2014/main" id="{A7C9B380-9F1C-45D6-9389-3F102B098B0C}"/>
              </a:ext>
            </a:extLst>
          </p:cNvPr>
          <p:cNvSpPr/>
          <p:nvPr/>
        </p:nvSpPr>
        <p:spPr>
          <a:xfrm>
            <a:off x="4673599" y="7808494"/>
            <a:ext cx="288147" cy="272412"/>
          </a:xfrm>
          <a:custGeom>
            <a:avLst/>
            <a:gdLst>
              <a:gd name="connsiteX0" fmla="*/ 1 w 288147"/>
              <a:gd name="connsiteY0" fmla="*/ 271881 h 272412"/>
              <a:gd name="connsiteX1" fmla="*/ 215901 w 288147"/>
              <a:gd name="connsiteY1" fmla="*/ 238544 h 272412"/>
              <a:gd name="connsiteX2" fmla="*/ 258764 w 288147"/>
              <a:gd name="connsiteY2" fmla="*/ 132181 h 272412"/>
              <a:gd name="connsiteX3" fmla="*/ 287339 w 288147"/>
              <a:gd name="connsiteY3" fmla="*/ 419 h 272412"/>
              <a:gd name="connsiteX4" fmla="*/ 227014 w 288147"/>
              <a:gd name="connsiteY4" fmla="*/ 178219 h 272412"/>
              <a:gd name="connsiteX5" fmla="*/ 212726 w 288147"/>
              <a:gd name="connsiteY5" fmla="*/ 217906 h 272412"/>
              <a:gd name="connsiteX6" fmla="*/ 1 w 288147"/>
              <a:gd name="connsiteY6" fmla="*/ 271881 h 27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147" h="272412">
                <a:moveTo>
                  <a:pt x="1" y="271881"/>
                </a:moveTo>
                <a:cubicBezTo>
                  <a:pt x="530" y="275321"/>
                  <a:pt x="172774" y="261827"/>
                  <a:pt x="215901" y="238544"/>
                </a:cubicBezTo>
                <a:cubicBezTo>
                  <a:pt x="259028" y="215261"/>
                  <a:pt x="246858" y="171868"/>
                  <a:pt x="258764" y="132181"/>
                </a:cubicBezTo>
                <a:cubicBezTo>
                  <a:pt x="270670" y="92494"/>
                  <a:pt x="292631" y="-7254"/>
                  <a:pt x="287339" y="419"/>
                </a:cubicBezTo>
                <a:cubicBezTo>
                  <a:pt x="282047" y="8092"/>
                  <a:pt x="239449" y="141971"/>
                  <a:pt x="227014" y="178219"/>
                </a:cubicBezTo>
                <a:cubicBezTo>
                  <a:pt x="214579" y="214467"/>
                  <a:pt x="247651" y="204941"/>
                  <a:pt x="212726" y="217906"/>
                </a:cubicBezTo>
                <a:cubicBezTo>
                  <a:pt x="177801" y="230870"/>
                  <a:pt x="-528" y="268441"/>
                  <a:pt x="1" y="27188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1" name="フリーフォーム: 図形 750">
            <a:extLst>
              <a:ext uri="{FF2B5EF4-FFF2-40B4-BE49-F238E27FC236}">
                <a16:creationId xmlns:a16="http://schemas.microsoft.com/office/drawing/2014/main" id="{75A7EE7F-DBED-4EF0-81F6-542746419FF9}"/>
              </a:ext>
            </a:extLst>
          </p:cNvPr>
          <p:cNvSpPr/>
          <p:nvPr/>
        </p:nvSpPr>
        <p:spPr>
          <a:xfrm>
            <a:off x="3946051" y="8064350"/>
            <a:ext cx="442896" cy="25552"/>
          </a:xfrm>
          <a:custGeom>
            <a:avLst/>
            <a:gdLst>
              <a:gd name="connsiteX0" fmla="*/ 2062 w 442896"/>
              <a:gd name="connsiteY0" fmla="*/ 1738 h 25552"/>
              <a:gd name="connsiteX1" fmla="*/ 395762 w 442896"/>
              <a:gd name="connsiteY1" fmla="*/ 14438 h 25552"/>
              <a:gd name="connsiteX2" fmla="*/ 419574 w 442896"/>
              <a:gd name="connsiteY2" fmla="*/ 150 h 25552"/>
              <a:gd name="connsiteX3" fmla="*/ 249712 w 442896"/>
              <a:gd name="connsiteY3" fmla="*/ 25550 h 25552"/>
              <a:gd name="connsiteX4" fmla="*/ 2062 w 442896"/>
              <a:gd name="connsiteY4" fmla="*/ 1738 h 2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896" h="25552">
                <a:moveTo>
                  <a:pt x="2062" y="1738"/>
                </a:moveTo>
                <a:cubicBezTo>
                  <a:pt x="26404" y="-114"/>
                  <a:pt x="326177" y="14703"/>
                  <a:pt x="395762" y="14438"/>
                </a:cubicBezTo>
                <a:cubicBezTo>
                  <a:pt x="465347" y="14173"/>
                  <a:pt x="443916" y="-1702"/>
                  <a:pt x="419574" y="150"/>
                </a:cubicBezTo>
                <a:cubicBezTo>
                  <a:pt x="395232" y="2002"/>
                  <a:pt x="324060" y="25285"/>
                  <a:pt x="249712" y="25550"/>
                </a:cubicBezTo>
                <a:cubicBezTo>
                  <a:pt x="175364" y="25815"/>
                  <a:pt x="-22280" y="3590"/>
                  <a:pt x="2062" y="17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2" name="フリーフォーム: 図形 751">
            <a:extLst>
              <a:ext uri="{FF2B5EF4-FFF2-40B4-BE49-F238E27FC236}">
                <a16:creationId xmlns:a16="http://schemas.microsoft.com/office/drawing/2014/main" id="{F065457B-5B00-4783-8A6F-BE9891763906}"/>
              </a:ext>
            </a:extLst>
          </p:cNvPr>
          <p:cNvSpPr/>
          <p:nvPr/>
        </p:nvSpPr>
        <p:spPr>
          <a:xfrm>
            <a:off x="1790209" y="-70356"/>
            <a:ext cx="127753" cy="3379861"/>
          </a:xfrm>
          <a:custGeom>
            <a:avLst/>
            <a:gdLst>
              <a:gd name="connsiteX0" fmla="*/ 57641 w 127753"/>
              <a:gd name="connsiteY0" fmla="*/ 178306 h 3379861"/>
              <a:gd name="connsiteX1" fmla="*/ 38591 w 127753"/>
              <a:gd name="connsiteY1" fmla="*/ 235456 h 3379861"/>
              <a:gd name="connsiteX2" fmla="*/ 121141 w 127753"/>
              <a:gd name="connsiteY2" fmla="*/ 1905506 h 3379861"/>
              <a:gd name="connsiteX3" fmla="*/ 121141 w 127753"/>
              <a:gd name="connsiteY3" fmla="*/ 3353306 h 3379861"/>
              <a:gd name="connsiteX4" fmla="*/ 108441 w 127753"/>
              <a:gd name="connsiteY4" fmla="*/ 2807206 h 3379861"/>
              <a:gd name="connsiteX5" fmla="*/ 102091 w 127753"/>
              <a:gd name="connsiteY5" fmla="*/ 2350006 h 3379861"/>
              <a:gd name="connsiteX6" fmla="*/ 491 w 127753"/>
              <a:gd name="connsiteY6" fmla="*/ 159256 h 3379861"/>
              <a:gd name="connsiteX7" fmla="*/ 57641 w 127753"/>
              <a:gd name="connsiteY7" fmla="*/ 178306 h 337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753" h="3379861">
                <a:moveTo>
                  <a:pt x="57641" y="178306"/>
                </a:moveTo>
                <a:cubicBezTo>
                  <a:pt x="63991" y="191006"/>
                  <a:pt x="28008" y="-52411"/>
                  <a:pt x="38591" y="235456"/>
                </a:cubicBezTo>
                <a:cubicBezTo>
                  <a:pt x="49174" y="523323"/>
                  <a:pt x="107383" y="1385865"/>
                  <a:pt x="121141" y="1905506"/>
                </a:cubicBezTo>
                <a:cubicBezTo>
                  <a:pt x="134899" y="2425147"/>
                  <a:pt x="123258" y="3203023"/>
                  <a:pt x="121141" y="3353306"/>
                </a:cubicBezTo>
                <a:cubicBezTo>
                  <a:pt x="119024" y="3503589"/>
                  <a:pt x="111616" y="2974423"/>
                  <a:pt x="108441" y="2807206"/>
                </a:cubicBezTo>
                <a:cubicBezTo>
                  <a:pt x="105266" y="2639989"/>
                  <a:pt x="120083" y="2791331"/>
                  <a:pt x="102091" y="2350006"/>
                </a:cubicBezTo>
                <a:cubicBezTo>
                  <a:pt x="84099" y="1908681"/>
                  <a:pt x="6841" y="522264"/>
                  <a:pt x="491" y="159256"/>
                </a:cubicBezTo>
                <a:cubicBezTo>
                  <a:pt x="-5859" y="-203752"/>
                  <a:pt x="51291" y="165606"/>
                  <a:pt x="57641" y="17830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3" name="フリーフォーム: 図形 752">
            <a:extLst>
              <a:ext uri="{FF2B5EF4-FFF2-40B4-BE49-F238E27FC236}">
                <a16:creationId xmlns:a16="http://schemas.microsoft.com/office/drawing/2014/main" id="{98489D86-BBBA-4068-B8CB-00F7BE5E7DE8}"/>
              </a:ext>
            </a:extLst>
          </p:cNvPr>
          <p:cNvSpPr/>
          <p:nvPr/>
        </p:nvSpPr>
        <p:spPr>
          <a:xfrm>
            <a:off x="1495988" y="-113896"/>
            <a:ext cx="229390" cy="4449224"/>
          </a:xfrm>
          <a:custGeom>
            <a:avLst/>
            <a:gdLst>
              <a:gd name="connsiteX0" fmla="*/ 15312 w 229390"/>
              <a:gd name="connsiteY0" fmla="*/ 240896 h 4449224"/>
              <a:gd name="connsiteX1" fmla="*/ 15312 w 229390"/>
              <a:gd name="connsiteY1" fmla="*/ 304396 h 4449224"/>
              <a:gd name="connsiteX2" fmla="*/ 212162 w 229390"/>
              <a:gd name="connsiteY2" fmla="*/ 4184246 h 4449224"/>
              <a:gd name="connsiteX3" fmla="*/ 212162 w 229390"/>
              <a:gd name="connsiteY3" fmla="*/ 3796896 h 4449224"/>
              <a:gd name="connsiteX4" fmla="*/ 148662 w 229390"/>
              <a:gd name="connsiteY4" fmla="*/ 1307696 h 4449224"/>
              <a:gd name="connsiteX5" fmla="*/ 34362 w 229390"/>
              <a:gd name="connsiteY5" fmla="*/ 177396 h 4449224"/>
              <a:gd name="connsiteX6" fmla="*/ 15312 w 229390"/>
              <a:gd name="connsiteY6" fmla="*/ 240896 h 444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390" h="4449224">
                <a:moveTo>
                  <a:pt x="15312" y="240896"/>
                </a:moveTo>
                <a:cubicBezTo>
                  <a:pt x="12137" y="262063"/>
                  <a:pt x="-17496" y="-352829"/>
                  <a:pt x="15312" y="304396"/>
                </a:cubicBezTo>
                <a:cubicBezTo>
                  <a:pt x="48120" y="961621"/>
                  <a:pt x="179354" y="3602163"/>
                  <a:pt x="212162" y="4184246"/>
                </a:cubicBezTo>
                <a:cubicBezTo>
                  <a:pt x="244970" y="4766329"/>
                  <a:pt x="222745" y="4276321"/>
                  <a:pt x="212162" y="3796896"/>
                </a:cubicBezTo>
                <a:cubicBezTo>
                  <a:pt x="201579" y="3317471"/>
                  <a:pt x="178295" y="1910946"/>
                  <a:pt x="148662" y="1307696"/>
                </a:cubicBezTo>
                <a:cubicBezTo>
                  <a:pt x="119029" y="704446"/>
                  <a:pt x="56587" y="348846"/>
                  <a:pt x="34362" y="177396"/>
                </a:cubicBezTo>
                <a:cubicBezTo>
                  <a:pt x="12137" y="5946"/>
                  <a:pt x="18487" y="219729"/>
                  <a:pt x="15312" y="24089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4" name="フリーフォーム: 図形 753">
            <a:extLst>
              <a:ext uri="{FF2B5EF4-FFF2-40B4-BE49-F238E27FC236}">
                <a16:creationId xmlns:a16="http://schemas.microsoft.com/office/drawing/2014/main" id="{C6A6D4E3-B8FD-4878-9449-B90AC5E7530B}"/>
              </a:ext>
            </a:extLst>
          </p:cNvPr>
          <p:cNvSpPr/>
          <p:nvPr/>
        </p:nvSpPr>
        <p:spPr>
          <a:xfrm>
            <a:off x="634914" y="-175438"/>
            <a:ext cx="202855" cy="3793133"/>
          </a:xfrm>
          <a:custGeom>
            <a:avLst/>
            <a:gdLst>
              <a:gd name="connsiteX0" fmla="*/ 19136 w 202855"/>
              <a:gd name="connsiteY0" fmla="*/ 232588 h 3793133"/>
              <a:gd name="connsiteX1" fmla="*/ 12786 w 202855"/>
              <a:gd name="connsiteY1" fmla="*/ 289738 h 3793133"/>
              <a:gd name="connsiteX2" fmla="*/ 171536 w 202855"/>
              <a:gd name="connsiteY2" fmla="*/ 3642538 h 3793133"/>
              <a:gd name="connsiteX3" fmla="*/ 196936 w 202855"/>
              <a:gd name="connsiteY3" fmla="*/ 2969438 h 3793133"/>
              <a:gd name="connsiteX4" fmla="*/ 95336 w 202855"/>
              <a:gd name="connsiteY4" fmla="*/ 785038 h 3793133"/>
              <a:gd name="connsiteX5" fmla="*/ 19136 w 202855"/>
              <a:gd name="connsiteY5" fmla="*/ 232588 h 379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855" h="3793133">
                <a:moveTo>
                  <a:pt x="19136" y="232588"/>
                </a:moveTo>
                <a:cubicBezTo>
                  <a:pt x="5378" y="150038"/>
                  <a:pt x="-12614" y="-278587"/>
                  <a:pt x="12786" y="289738"/>
                </a:cubicBezTo>
                <a:cubicBezTo>
                  <a:pt x="38186" y="858063"/>
                  <a:pt x="140844" y="3195921"/>
                  <a:pt x="171536" y="3642538"/>
                </a:cubicBezTo>
                <a:cubicBezTo>
                  <a:pt x="202228" y="4089155"/>
                  <a:pt x="209636" y="3445688"/>
                  <a:pt x="196936" y="2969438"/>
                </a:cubicBezTo>
                <a:cubicBezTo>
                  <a:pt x="184236" y="2493188"/>
                  <a:pt x="123911" y="1243296"/>
                  <a:pt x="95336" y="785038"/>
                </a:cubicBezTo>
                <a:cubicBezTo>
                  <a:pt x="66761" y="326780"/>
                  <a:pt x="32894" y="315138"/>
                  <a:pt x="19136" y="23258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5" name="フリーフォーム: 図形 754">
            <a:extLst>
              <a:ext uri="{FF2B5EF4-FFF2-40B4-BE49-F238E27FC236}">
                <a16:creationId xmlns:a16="http://schemas.microsoft.com/office/drawing/2014/main" id="{03788E5C-6D25-4AA3-87F4-0F1CF7D34AB3}"/>
              </a:ext>
            </a:extLst>
          </p:cNvPr>
          <p:cNvSpPr/>
          <p:nvPr/>
        </p:nvSpPr>
        <p:spPr>
          <a:xfrm>
            <a:off x="1909104" y="3155452"/>
            <a:ext cx="31645" cy="436355"/>
          </a:xfrm>
          <a:custGeom>
            <a:avLst/>
            <a:gdLst>
              <a:gd name="connsiteX0" fmla="*/ 21296 w 31645"/>
              <a:gd name="connsiteY0" fmla="*/ 70348 h 436355"/>
              <a:gd name="connsiteX1" fmla="*/ 21296 w 31645"/>
              <a:gd name="connsiteY1" fmla="*/ 436108 h 436355"/>
              <a:gd name="connsiteX2" fmla="*/ 31456 w 31645"/>
              <a:gd name="connsiteY2" fmla="*/ 9388 h 436355"/>
              <a:gd name="connsiteX3" fmla="*/ 11136 w 31645"/>
              <a:gd name="connsiteY3" fmla="*/ 131308 h 436355"/>
              <a:gd name="connsiteX4" fmla="*/ 976 w 31645"/>
              <a:gd name="connsiteY4" fmla="*/ 14468 h 436355"/>
              <a:gd name="connsiteX5" fmla="*/ 21296 w 31645"/>
              <a:gd name="connsiteY5" fmla="*/ 70348 h 43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45" h="436355">
                <a:moveTo>
                  <a:pt x="21296" y="70348"/>
                </a:moveTo>
                <a:cubicBezTo>
                  <a:pt x="24683" y="140621"/>
                  <a:pt x="19603" y="446268"/>
                  <a:pt x="21296" y="436108"/>
                </a:cubicBezTo>
                <a:cubicBezTo>
                  <a:pt x="22989" y="425948"/>
                  <a:pt x="33149" y="60188"/>
                  <a:pt x="31456" y="9388"/>
                </a:cubicBezTo>
                <a:cubicBezTo>
                  <a:pt x="29763" y="-41412"/>
                  <a:pt x="16216" y="130461"/>
                  <a:pt x="11136" y="131308"/>
                </a:cubicBezTo>
                <a:cubicBezTo>
                  <a:pt x="6056" y="132155"/>
                  <a:pt x="6903" y="23781"/>
                  <a:pt x="976" y="14468"/>
                </a:cubicBezTo>
                <a:cubicBezTo>
                  <a:pt x="-4951" y="5155"/>
                  <a:pt x="17909" y="75"/>
                  <a:pt x="21296" y="7034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6" name="フリーフォーム: 図形 755">
            <a:extLst>
              <a:ext uri="{FF2B5EF4-FFF2-40B4-BE49-F238E27FC236}">
                <a16:creationId xmlns:a16="http://schemas.microsoft.com/office/drawing/2014/main" id="{13671436-418E-4232-AE33-411BEA0A403C}"/>
              </a:ext>
            </a:extLst>
          </p:cNvPr>
          <p:cNvSpPr/>
          <p:nvPr/>
        </p:nvSpPr>
        <p:spPr>
          <a:xfrm>
            <a:off x="1655945" y="3723324"/>
            <a:ext cx="58921" cy="786634"/>
          </a:xfrm>
          <a:custGeom>
            <a:avLst/>
            <a:gdLst>
              <a:gd name="connsiteX0" fmla="*/ 135 w 58921"/>
              <a:gd name="connsiteY0" fmla="*/ 15556 h 786634"/>
              <a:gd name="connsiteX1" fmla="*/ 40775 w 58921"/>
              <a:gd name="connsiteY1" fmla="*/ 782636 h 786634"/>
              <a:gd name="connsiteX2" fmla="*/ 56015 w 58921"/>
              <a:gd name="connsiteY2" fmla="*/ 305116 h 786634"/>
              <a:gd name="connsiteX3" fmla="*/ 135 w 58921"/>
              <a:gd name="connsiteY3" fmla="*/ 15556 h 78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21" h="786634">
                <a:moveTo>
                  <a:pt x="135" y="15556"/>
                </a:moveTo>
                <a:cubicBezTo>
                  <a:pt x="-2405" y="95143"/>
                  <a:pt x="31462" y="734376"/>
                  <a:pt x="40775" y="782636"/>
                </a:cubicBezTo>
                <a:cubicBezTo>
                  <a:pt x="50088" y="830896"/>
                  <a:pt x="65328" y="428729"/>
                  <a:pt x="56015" y="305116"/>
                </a:cubicBezTo>
                <a:cubicBezTo>
                  <a:pt x="46702" y="181503"/>
                  <a:pt x="2675" y="-64031"/>
                  <a:pt x="135" y="1555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7" name="フリーフォーム: 図形 756">
            <a:extLst>
              <a:ext uri="{FF2B5EF4-FFF2-40B4-BE49-F238E27FC236}">
                <a16:creationId xmlns:a16="http://schemas.microsoft.com/office/drawing/2014/main" id="{1E9362BA-776D-45B5-B722-DA8219EC222C}"/>
              </a:ext>
            </a:extLst>
          </p:cNvPr>
          <p:cNvSpPr/>
          <p:nvPr/>
        </p:nvSpPr>
        <p:spPr>
          <a:xfrm>
            <a:off x="837644" y="3657588"/>
            <a:ext cx="82719" cy="1700273"/>
          </a:xfrm>
          <a:custGeom>
            <a:avLst/>
            <a:gdLst>
              <a:gd name="connsiteX0" fmla="*/ 556 w 82719"/>
              <a:gd name="connsiteY0" fmla="*/ 4245 h 1700273"/>
              <a:gd name="connsiteX1" fmla="*/ 47123 w 82719"/>
              <a:gd name="connsiteY1" fmla="*/ 1646779 h 1700273"/>
              <a:gd name="connsiteX2" fmla="*/ 80989 w 82719"/>
              <a:gd name="connsiteY2" fmla="*/ 1185345 h 1700273"/>
              <a:gd name="connsiteX3" fmla="*/ 556 w 82719"/>
              <a:gd name="connsiteY3" fmla="*/ 4245 h 170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19" h="1700273">
                <a:moveTo>
                  <a:pt x="556" y="4245"/>
                </a:moveTo>
                <a:cubicBezTo>
                  <a:pt x="-5088" y="81151"/>
                  <a:pt x="33718" y="1449929"/>
                  <a:pt x="47123" y="1646779"/>
                </a:cubicBezTo>
                <a:cubicBezTo>
                  <a:pt x="60528" y="1843629"/>
                  <a:pt x="90161" y="1453456"/>
                  <a:pt x="80989" y="1185345"/>
                </a:cubicBezTo>
                <a:cubicBezTo>
                  <a:pt x="71817" y="917234"/>
                  <a:pt x="6200" y="-72661"/>
                  <a:pt x="556" y="424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8" name="フリーフォーム: 図形 757">
            <a:extLst>
              <a:ext uri="{FF2B5EF4-FFF2-40B4-BE49-F238E27FC236}">
                <a16:creationId xmlns:a16="http://schemas.microsoft.com/office/drawing/2014/main" id="{E7D5F7A8-08C4-454D-A7E1-429C6335CBAB}"/>
              </a:ext>
            </a:extLst>
          </p:cNvPr>
          <p:cNvSpPr/>
          <p:nvPr/>
        </p:nvSpPr>
        <p:spPr>
          <a:xfrm>
            <a:off x="2065184" y="6700988"/>
            <a:ext cx="85432" cy="2232027"/>
          </a:xfrm>
          <a:custGeom>
            <a:avLst/>
            <a:gdLst>
              <a:gd name="connsiteX0" fmla="*/ 21849 w 85432"/>
              <a:gd name="connsiteY0" fmla="*/ 89279 h 2232027"/>
              <a:gd name="connsiteX1" fmla="*/ 85349 w 85432"/>
              <a:gd name="connsiteY1" fmla="*/ 2087412 h 2232027"/>
              <a:gd name="connsiteX2" fmla="*/ 34549 w 85432"/>
              <a:gd name="connsiteY2" fmla="*/ 1901145 h 2232027"/>
              <a:gd name="connsiteX3" fmla="*/ 683 w 85432"/>
              <a:gd name="connsiteY3" fmla="*/ 504145 h 2232027"/>
              <a:gd name="connsiteX4" fmla="*/ 21849 w 85432"/>
              <a:gd name="connsiteY4" fmla="*/ 89279 h 223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32" h="2232027">
                <a:moveTo>
                  <a:pt x="21849" y="89279"/>
                </a:moveTo>
                <a:cubicBezTo>
                  <a:pt x="35960" y="353157"/>
                  <a:pt x="83232" y="1785434"/>
                  <a:pt x="85349" y="2087412"/>
                </a:cubicBezTo>
                <a:cubicBezTo>
                  <a:pt x="87466" y="2389390"/>
                  <a:pt x="48660" y="2165023"/>
                  <a:pt x="34549" y="1901145"/>
                </a:cubicBezTo>
                <a:cubicBezTo>
                  <a:pt x="20438" y="1637267"/>
                  <a:pt x="4211" y="806828"/>
                  <a:pt x="683" y="504145"/>
                </a:cubicBezTo>
                <a:cubicBezTo>
                  <a:pt x="-2845" y="201462"/>
                  <a:pt x="7738" y="-174599"/>
                  <a:pt x="21849" y="8927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9" name="フリーフォーム: 図形 758">
            <a:extLst>
              <a:ext uri="{FF2B5EF4-FFF2-40B4-BE49-F238E27FC236}">
                <a16:creationId xmlns:a16="http://schemas.microsoft.com/office/drawing/2014/main" id="{14CC82D9-A8AB-4723-A390-59B0E8647350}"/>
              </a:ext>
            </a:extLst>
          </p:cNvPr>
          <p:cNvSpPr/>
          <p:nvPr/>
        </p:nvSpPr>
        <p:spPr>
          <a:xfrm>
            <a:off x="1728953" y="5817677"/>
            <a:ext cx="126966" cy="2813838"/>
          </a:xfrm>
          <a:custGeom>
            <a:avLst/>
            <a:gdLst>
              <a:gd name="connsiteX0" fmla="*/ 27880 w 126966"/>
              <a:gd name="connsiteY0" fmla="*/ 210590 h 2813838"/>
              <a:gd name="connsiteX1" fmla="*/ 15180 w 126966"/>
              <a:gd name="connsiteY1" fmla="*/ 278323 h 2813838"/>
              <a:gd name="connsiteX2" fmla="*/ 116780 w 126966"/>
              <a:gd name="connsiteY2" fmla="*/ 2670156 h 2813838"/>
              <a:gd name="connsiteX3" fmla="*/ 121014 w 126966"/>
              <a:gd name="connsiteY3" fmla="*/ 2373823 h 2813838"/>
              <a:gd name="connsiteX4" fmla="*/ 95614 w 126966"/>
              <a:gd name="connsiteY4" fmla="*/ 968356 h 2813838"/>
              <a:gd name="connsiteX5" fmla="*/ 2480 w 126966"/>
              <a:gd name="connsiteY5" fmla="*/ 37023 h 2813838"/>
              <a:gd name="connsiteX6" fmla="*/ 27880 w 126966"/>
              <a:gd name="connsiteY6" fmla="*/ 210590 h 281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66" h="2813838">
                <a:moveTo>
                  <a:pt x="27880" y="210590"/>
                </a:moveTo>
                <a:cubicBezTo>
                  <a:pt x="29997" y="250807"/>
                  <a:pt x="363" y="-131605"/>
                  <a:pt x="15180" y="278323"/>
                </a:cubicBezTo>
                <a:cubicBezTo>
                  <a:pt x="29997" y="688251"/>
                  <a:pt x="99141" y="2320906"/>
                  <a:pt x="116780" y="2670156"/>
                </a:cubicBezTo>
                <a:cubicBezTo>
                  <a:pt x="134419" y="3019406"/>
                  <a:pt x="124542" y="2657456"/>
                  <a:pt x="121014" y="2373823"/>
                </a:cubicBezTo>
                <a:cubicBezTo>
                  <a:pt x="117486" y="2090190"/>
                  <a:pt x="115370" y="1357823"/>
                  <a:pt x="95614" y="968356"/>
                </a:cubicBezTo>
                <a:cubicBezTo>
                  <a:pt x="75858" y="578889"/>
                  <a:pt x="14474" y="170373"/>
                  <a:pt x="2480" y="37023"/>
                </a:cubicBezTo>
                <a:cubicBezTo>
                  <a:pt x="-9514" y="-96327"/>
                  <a:pt x="25763" y="170373"/>
                  <a:pt x="27880" y="21059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0" name="フリーフォーム: 図形 759">
            <a:extLst>
              <a:ext uri="{FF2B5EF4-FFF2-40B4-BE49-F238E27FC236}">
                <a16:creationId xmlns:a16="http://schemas.microsoft.com/office/drawing/2014/main" id="{FE0A7FE6-7294-488C-8C24-FFDE8BF49A62}"/>
              </a:ext>
            </a:extLst>
          </p:cNvPr>
          <p:cNvSpPr/>
          <p:nvPr/>
        </p:nvSpPr>
        <p:spPr>
          <a:xfrm>
            <a:off x="1845180" y="8571939"/>
            <a:ext cx="51429" cy="1039665"/>
          </a:xfrm>
          <a:custGeom>
            <a:avLst/>
            <a:gdLst>
              <a:gd name="connsiteX0" fmla="*/ 553 w 51429"/>
              <a:gd name="connsiteY0" fmla="*/ 4794 h 1039665"/>
              <a:gd name="connsiteX1" fmla="*/ 25953 w 51429"/>
              <a:gd name="connsiteY1" fmla="*/ 1016561 h 1039665"/>
              <a:gd name="connsiteX2" fmla="*/ 51353 w 51429"/>
              <a:gd name="connsiteY2" fmla="*/ 652494 h 1039665"/>
              <a:gd name="connsiteX3" fmla="*/ 553 w 51429"/>
              <a:gd name="connsiteY3" fmla="*/ 4794 h 103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29" h="1039665">
                <a:moveTo>
                  <a:pt x="553" y="4794"/>
                </a:moveTo>
                <a:cubicBezTo>
                  <a:pt x="-3680" y="65472"/>
                  <a:pt x="17486" y="908611"/>
                  <a:pt x="25953" y="1016561"/>
                </a:cubicBezTo>
                <a:cubicBezTo>
                  <a:pt x="34420" y="1124511"/>
                  <a:pt x="52764" y="828883"/>
                  <a:pt x="51353" y="652494"/>
                </a:cubicBezTo>
                <a:cubicBezTo>
                  <a:pt x="49942" y="476105"/>
                  <a:pt x="4786" y="-55884"/>
                  <a:pt x="553" y="479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1" name="フリーフォーム: 図形 760">
            <a:extLst>
              <a:ext uri="{FF2B5EF4-FFF2-40B4-BE49-F238E27FC236}">
                <a16:creationId xmlns:a16="http://schemas.microsoft.com/office/drawing/2014/main" id="{57F27CDA-2A82-473D-BC4C-EDC75FC57AF9}"/>
              </a:ext>
            </a:extLst>
          </p:cNvPr>
          <p:cNvSpPr/>
          <p:nvPr/>
        </p:nvSpPr>
        <p:spPr>
          <a:xfrm>
            <a:off x="979843" y="9287905"/>
            <a:ext cx="1217486" cy="350380"/>
          </a:xfrm>
          <a:custGeom>
            <a:avLst/>
            <a:gdLst>
              <a:gd name="connsiteX0" fmla="*/ 40390 w 1217486"/>
              <a:gd name="connsiteY0" fmla="*/ 334462 h 350380"/>
              <a:gd name="connsiteX1" fmla="*/ 103890 w 1217486"/>
              <a:gd name="connsiteY1" fmla="*/ 334462 h 350380"/>
              <a:gd name="connsiteX2" fmla="*/ 895524 w 1217486"/>
              <a:gd name="connsiteY2" fmla="*/ 347162 h 350380"/>
              <a:gd name="connsiteX3" fmla="*/ 980190 w 1217486"/>
              <a:gd name="connsiteY3" fmla="*/ 266728 h 350380"/>
              <a:gd name="connsiteX4" fmla="*/ 1217257 w 1217486"/>
              <a:gd name="connsiteY4" fmla="*/ 28 h 350380"/>
              <a:gd name="connsiteX5" fmla="*/ 933624 w 1217486"/>
              <a:gd name="connsiteY5" fmla="*/ 249795 h 350380"/>
              <a:gd name="connsiteX6" fmla="*/ 819324 w 1217486"/>
              <a:gd name="connsiteY6" fmla="*/ 275195 h 350380"/>
              <a:gd name="connsiteX7" fmla="*/ 40390 w 1217486"/>
              <a:gd name="connsiteY7" fmla="*/ 334462 h 3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486" h="350380">
                <a:moveTo>
                  <a:pt x="40390" y="334462"/>
                </a:moveTo>
                <a:cubicBezTo>
                  <a:pt x="-78849" y="344340"/>
                  <a:pt x="103890" y="334462"/>
                  <a:pt x="103890" y="334462"/>
                </a:cubicBezTo>
                <a:cubicBezTo>
                  <a:pt x="246412" y="336579"/>
                  <a:pt x="749474" y="358451"/>
                  <a:pt x="895524" y="347162"/>
                </a:cubicBezTo>
                <a:cubicBezTo>
                  <a:pt x="1041574" y="335873"/>
                  <a:pt x="926568" y="324583"/>
                  <a:pt x="980190" y="266728"/>
                </a:cubicBezTo>
                <a:cubicBezTo>
                  <a:pt x="1033812" y="208873"/>
                  <a:pt x="1225018" y="2850"/>
                  <a:pt x="1217257" y="28"/>
                </a:cubicBezTo>
                <a:cubicBezTo>
                  <a:pt x="1209496" y="-2794"/>
                  <a:pt x="999946" y="203934"/>
                  <a:pt x="933624" y="249795"/>
                </a:cubicBezTo>
                <a:cubicBezTo>
                  <a:pt x="867302" y="295656"/>
                  <a:pt x="963963" y="263906"/>
                  <a:pt x="819324" y="275195"/>
                </a:cubicBezTo>
                <a:lnTo>
                  <a:pt x="40390" y="334462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2" name="フリーフォーム: 図形 761">
            <a:extLst>
              <a:ext uri="{FF2B5EF4-FFF2-40B4-BE49-F238E27FC236}">
                <a16:creationId xmlns:a16="http://schemas.microsoft.com/office/drawing/2014/main" id="{EB8E807A-2F72-4DA4-AAB0-F6AC342C85E7}"/>
              </a:ext>
            </a:extLst>
          </p:cNvPr>
          <p:cNvSpPr/>
          <p:nvPr/>
        </p:nvSpPr>
        <p:spPr>
          <a:xfrm>
            <a:off x="2133096" y="8634667"/>
            <a:ext cx="42852" cy="673324"/>
          </a:xfrm>
          <a:custGeom>
            <a:avLst/>
            <a:gdLst>
              <a:gd name="connsiteX0" fmla="*/ 8971 w 42852"/>
              <a:gd name="connsiteY0" fmla="*/ 18266 h 673324"/>
              <a:gd name="connsiteX1" fmla="*/ 8971 w 42852"/>
              <a:gd name="connsiteY1" fmla="*/ 86000 h 673324"/>
              <a:gd name="connsiteX2" fmla="*/ 42837 w 42852"/>
              <a:gd name="connsiteY2" fmla="*/ 653266 h 673324"/>
              <a:gd name="connsiteX3" fmla="*/ 13204 w 42852"/>
              <a:gd name="connsiteY3" fmla="*/ 517800 h 673324"/>
              <a:gd name="connsiteX4" fmla="*/ 504 w 42852"/>
              <a:gd name="connsiteY4" fmla="*/ 246866 h 673324"/>
              <a:gd name="connsiteX5" fmla="*/ 8971 w 42852"/>
              <a:gd name="connsiteY5" fmla="*/ 18266 h 67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52" h="673324">
                <a:moveTo>
                  <a:pt x="8971" y="18266"/>
                </a:moveTo>
                <a:cubicBezTo>
                  <a:pt x="10382" y="-8545"/>
                  <a:pt x="3327" y="-19833"/>
                  <a:pt x="8971" y="86000"/>
                </a:cubicBezTo>
                <a:cubicBezTo>
                  <a:pt x="14615" y="191833"/>
                  <a:pt x="42132" y="581299"/>
                  <a:pt x="42837" y="653266"/>
                </a:cubicBezTo>
                <a:cubicBezTo>
                  <a:pt x="43543" y="725233"/>
                  <a:pt x="20259" y="585533"/>
                  <a:pt x="13204" y="517800"/>
                </a:cubicBezTo>
                <a:cubicBezTo>
                  <a:pt x="6149" y="450067"/>
                  <a:pt x="3326" y="330122"/>
                  <a:pt x="504" y="246866"/>
                </a:cubicBezTo>
                <a:cubicBezTo>
                  <a:pt x="-2318" y="163610"/>
                  <a:pt x="7560" y="45077"/>
                  <a:pt x="8971" y="1826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3" name="フリーフォーム: 図形 762">
            <a:extLst>
              <a:ext uri="{FF2B5EF4-FFF2-40B4-BE49-F238E27FC236}">
                <a16:creationId xmlns:a16="http://schemas.microsoft.com/office/drawing/2014/main" id="{0495BC7F-020C-4C81-A6DB-B6224574D438}"/>
              </a:ext>
            </a:extLst>
          </p:cNvPr>
          <p:cNvSpPr/>
          <p:nvPr/>
        </p:nvSpPr>
        <p:spPr>
          <a:xfrm>
            <a:off x="836022" y="5105547"/>
            <a:ext cx="42453" cy="1116937"/>
          </a:xfrm>
          <a:custGeom>
            <a:avLst/>
            <a:gdLst>
              <a:gd name="connsiteX0" fmla="*/ 2178 w 42453"/>
              <a:gd name="connsiteY0" fmla="*/ 8320 h 1116937"/>
              <a:gd name="connsiteX1" fmla="*/ 42395 w 42453"/>
              <a:gd name="connsiteY1" fmla="*/ 1100520 h 1116937"/>
              <a:gd name="connsiteX2" fmla="*/ 10645 w 42453"/>
              <a:gd name="connsiteY2" fmla="*/ 622153 h 1116937"/>
              <a:gd name="connsiteX3" fmla="*/ 2178 w 42453"/>
              <a:gd name="connsiteY3" fmla="*/ 8320 h 111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53" h="1116937">
                <a:moveTo>
                  <a:pt x="2178" y="8320"/>
                </a:moveTo>
                <a:cubicBezTo>
                  <a:pt x="7470" y="88048"/>
                  <a:pt x="40984" y="998215"/>
                  <a:pt x="42395" y="1100520"/>
                </a:cubicBezTo>
                <a:cubicBezTo>
                  <a:pt x="43806" y="1202825"/>
                  <a:pt x="19464" y="800659"/>
                  <a:pt x="10645" y="622153"/>
                </a:cubicBezTo>
                <a:cubicBezTo>
                  <a:pt x="1826" y="443647"/>
                  <a:pt x="-3114" y="-71408"/>
                  <a:pt x="2178" y="83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4" name="フリーフォーム: 図形 763">
            <a:extLst>
              <a:ext uri="{FF2B5EF4-FFF2-40B4-BE49-F238E27FC236}">
                <a16:creationId xmlns:a16="http://schemas.microsoft.com/office/drawing/2014/main" id="{632B838E-0B86-4D42-B696-0E8188E1A7E4}"/>
              </a:ext>
            </a:extLst>
          </p:cNvPr>
          <p:cNvSpPr/>
          <p:nvPr/>
        </p:nvSpPr>
        <p:spPr>
          <a:xfrm>
            <a:off x="908844" y="5442831"/>
            <a:ext cx="50088" cy="920051"/>
          </a:xfrm>
          <a:custGeom>
            <a:avLst/>
            <a:gdLst>
              <a:gd name="connsiteX0" fmla="*/ 5556 w 50088"/>
              <a:gd name="connsiteY0" fmla="*/ 75319 h 920051"/>
              <a:gd name="connsiteX1" fmla="*/ 5556 w 50088"/>
              <a:gd name="connsiteY1" fmla="*/ 136702 h 920051"/>
              <a:gd name="connsiteX2" fmla="*/ 50006 w 50088"/>
              <a:gd name="connsiteY2" fmla="*/ 919869 h 920051"/>
              <a:gd name="connsiteX3" fmla="*/ 5556 w 50088"/>
              <a:gd name="connsiteY3" fmla="*/ 75319 h 92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88" h="920051">
                <a:moveTo>
                  <a:pt x="5556" y="75319"/>
                </a:moveTo>
                <a:cubicBezTo>
                  <a:pt x="-1852" y="-55209"/>
                  <a:pt x="-1852" y="-4056"/>
                  <a:pt x="5556" y="136702"/>
                </a:cubicBezTo>
                <a:cubicBezTo>
                  <a:pt x="12964" y="277460"/>
                  <a:pt x="47889" y="932569"/>
                  <a:pt x="50006" y="919869"/>
                </a:cubicBezTo>
                <a:cubicBezTo>
                  <a:pt x="52123" y="907169"/>
                  <a:pt x="12964" y="205847"/>
                  <a:pt x="5556" y="753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5" name="フリーフォーム: 図形 764">
            <a:extLst>
              <a:ext uri="{FF2B5EF4-FFF2-40B4-BE49-F238E27FC236}">
                <a16:creationId xmlns:a16="http://schemas.microsoft.com/office/drawing/2014/main" id="{97E42070-B4AC-445D-A644-E4BDD17970C7}"/>
              </a:ext>
            </a:extLst>
          </p:cNvPr>
          <p:cNvSpPr/>
          <p:nvPr/>
        </p:nvSpPr>
        <p:spPr>
          <a:xfrm>
            <a:off x="909004" y="6145066"/>
            <a:ext cx="40390" cy="1087133"/>
          </a:xfrm>
          <a:custGeom>
            <a:avLst/>
            <a:gdLst>
              <a:gd name="connsiteX0" fmla="*/ 15979 w 40390"/>
              <a:gd name="connsiteY0" fmla="*/ 67351 h 1087133"/>
              <a:gd name="connsiteX1" fmla="*/ 11746 w 40390"/>
              <a:gd name="connsiteY1" fmla="*/ 120267 h 1087133"/>
              <a:gd name="connsiteX2" fmla="*/ 28679 w 40390"/>
              <a:gd name="connsiteY2" fmla="*/ 721401 h 1087133"/>
              <a:gd name="connsiteX3" fmla="*/ 39263 w 40390"/>
              <a:gd name="connsiteY3" fmla="*/ 1081234 h 1087133"/>
              <a:gd name="connsiteX4" fmla="*/ 1163 w 40390"/>
              <a:gd name="connsiteY4" fmla="*/ 875917 h 1087133"/>
              <a:gd name="connsiteX5" fmla="*/ 15979 w 40390"/>
              <a:gd name="connsiteY5" fmla="*/ 67351 h 108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90" h="1087133">
                <a:moveTo>
                  <a:pt x="15979" y="67351"/>
                </a:moveTo>
                <a:cubicBezTo>
                  <a:pt x="17743" y="-58591"/>
                  <a:pt x="9629" y="11259"/>
                  <a:pt x="11746" y="120267"/>
                </a:cubicBezTo>
                <a:cubicBezTo>
                  <a:pt x="13863" y="229275"/>
                  <a:pt x="24093" y="561240"/>
                  <a:pt x="28679" y="721401"/>
                </a:cubicBezTo>
                <a:cubicBezTo>
                  <a:pt x="33265" y="881562"/>
                  <a:pt x="43849" y="1055481"/>
                  <a:pt x="39263" y="1081234"/>
                </a:cubicBezTo>
                <a:cubicBezTo>
                  <a:pt x="34677" y="1106987"/>
                  <a:pt x="7160" y="1050189"/>
                  <a:pt x="1163" y="875917"/>
                </a:cubicBezTo>
                <a:cubicBezTo>
                  <a:pt x="-4834" y="701645"/>
                  <a:pt x="14215" y="193293"/>
                  <a:pt x="15979" y="6735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6" name="フリーフォーム: 図形 765">
            <a:extLst>
              <a:ext uri="{FF2B5EF4-FFF2-40B4-BE49-F238E27FC236}">
                <a16:creationId xmlns:a16="http://schemas.microsoft.com/office/drawing/2014/main" id="{95BBA36F-2FEB-4DF2-8192-C2EEED7F2F05}"/>
              </a:ext>
            </a:extLst>
          </p:cNvPr>
          <p:cNvSpPr/>
          <p:nvPr/>
        </p:nvSpPr>
        <p:spPr>
          <a:xfrm>
            <a:off x="969433" y="7370233"/>
            <a:ext cx="19301" cy="465690"/>
          </a:xfrm>
          <a:custGeom>
            <a:avLst/>
            <a:gdLst>
              <a:gd name="connsiteX0" fmla="*/ 0 w 19301"/>
              <a:gd name="connsiteY0" fmla="*/ 0 h 465690"/>
              <a:gd name="connsiteX1" fmla="*/ 19050 w 19301"/>
              <a:gd name="connsiteY1" fmla="*/ 465667 h 465690"/>
              <a:gd name="connsiteX2" fmla="*/ 0 w 19301"/>
              <a:gd name="connsiteY2" fmla="*/ 0 h 46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01" h="465690">
                <a:moveTo>
                  <a:pt x="0" y="0"/>
                </a:moveTo>
                <a:cubicBezTo>
                  <a:pt x="0" y="0"/>
                  <a:pt x="16228" y="461786"/>
                  <a:pt x="19050" y="465667"/>
                </a:cubicBezTo>
                <a:cubicBezTo>
                  <a:pt x="21872" y="469548"/>
                  <a:pt x="0" y="0"/>
                  <a:pt x="0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7" name="フリーフォーム: 図形 766">
            <a:extLst>
              <a:ext uri="{FF2B5EF4-FFF2-40B4-BE49-F238E27FC236}">
                <a16:creationId xmlns:a16="http://schemas.microsoft.com/office/drawing/2014/main" id="{4746C6E5-59AE-4711-91F5-4A2D1A7C0C83}"/>
              </a:ext>
            </a:extLst>
          </p:cNvPr>
          <p:cNvSpPr/>
          <p:nvPr/>
        </p:nvSpPr>
        <p:spPr>
          <a:xfrm>
            <a:off x="952442" y="7326677"/>
            <a:ext cx="37328" cy="568622"/>
          </a:xfrm>
          <a:custGeom>
            <a:avLst/>
            <a:gdLst>
              <a:gd name="connsiteX0" fmla="*/ 58 w 37328"/>
              <a:gd name="connsiteY0" fmla="*/ 41440 h 568622"/>
              <a:gd name="connsiteX1" fmla="*/ 36041 w 37328"/>
              <a:gd name="connsiteY1" fmla="*/ 568490 h 568622"/>
              <a:gd name="connsiteX2" fmla="*/ 27575 w 37328"/>
              <a:gd name="connsiteY2" fmla="*/ 92240 h 568622"/>
              <a:gd name="connsiteX3" fmla="*/ 58 w 37328"/>
              <a:gd name="connsiteY3" fmla="*/ 41440 h 56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28" h="568622">
                <a:moveTo>
                  <a:pt x="58" y="41440"/>
                </a:moveTo>
                <a:cubicBezTo>
                  <a:pt x="1469" y="120815"/>
                  <a:pt x="31455" y="560023"/>
                  <a:pt x="36041" y="568490"/>
                </a:cubicBezTo>
                <a:cubicBezTo>
                  <a:pt x="40627" y="576957"/>
                  <a:pt x="31808" y="177965"/>
                  <a:pt x="27575" y="92240"/>
                </a:cubicBezTo>
                <a:cubicBezTo>
                  <a:pt x="23342" y="6515"/>
                  <a:pt x="-1353" y="-37935"/>
                  <a:pt x="58" y="4144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8" name="フリーフォーム: 図形 767">
            <a:extLst>
              <a:ext uri="{FF2B5EF4-FFF2-40B4-BE49-F238E27FC236}">
                <a16:creationId xmlns:a16="http://schemas.microsoft.com/office/drawing/2014/main" id="{2EAD234D-9928-4C4B-8631-DC4CC7827DD8}"/>
              </a:ext>
            </a:extLst>
          </p:cNvPr>
          <p:cNvSpPr/>
          <p:nvPr/>
        </p:nvSpPr>
        <p:spPr>
          <a:xfrm>
            <a:off x="959960" y="7945077"/>
            <a:ext cx="28568" cy="596929"/>
          </a:xfrm>
          <a:custGeom>
            <a:avLst/>
            <a:gdLst>
              <a:gd name="connsiteX0" fmla="*/ 7357 w 28568"/>
              <a:gd name="connsiteY0" fmla="*/ 5123 h 596929"/>
              <a:gd name="connsiteX1" fmla="*/ 28523 w 28568"/>
              <a:gd name="connsiteY1" fmla="*/ 589323 h 596929"/>
              <a:gd name="connsiteX2" fmla="*/ 1007 w 28568"/>
              <a:gd name="connsiteY2" fmla="*/ 318390 h 596929"/>
              <a:gd name="connsiteX3" fmla="*/ 7357 w 28568"/>
              <a:gd name="connsiteY3" fmla="*/ 5123 h 59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68" h="596929">
                <a:moveTo>
                  <a:pt x="7357" y="5123"/>
                </a:moveTo>
                <a:cubicBezTo>
                  <a:pt x="11943" y="50278"/>
                  <a:pt x="29581" y="537112"/>
                  <a:pt x="28523" y="589323"/>
                </a:cubicBezTo>
                <a:cubicBezTo>
                  <a:pt x="27465" y="641534"/>
                  <a:pt x="4182" y="411170"/>
                  <a:pt x="1007" y="318390"/>
                </a:cubicBezTo>
                <a:cubicBezTo>
                  <a:pt x="-2168" y="225610"/>
                  <a:pt x="2771" y="-40032"/>
                  <a:pt x="7357" y="512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9" name="フリーフォーム: 図形 768">
            <a:extLst>
              <a:ext uri="{FF2B5EF4-FFF2-40B4-BE49-F238E27FC236}">
                <a16:creationId xmlns:a16="http://schemas.microsoft.com/office/drawing/2014/main" id="{850DBD70-27AA-46B6-9C46-D84F476FFF1F}"/>
              </a:ext>
            </a:extLst>
          </p:cNvPr>
          <p:cNvSpPr/>
          <p:nvPr/>
        </p:nvSpPr>
        <p:spPr>
          <a:xfrm>
            <a:off x="1007533" y="7882467"/>
            <a:ext cx="4303" cy="759888"/>
          </a:xfrm>
          <a:custGeom>
            <a:avLst/>
            <a:gdLst>
              <a:gd name="connsiteX0" fmla="*/ 0 w 4303"/>
              <a:gd name="connsiteY0" fmla="*/ 0 h 759888"/>
              <a:gd name="connsiteX1" fmla="*/ 4234 w 4303"/>
              <a:gd name="connsiteY1" fmla="*/ 759883 h 759888"/>
              <a:gd name="connsiteX2" fmla="*/ 0 w 4303"/>
              <a:gd name="connsiteY2" fmla="*/ 0 h 75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3" h="759888">
                <a:moveTo>
                  <a:pt x="0" y="0"/>
                </a:moveTo>
                <a:cubicBezTo>
                  <a:pt x="0" y="0"/>
                  <a:pt x="3528" y="757414"/>
                  <a:pt x="4234" y="759883"/>
                </a:cubicBezTo>
                <a:cubicBezTo>
                  <a:pt x="4940" y="762352"/>
                  <a:pt x="0" y="0"/>
                  <a:pt x="0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0" name="フリーフォーム: 図形 769">
            <a:extLst>
              <a:ext uri="{FF2B5EF4-FFF2-40B4-BE49-F238E27FC236}">
                <a16:creationId xmlns:a16="http://schemas.microsoft.com/office/drawing/2014/main" id="{879D0DE6-289C-4236-B527-6FB21F23F9D8}"/>
              </a:ext>
            </a:extLst>
          </p:cNvPr>
          <p:cNvSpPr/>
          <p:nvPr/>
        </p:nvSpPr>
        <p:spPr>
          <a:xfrm>
            <a:off x="1001129" y="8532303"/>
            <a:ext cx="42420" cy="798574"/>
          </a:xfrm>
          <a:custGeom>
            <a:avLst/>
            <a:gdLst>
              <a:gd name="connsiteX0" fmla="*/ 54 w 42420"/>
              <a:gd name="connsiteY0" fmla="*/ 21147 h 798574"/>
              <a:gd name="connsiteX1" fmla="*/ 31804 w 42420"/>
              <a:gd name="connsiteY1" fmla="*/ 795847 h 798574"/>
              <a:gd name="connsiteX2" fmla="*/ 40271 w 42420"/>
              <a:gd name="connsiteY2" fmla="*/ 268797 h 798574"/>
              <a:gd name="connsiteX3" fmla="*/ 54 w 42420"/>
              <a:gd name="connsiteY3" fmla="*/ 21147 h 79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20" h="798574">
                <a:moveTo>
                  <a:pt x="54" y="21147"/>
                </a:moveTo>
                <a:cubicBezTo>
                  <a:pt x="-1357" y="108989"/>
                  <a:pt x="25101" y="754572"/>
                  <a:pt x="31804" y="795847"/>
                </a:cubicBezTo>
                <a:cubicBezTo>
                  <a:pt x="38507" y="837122"/>
                  <a:pt x="46268" y="398266"/>
                  <a:pt x="40271" y="268797"/>
                </a:cubicBezTo>
                <a:cubicBezTo>
                  <a:pt x="34274" y="139328"/>
                  <a:pt x="1465" y="-66695"/>
                  <a:pt x="54" y="2114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1" name="フリーフォーム: 図形 770">
            <a:extLst>
              <a:ext uri="{FF2B5EF4-FFF2-40B4-BE49-F238E27FC236}">
                <a16:creationId xmlns:a16="http://schemas.microsoft.com/office/drawing/2014/main" id="{532D7BD9-FA6E-4B83-AE37-71BB0CBA46D0}"/>
              </a:ext>
            </a:extLst>
          </p:cNvPr>
          <p:cNvSpPr/>
          <p:nvPr/>
        </p:nvSpPr>
        <p:spPr>
          <a:xfrm>
            <a:off x="492976" y="9511888"/>
            <a:ext cx="659512" cy="784389"/>
          </a:xfrm>
          <a:custGeom>
            <a:avLst/>
            <a:gdLst>
              <a:gd name="connsiteX0" fmla="*/ 614464 w 659512"/>
              <a:gd name="connsiteY0" fmla="*/ 94392 h 784389"/>
              <a:gd name="connsiteX1" fmla="*/ 15024 w 659512"/>
              <a:gd name="connsiteY1" fmla="*/ 775112 h 784389"/>
              <a:gd name="connsiteX2" fmla="*/ 213144 w 659512"/>
              <a:gd name="connsiteY2" fmla="*/ 460152 h 784389"/>
              <a:gd name="connsiteX3" fmla="*/ 568744 w 659512"/>
              <a:gd name="connsiteY3" fmla="*/ 48672 h 784389"/>
              <a:gd name="connsiteX4" fmla="*/ 614464 w 659512"/>
              <a:gd name="connsiteY4" fmla="*/ 94392 h 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512" h="784389">
                <a:moveTo>
                  <a:pt x="614464" y="94392"/>
                </a:moveTo>
                <a:cubicBezTo>
                  <a:pt x="522177" y="215465"/>
                  <a:pt x="81911" y="714152"/>
                  <a:pt x="15024" y="775112"/>
                </a:cubicBezTo>
                <a:cubicBezTo>
                  <a:pt x="-51863" y="836072"/>
                  <a:pt x="120857" y="581225"/>
                  <a:pt x="213144" y="460152"/>
                </a:cubicBezTo>
                <a:cubicBezTo>
                  <a:pt x="305431" y="339079"/>
                  <a:pt x="497624" y="116405"/>
                  <a:pt x="568744" y="48672"/>
                </a:cubicBezTo>
                <a:cubicBezTo>
                  <a:pt x="639864" y="-19061"/>
                  <a:pt x="706751" y="-26681"/>
                  <a:pt x="614464" y="9439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2" name="フリーフォーム: 図形 771">
            <a:extLst>
              <a:ext uri="{FF2B5EF4-FFF2-40B4-BE49-F238E27FC236}">
                <a16:creationId xmlns:a16="http://schemas.microsoft.com/office/drawing/2014/main" id="{CC190DC0-F726-4088-986A-3AD79271FE4E}"/>
              </a:ext>
            </a:extLst>
          </p:cNvPr>
          <p:cNvSpPr/>
          <p:nvPr/>
        </p:nvSpPr>
        <p:spPr>
          <a:xfrm>
            <a:off x="357772" y="9378358"/>
            <a:ext cx="1899537" cy="2701901"/>
          </a:xfrm>
          <a:custGeom>
            <a:avLst/>
            <a:gdLst>
              <a:gd name="connsiteX0" fmla="*/ 1897748 w 1899537"/>
              <a:gd name="connsiteY0" fmla="*/ 4402 h 2701901"/>
              <a:gd name="connsiteX1" fmla="*/ 94348 w 1899537"/>
              <a:gd name="connsiteY1" fmla="*/ 2595202 h 2701901"/>
              <a:gd name="connsiteX2" fmla="*/ 424548 w 1899537"/>
              <a:gd name="connsiteY2" fmla="*/ 1990682 h 2701901"/>
              <a:gd name="connsiteX3" fmla="*/ 1897748 w 1899537"/>
              <a:gd name="connsiteY3" fmla="*/ 4402 h 270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9537" h="2701901">
                <a:moveTo>
                  <a:pt x="1897748" y="4402"/>
                </a:moveTo>
                <a:cubicBezTo>
                  <a:pt x="1842715" y="105155"/>
                  <a:pt x="339881" y="2264155"/>
                  <a:pt x="94348" y="2595202"/>
                </a:cubicBezTo>
                <a:cubicBezTo>
                  <a:pt x="-151185" y="2926249"/>
                  <a:pt x="126521" y="2419942"/>
                  <a:pt x="424548" y="1990682"/>
                </a:cubicBezTo>
                <a:cubicBezTo>
                  <a:pt x="722575" y="1561422"/>
                  <a:pt x="1952781" y="-96351"/>
                  <a:pt x="1897748" y="440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3" name="フリーフォーム: 図形 772">
            <a:extLst>
              <a:ext uri="{FF2B5EF4-FFF2-40B4-BE49-F238E27FC236}">
                <a16:creationId xmlns:a16="http://schemas.microsoft.com/office/drawing/2014/main" id="{A17A6FE5-5928-4308-ADE3-34C814102A39}"/>
              </a:ext>
            </a:extLst>
          </p:cNvPr>
          <p:cNvSpPr/>
          <p:nvPr/>
        </p:nvSpPr>
        <p:spPr>
          <a:xfrm>
            <a:off x="1919048" y="9077328"/>
            <a:ext cx="1130710" cy="2172224"/>
          </a:xfrm>
          <a:custGeom>
            <a:avLst/>
            <a:gdLst>
              <a:gd name="connsiteX0" fmla="*/ 1042592 w 1130710"/>
              <a:gd name="connsiteY0" fmla="*/ 183512 h 2172224"/>
              <a:gd name="connsiteX1" fmla="*/ 1001952 w 1130710"/>
              <a:gd name="connsiteY1" fmla="*/ 213992 h 2172224"/>
              <a:gd name="connsiteX2" fmla="*/ 1192 w 1130710"/>
              <a:gd name="connsiteY2" fmla="*/ 2169792 h 2172224"/>
              <a:gd name="connsiteX3" fmla="*/ 788592 w 1130710"/>
              <a:gd name="connsiteY3" fmla="*/ 635632 h 2172224"/>
              <a:gd name="connsiteX4" fmla="*/ 311072 w 1130710"/>
              <a:gd name="connsiteY4" fmla="*/ 1392552 h 2172224"/>
              <a:gd name="connsiteX5" fmla="*/ 1042592 w 1130710"/>
              <a:gd name="connsiteY5" fmla="*/ 183512 h 217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710" h="2172224">
                <a:moveTo>
                  <a:pt x="1042592" y="183512"/>
                </a:moveTo>
                <a:cubicBezTo>
                  <a:pt x="1157739" y="-12915"/>
                  <a:pt x="1175519" y="-117055"/>
                  <a:pt x="1001952" y="213992"/>
                </a:cubicBezTo>
                <a:cubicBezTo>
                  <a:pt x="828385" y="545039"/>
                  <a:pt x="36752" y="2099519"/>
                  <a:pt x="1192" y="2169792"/>
                </a:cubicBezTo>
                <a:cubicBezTo>
                  <a:pt x="-34368" y="2240065"/>
                  <a:pt x="736945" y="765172"/>
                  <a:pt x="788592" y="635632"/>
                </a:cubicBezTo>
                <a:cubicBezTo>
                  <a:pt x="840239" y="506092"/>
                  <a:pt x="267045" y="1467905"/>
                  <a:pt x="311072" y="1392552"/>
                </a:cubicBezTo>
                <a:cubicBezTo>
                  <a:pt x="355099" y="1317199"/>
                  <a:pt x="927445" y="379939"/>
                  <a:pt x="1042592" y="1835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4" name="フリーフォーム: 図形 773">
            <a:extLst>
              <a:ext uri="{FF2B5EF4-FFF2-40B4-BE49-F238E27FC236}">
                <a16:creationId xmlns:a16="http://schemas.microsoft.com/office/drawing/2014/main" id="{2157BC28-3A0B-4CB5-9BDF-49599672D5F7}"/>
              </a:ext>
            </a:extLst>
          </p:cNvPr>
          <p:cNvSpPr/>
          <p:nvPr/>
        </p:nvSpPr>
        <p:spPr>
          <a:xfrm>
            <a:off x="1947406" y="9309355"/>
            <a:ext cx="1138603" cy="2287130"/>
          </a:xfrm>
          <a:custGeom>
            <a:avLst/>
            <a:gdLst>
              <a:gd name="connsiteX0" fmla="*/ 1105674 w 1138603"/>
              <a:gd name="connsiteY0" fmla="*/ 88645 h 2287130"/>
              <a:gd name="connsiteX1" fmla="*/ 3314 w 1138603"/>
              <a:gd name="connsiteY1" fmla="*/ 2283205 h 2287130"/>
              <a:gd name="connsiteX2" fmla="*/ 775474 w 1138603"/>
              <a:gd name="connsiteY2" fmla="*/ 611885 h 2287130"/>
              <a:gd name="connsiteX3" fmla="*/ 1105674 w 1138603"/>
              <a:gd name="connsiteY3" fmla="*/ 88645 h 22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603" h="2287130">
                <a:moveTo>
                  <a:pt x="1105674" y="88645"/>
                </a:moveTo>
                <a:cubicBezTo>
                  <a:pt x="976981" y="367198"/>
                  <a:pt x="58347" y="2195998"/>
                  <a:pt x="3314" y="2283205"/>
                </a:cubicBezTo>
                <a:cubicBezTo>
                  <a:pt x="-51719" y="2370412"/>
                  <a:pt x="594287" y="979338"/>
                  <a:pt x="775474" y="611885"/>
                </a:cubicBezTo>
                <a:cubicBezTo>
                  <a:pt x="956661" y="244432"/>
                  <a:pt x="1234367" y="-189908"/>
                  <a:pt x="1105674" y="8864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5" name="フリーフォーム: 図形 774">
            <a:extLst>
              <a:ext uri="{FF2B5EF4-FFF2-40B4-BE49-F238E27FC236}">
                <a16:creationId xmlns:a16="http://schemas.microsoft.com/office/drawing/2014/main" id="{0F32C48C-2FF8-4CB2-9BDB-E1D3FD771559}"/>
              </a:ext>
            </a:extLst>
          </p:cNvPr>
          <p:cNvSpPr/>
          <p:nvPr/>
        </p:nvSpPr>
        <p:spPr>
          <a:xfrm>
            <a:off x="1472578" y="11123755"/>
            <a:ext cx="545781" cy="1028046"/>
          </a:xfrm>
          <a:custGeom>
            <a:avLst/>
            <a:gdLst>
              <a:gd name="connsiteX0" fmla="*/ 527672 w 545781"/>
              <a:gd name="connsiteY0" fmla="*/ 49070 h 1028046"/>
              <a:gd name="connsiteX1" fmla="*/ 483222 w 545781"/>
              <a:gd name="connsiteY1" fmla="*/ 93520 h 1028046"/>
              <a:gd name="connsiteX2" fmla="*/ 22847 w 545781"/>
              <a:gd name="connsiteY2" fmla="*/ 992045 h 1028046"/>
              <a:gd name="connsiteX3" fmla="*/ 99047 w 545781"/>
              <a:gd name="connsiteY3" fmla="*/ 795195 h 1028046"/>
              <a:gd name="connsiteX4" fmla="*/ 353047 w 545781"/>
              <a:gd name="connsiteY4" fmla="*/ 280845 h 1028046"/>
              <a:gd name="connsiteX5" fmla="*/ 527672 w 545781"/>
              <a:gd name="connsiteY5" fmla="*/ 49070 h 102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781" h="1028046">
                <a:moveTo>
                  <a:pt x="527672" y="49070"/>
                </a:moveTo>
                <a:cubicBezTo>
                  <a:pt x="549368" y="17849"/>
                  <a:pt x="567360" y="-63643"/>
                  <a:pt x="483222" y="93520"/>
                </a:cubicBezTo>
                <a:cubicBezTo>
                  <a:pt x="399084" y="250683"/>
                  <a:pt x="86876" y="875099"/>
                  <a:pt x="22847" y="992045"/>
                </a:cubicBezTo>
                <a:cubicBezTo>
                  <a:pt x="-41182" y="1108991"/>
                  <a:pt x="44014" y="913728"/>
                  <a:pt x="99047" y="795195"/>
                </a:cubicBezTo>
                <a:cubicBezTo>
                  <a:pt x="154080" y="676662"/>
                  <a:pt x="277905" y="404670"/>
                  <a:pt x="353047" y="280845"/>
                </a:cubicBezTo>
                <a:cubicBezTo>
                  <a:pt x="428189" y="157020"/>
                  <a:pt x="505976" y="80291"/>
                  <a:pt x="527672" y="490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6" name="フリーフォーム: 図形 775">
            <a:extLst>
              <a:ext uri="{FF2B5EF4-FFF2-40B4-BE49-F238E27FC236}">
                <a16:creationId xmlns:a16="http://schemas.microsoft.com/office/drawing/2014/main" id="{1154A909-2E8B-45BD-A20A-4EEADB4E768B}"/>
              </a:ext>
            </a:extLst>
          </p:cNvPr>
          <p:cNvSpPr/>
          <p:nvPr/>
        </p:nvSpPr>
        <p:spPr>
          <a:xfrm>
            <a:off x="1610315" y="11576580"/>
            <a:ext cx="428880" cy="815379"/>
          </a:xfrm>
          <a:custGeom>
            <a:avLst/>
            <a:gdLst>
              <a:gd name="connsiteX0" fmla="*/ 428035 w 428880"/>
              <a:gd name="connsiteY0" fmla="*/ 2645 h 815379"/>
              <a:gd name="connsiteX1" fmla="*/ 15285 w 428880"/>
              <a:gd name="connsiteY1" fmla="*/ 793220 h 815379"/>
              <a:gd name="connsiteX2" fmla="*/ 120060 w 428880"/>
              <a:gd name="connsiteY2" fmla="*/ 545570 h 815379"/>
              <a:gd name="connsiteX3" fmla="*/ 428035 w 428880"/>
              <a:gd name="connsiteY3" fmla="*/ 2645 h 81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80" h="815379">
                <a:moveTo>
                  <a:pt x="428035" y="2645"/>
                </a:moveTo>
                <a:cubicBezTo>
                  <a:pt x="410572" y="43920"/>
                  <a:pt x="66614" y="702733"/>
                  <a:pt x="15285" y="793220"/>
                </a:cubicBezTo>
                <a:cubicBezTo>
                  <a:pt x="-36044" y="883707"/>
                  <a:pt x="52856" y="676274"/>
                  <a:pt x="120060" y="545570"/>
                </a:cubicBezTo>
                <a:cubicBezTo>
                  <a:pt x="187264" y="414866"/>
                  <a:pt x="445498" y="-38630"/>
                  <a:pt x="428035" y="264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7" name="フリーフォーム: 図形 776">
            <a:extLst>
              <a:ext uri="{FF2B5EF4-FFF2-40B4-BE49-F238E27FC236}">
                <a16:creationId xmlns:a16="http://schemas.microsoft.com/office/drawing/2014/main" id="{CFBAB54E-0F50-4D4C-B0D2-24449481A66B}"/>
              </a:ext>
            </a:extLst>
          </p:cNvPr>
          <p:cNvSpPr/>
          <p:nvPr/>
        </p:nvSpPr>
        <p:spPr>
          <a:xfrm>
            <a:off x="1393501" y="11520495"/>
            <a:ext cx="582138" cy="1195121"/>
          </a:xfrm>
          <a:custGeom>
            <a:avLst/>
            <a:gdLst>
              <a:gd name="connsiteX0" fmla="*/ 559124 w 582138"/>
              <a:gd name="connsiteY0" fmla="*/ 87305 h 1195121"/>
              <a:gd name="connsiteX1" fmla="*/ 517849 w 582138"/>
              <a:gd name="connsiteY1" fmla="*/ 144455 h 1195121"/>
              <a:gd name="connsiteX2" fmla="*/ 28899 w 582138"/>
              <a:gd name="connsiteY2" fmla="*/ 1144580 h 1195121"/>
              <a:gd name="connsiteX3" fmla="*/ 79699 w 582138"/>
              <a:gd name="connsiteY3" fmla="*/ 992180 h 1195121"/>
              <a:gd name="connsiteX4" fmla="*/ 270199 w 582138"/>
              <a:gd name="connsiteY4" fmla="*/ 515930 h 1195121"/>
              <a:gd name="connsiteX5" fmla="*/ 559124 w 582138"/>
              <a:gd name="connsiteY5" fmla="*/ 23805 h 1195121"/>
              <a:gd name="connsiteX6" fmla="*/ 559124 w 582138"/>
              <a:gd name="connsiteY6" fmla="*/ 87305 h 119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138" h="1195121">
                <a:moveTo>
                  <a:pt x="559124" y="87305"/>
                </a:moveTo>
                <a:cubicBezTo>
                  <a:pt x="552245" y="107413"/>
                  <a:pt x="606220" y="-31758"/>
                  <a:pt x="517849" y="144455"/>
                </a:cubicBezTo>
                <a:cubicBezTo>
                  <a:pt x="429478" y="320668"/>
                  <a:pt x="101924" y="1003292"/>
                  <a:pt x="28899" y="1144580"/>
                </a:cubicBezTo>
                <a:cubicBezTo>
                  <a:pt x="-44126" y="1285868"/>
                  <a:pt x="39482" y="1096955"/>
                  <a:pt x="79699" y="992180"/>
                </a:cubicBezTo>
                <a:cubicBezTo>
                  <a:pt x="119916" y="887405"/>
                  <a:pt x="190295" y="677326"/>
                  <a:pt x="270199" y="515930"/>
                </a:cubicBezTo>
                <a:cubicBezTo>
                  <a:pt x="350103" y="354534"/>
                  <a:pt x="510970" y="96830"/>
                  <a:pt x="559124" y="23805"/>
                </a:cubicBezTo>
                <a:cubicBezTo>
                  <a:pt x="607278" y="-49220"/>
                  <a:pt x="566003" y="67197"/>
                  <a:pt x="559124" y="8730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8" name="フリーフォーム: 図形 777">
            <a:extLst>
              <a:ext uri="{FF2B5EF4-FFF2-40B4-BE49-F238E27FC236}">
                <a16:creationId xmlns:a16="http://schemas.microsoft.com/office/drawing/2014/main" id="{7D592AD7-087B-4EA0-BDB1-1FD6CCE6B6C1}"/>
              </a:ext>
            </a:extLst>
          </p:cNvPr>
          <p:cNvSpPr/>
          <p:nvPr/>
        </p:nvSpPr>
        <p:spPr>
          <a:xfrm>
            <a:off x="1200944" y="12146304"/>
            <a:ext cx="264112" cy="526671"/>
          </a:xfrm>
          <a:custGeom>
            <a:avLst/>
            <a:gdLst>
              <a:gd name="connsiteX0" fmla="*/ 259556 w 264112"/>
              <a:gd name="connsiteY0" fmla="*/ 13946 h 526671"/>
              <a:gd name="connsiteX1" fmla="*/ 234156 w 264112"/>
              <a:gd name="connsiteY1" fmla="*/ 61571 h 526671"/>
              <a:gd name="connsiteX2" fmla="*/ 2381 w 264112"/>
              <a:gd name="connsiteY2" fmla="*/ 515596 h 526671"/>
              <a:gd name="connsiteX3" fmla="*/ 123031 w 264112"/>
              <a:gd name="connsiteY3" fmla="*/ 356846 h 526671"/>
              <a:gd name="connsiteX4" fmla="*/ 259556 w 264112"/>
              <a:gd name="connsiteY4" fmla="*/ 13946 h 52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12" h="526671">
                <a:moveTo>
                  <a:pt x="259556" y="13946"/>
                </a:moveTo>
                <a:cubicBezTo>
                  <a:pt x="278077" y="-35267"/>
                  <a:pt x="234156" y="61571"/>
                  <a:pt x="234156" y="61571"/>
                </a:cubicBezTo>
                <a:cubicBezTo>
                  <a:pt x="191294" y="145179"/>
                  <a:pt x="20902" y="466383"/>
                  <a:pt x="2381" y="515596"/>
                </a:cubicBezTo>
                <a:cubicBezTo>
                  <a:pt x="-16140" y="564809"/>
                  <a:pt x="78052" y="438867"/>
                  <a:pt x="123031" y="356846"/>
                </a:cubicBezTo>
                <a:cubicBezTo>
                  <a:pt x="168010" y="274825"/>
                  <a:pt x="241035" y="63159"/>
                  <a:pt x="259556" y="1394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9" name="フリーフォーム: 図形 778">
            <a:extLst>
              <a:ext uri="{FF2B5EF4-FFF2-40B4-BE49-F238E27FC236}">
                <a16:creationId xmlns:a16="http://schemas.microsoft.com/office/drawing/2014/main" id="{A209632C-03F5-4EF1-9CF5-6AC1151084E8}"/>
              </a:ext>
            </a:extLst>
          </p:cNvPr>
          <p:cNvSpPr/>
          <p:nvPr/>
        </p:nvSpPr>
        <p:spPr>
          <a:xfrm>
            <a:off x="2020860" y="10644903"/>
            <a:ext cx="468660" cy="907608"/>
          </a:xfrm>
          <a:custGeom>
            <a:avLst/>
            <a:gdLst>
              <a:gd name="connsiteX0" fmla="*/ 449290 w 468660"/>
              <a:gd name="connsiteY0" fmla="*/ 48497 h 907608"/>
              <a:gd name="connsiteX1" fmla="*/ 414365 w 468660"/>
              <a:gd name="connsiteY1" fmla="*/ 86597 h 907608"/>
              <a:gd name="connsiteX2" fmla="*/ 1615 w 468660"/>
              <a:gd name="connsiteY2" fmla="*/ 905747 h 907608"/>
              <a:gd name="connsiteX3" fmla="*/ 277840 w 468660"/>
              <a:gd name="connsiteY3" fmla="*/ 302497 h 907608"/>
              <a:gd name="connsiteX4" fmla="*/ 449290 w 468660"/>
              <a:gd name="connsiteY4" fmla="*/ 48497 h 90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660" h="907608">
                <a:moveTo>
                  <a:pt x="449290" y="48497"/>
                </a:moveTo>
                <a:cubicBezTo>
                  <a:pt x="472044" y="12514"/>
                  <a:pt x="488978" y="-56278"/>
                  <a:pt x="414365" y="86597"/>
                </a:cubicBezTo>
                <a:cubicBezTo>
                  <a:pt x="339752" y="229472"/>
                  <a:pt x="24369" y="869764"/>
                  <a:pt x="1615" y="905747"/>
                </a:cubicBezTo>
                <a:cubicBezTo>
                  <a:pt x="-21139" y="941730"/>
                  <a:pt x="202698" y="445901"/>
                  <a:pt x="277840" y="302497"/>
                </a:cubicBezTo>
                <a:cubicBezTo>
                  <a:pt x="352982" y="159093"/>
                  <a:pt x="426536" y="84480"/>
                  <a:pt x="449290" y="4849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0" name="フリーフォーム: 図形 779">
            <a:extLst>
              <a:ext uri="{FF2B5EF4-FFF2-40B4-BE49-F238E27FC236}">
                <a16:creationId xmlns:a16="http://schemas.microsoft.com/office/drawing/2014/main" id="{DDCE6C40-E0E0-4589-BC34-C9B9D197721C}"/>
              </a:ext>
            </a:extLst>
          </p:cNvPr>
          <p:cNvSpPr/>
          <p:nvPr/>
        </p:nvSpPr>
        <p:spPr>
          <a:xfrm>
            <a:off x="6900755" y="10223286"/>
            <a:ext cx="536256" cy="2408032"/>
          </a:xfrm>
          <a:custGeom>
            <a:avLst/>
            <a:gdLst>
              <a:gd name="connsiteX0" fmla="*/ 52495 w 536256"/>
              <a:gd name="connsiteY0" fmla="*/ 120864 h 2408032"/>
              <a:gd name="connsiteX1" fmla="*/ 52495 w 536256"/>
              <a:gd name="connsiteY1" fmla="*/ 292314 h 2408032"/>
              <a:gd name="connsiteX2" fmla="*/ 509695 w 536256"/>
              <a:gd name="connsiteY2" fmla="*/ 2387814 h 2408032"/>
              <a:gd name="connsiteX3" fmla="*/ 433495 w 536256"/>
              <a:gd name="connsiteY3" fmla="*/ 1282914 h 2408032"/>
              <a:gd name="connsiteX4" fmla="*/ 52495 w 536256"/>
              <a:gd name="connsiteY4" fmla="*/ 120864 h 240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56" h="2408032">
                <a:moveTo>
                  <a:pt x="52495" y="120864"/>
                </a:moveTo>
                <a:cubicBezTo>
                  <a:pt x="-11005" y="-44236"/>
                  <a:pt x="-23705" y="-85511"/>
                  <a:pt x="52495" y="292314"/>
                </a:cubicBezTo>
                <a:cubicBezTo>
                  <a:pt x="128695" y="670139"/>
                  <a:pt x="446195" y="2222714"/>
                  <a:pt x="509695" y="2387814"/>
                </a:cubicBezTo>
                <a:cubicBezTo>
                  <a:pt x="573195" y="2552914"/>
                  <a:pt x="512870" y="1663914"/>
                  <a:pt x="433495" y="1282914"/>
                </a:cubicBezTo>
                <a:cubicBezTo>
                  <a:pt x="354120" y="901914"/>
                  <a:pt x="115995" y="285964"/>
                  <a:pt x="52495" y="12086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1" name="フリーフォーム: 図形 780">
            <a:extLst>
              <a:ext uri="{FF2B5EF4-FFF2-40B4-BE49-F238E27FC236}">
                <a16:creationId xmlns:a16="http://schemas.microsoft.com/office/drawing/2014/main" id="{98D0D9E3-069F-4C2B-AE9C-C75E42021AD4}"/>
              </a:ext>
            </a:extLst>
          </p:cNvPr>
          <p:cNvSpPr/>
          <p:nvPr/>
        </p:nvSpPr>
        <p:spPr>
          <a:xfrm>
            <a:off x="6928419" y="-434515"/>
            <a:ext cx="195643" cy="6272558"/>
          </a:xfrm>
          <a:custGeom>
            <a:avLst/>
            <a:gdLst>
              <a:gd name="connsiteX0" fmla="*/ 88398 w 195643"/>
              <a:gd name="connsiteY0" fmla="*/ 396014 h 6272558"/>
              <a:gd name="connsiteX1" fmla="*/ 98023 w 195643"/>
              <a:gd name="connsiteY1" fmla="*/ 511517 h 6272558"/>
              <a:gd name="connsiteX2" fmla="*/ 1770 w 195643"/>
              <a:gd name="connsiteY2" fmla="*/ 6267424 h 6272558"/>
              <a:gd name="connsiteX3" fmla="*/ 194276 w 195643"/>
              <a:gd name="connsiteY3" fmla="*/ 1512544 h 6272558"/>
              <a:gd name="connsiteX4" fmla="*/ 88398 w 195643"/>
              <a:gd name="connsiteY4" fmla="*/ 396014 h 62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43" h="6272558">
                <a:moveTo>
                  <a:pt x="88398" y="396014"/>
                </a:moveTo>
                <a:cubicBezTo>
                  <a:pt x="72356" y="229176"/>
                  <a:pt x="112461" y="-467051"/>
                  <a:pt x="98023" y="511517"/>
                </a:cubicBezTo>
                <a:cubicBezTo>
                  <a:pt x="83585" y="1490085"/>
                  <a:pt x="-14272" y="6100586"/>
                  <a:pt x="1770" y="6267424"/>
                </a:cubicBezTo>
                <a:cubicBezTo>
                  <a:pt x="17812" y="6434262"/>
                  <a:pt x="179838" y="2486300"/>
                  <a:pt x="194276" y="1512544"/>
                </a:cubicBezTo>
                <a:cubicBezTo>
                  <a:pt x="208714" y="538788"/>
                  <a:pt x="104440" y="562852"/>
                  <a:pt x="88398" y="39601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2" name="フリーフォーム: 図形 781">
            <a:extLst>
              <a:ext uri="{FF2B5EF4-FFF2-40B4-BE49-F238E27FC236}">
                <a16:creationId xmlns:a16="http://schemas.microsoft.com/office/drawing/2014/main" id="{D3DC6781-4CA0-4B7A-AA2E-0E0423A8ECBB}"/>
              </a:ext>
            </a:extLst>
          </p:cNvPr>
          <p:cNvSpPr/>
          <p:nvPr/>
        </p:nvSpPr>
        <p:spPr>
          <a:xfrm>
            <a:off x="6929533" y="5824827"/>
            <a:ext cx="174377" cy="4381277"/>
          </a:xfrm>
          <a:custGeom>
            <a:avLst/>
            <a:gdLst>
              <a:gd name="connsiteX0" fmla="*/ 96909 w 174377"/>
              <a:gd name="connsiteY0" fmla="*/ 190962 h 4381277"/>
              <a:gd name="connsiteX1" fmla="*/ 96909 w 174377"/>
              <a:gd name="connsiteY1" fmla="*/ 287215 h 4381277"/>
              <a:gd name="connsiteX2" fmla="*/ 10282 w 174377"/>
              <a:gd name="connsiteY2" fmla="*/ 3713809 h 4381277"/>
              <a:gd name="connsiteX3" fmla="*/ 19907 w 174377"/>
              <a:gd name="connsiteY3" fmla="*/ 4291325 h 4381277"/>
              <a:gd name="connsiteX4" fmla="*/ 173911 w 174377"/>
              <a:gd name="connsiteY4" fmla="*/ 2510651 h 4381277"/>
              <a:gd name="connsiteX5" fmla="*/ 68033 w 174377"/>
              <a:gd name="connsiteY5" fmla="*/ 258339 h 4381277"/>
              <a:gd name="connsiteX6" fmla="*/ 96909 w 174377"/>
              <a:gd name="connsiteY6" fmla="*/ 190962 h 43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377" h="4381277">
                <a:moveTo>
                  <a:pt x="96909" y="190962"/>
                </a:moveTo>
                <a:cubicBezTo>
                  <a:pt x="101722" y="195775"/>
                  <a:pt x="111347" y="-299926"/>
                  <a:pt x="96909" y="287215"/>
                </a:cubicBezTo>
                <a:cubicBezTo>
                  <a:pt x="82471" y="874356"/>
                  <a:pt x="23116" y="3046457"/>
                  <a:pt x="10282" y="3713809"/>
                </a:cubicBezTo>
                <a:cubicBezTo>
                  <a:pt x="-2552" y="4381161"/>
                  <a:pt x="-7365" y="4491851"/>
                  <a:pt x="19907" y="4291325"/>
                </a:cubicBezTo>
                <a:cubicBezTo>
                  <a:pt x="47179" y="4090799"/>
                  <a:pt x="165890" y="3182815"/>
                  <a:pt x="173911" y="2510651"/>
                </a:cubicBezTo>
                <a:cubicBezTo>
                  <a:pt x="181932" y="1838487"/>
                  <a:pt x="84075" y="646558"/>
                  <a:pt x="68033" y="258339"/>
                </a:cubicBezTo>
                <a:cubicBezTo>
                  <a:pt x="51991" y="-129880"/>
                  <a:pt x="92096" y="186149"/>
                  <a:pt x="96909" y="1909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83" name="グループ化 782">
            <a:extLst>
              <a:ext uri="{FF2B5EF4-FFF2-40B4-BE49-F238E27FC236}">
                <a16:creationId xmlns:a16="http://schemas.microsoft.com/office/drawing/2014/main" id="{656310C1-8592-420E-8451-3AB13286D99B}"/>
              </a:ext>
            </a:extLst>
          </p:cNvPr>
          <p:cNvGrpSpPr/>
          <p:nvPr/>
        </p:nvGrpSpPr>
        <p:grpSpPr>
          <a:xfrm>
            <a:off x="4538794" y="190500"/>
            <a:ext cx="2376209" cy="2550233"/>
            <a:chOff x="4229100" y="277224"/>
            <a:chExt cx="2685904" cy="2882609"/>
          </a:xfrm>
        </p:grpSpPr>
        <p:grpSp>
          <p:nvGrpSpPr>
            <p:cNvPr id="784" name="グループ化 783">
              <a:extLst>
                <a:ext uri="{FF2B5EF4-FFF2-40B4-BE49-F238E27FC236}">
                  <a16:creationId xmlns:a16="http://schemas.microsoft.com/office/drawing/2014/main" id="{3851FAAF-5288-411D-A135-5FC82D3A1FE9}"/>
                </a:ext>
              </a:extLst>
            </p:cNvPr>
            <p:cNvGrpSpPr/>
            <p:nvPr/>
          </p:nvGrpSpPr>
          <p:grpSpPr>
            <a:xfrm>
              <a:off x="4229100" y="277224"/>
              <a:ext cx="2685904" cy="2882609"/>
              <a:chOff x="3581400" y="2690224"/>
              <a:chExt cx="2685904" cy="2882609"/>
            </a:xfrm>
          </p:grpSpPr>
          <p:grpSp>
            <p:nvGrpSpPr>
              <p:cNvPr id="786" name="グループ化 785">
                <a:extLst>
                  <a:ext uri="{FF2B5EF4-FFF2-40B4-BE49-F238E27FC236}">
                    <a16:creationId xmlns:a16="http://schemas.microsoft.com/office/drawing/2014/main" id="{BAE52480-1FA7-4AFD-B1E5-D216FFDF8AD1}"/>
                  </a:ext>
                </a:extLst>
              </p:cNvPr>
              <p:cNvGrpSpPr/>
              <p:nvPr/>
            </p:nvGrpSpPr>
            <p:grpSpPr>
              <a:xfrm>
                <a:off x="4421171" y="3131472"/>
                <a:ext cx="1317363" cy="2069309"/>
                <a:chOff x="1193224" y="974694"/>
                <a:chExt cx="7150755" cy="10823951"/>
              </a:xfrm>
            </p:grpSpPr>
            <p:sp>
              <p:nvSpPr>
                <p:cNvPr id="798" name="フリーフォーム: 図形 797">
                  <a:extLst>
                    <a:ext uri="{FF2B5EF4-FFF2-40B4-BE49-F238E27FC236}">
                      <a16:creationId xmlns:a16="http://schemas.microsoft.com/office/drawing/2014/main" id="{239D489D-CB9C-42CF-A49B-9869EBC3D447}"/>
                    </a:ext>
                  </a:extLst>
                </p:cNvPr>
                <p:cNvSpPr/>
                <p:nvPr/>
              </p:nvSpPr>
              <p:spPr>
                <a:xfrm>
                  <a:off x="2340734" y="992384"/>
                  <a:ext cx="936395" cy="1745657"/>
                </a:xfrm>
                <a:custGeom>
                  <a:avLst/>
                  <a:gdLst>
                    <a:gd name="connsiteX0" fmla="*/ 1146 w 936395"/>
                    <a:gd name="connsiteY0" fmla="*/ 272536 h 1745657"/>
                    <a:gd name="connsiteX1" fmla="*/ 534546 w 936395"/>
                    <a:gd name="connsiteY1" fmla="*/ 120136 h 1745657"/>
                    <a:gd name="connsiteX2" fmla="*/ 768226 w 936395"/>
                    <a:gd name="connsiteY2" fmla="*/ 313176 h 1745657"/>
                    <a:gd name="connsiteX3" fmla="*/ 808866 w 936395"/>
                    <a:gd name="connsiteY3" fmla="*/ 617976 h 1745657"/>
                    <a:gd name="connsiteX4" fmla="*/ 331346 w 936395"/>
                    <a:gd name="connsiteY4" fmla="*/ 1705096 h 1745657"/>
                    <a:gd name="connsiteX5" fmla="*/ 539626 w 936395"/>
                    <a:gd name="connsiteY5" fmla="*/ 1415536 h 1745657"/>
                    <a:gd name="connsiteX6" fmla="*/ 935866 w 936395"/>
                    <a:gd name="connsiteY6" fmla="*/ 485896 h 1745657"/>
                    <a:gd name="connsiteX7" fmla="*/ 625986 w 936395"/>
                    <a:gd name="connsiteY7" fmla="*/ 140456 h 1745657"/>
                    <a:gd name="connsiteX8" fmla="*/ 692026 w 936395"/>
                    <a:gd name="connsiteY8" fmla="*/ 3296 h 1745657"/>
                    <a:gd name="connsiteX9" fmla="*/ 1146 w 936395"/>
                    <a:gd name="connsiteY9" fmla="*/ 272536 h 1745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6395" h="1745657">
                      <a:moveTo>
                        <a:pt x="1146" y="272536"/>
                      </a:moveTo>
                      <a:cubicBezTo>
                        <a:pt x="-25101" y="292009"/>
                        <a:pt x="406699" y="113363"/>
                        <a:pt x="534546" y="120136"/>
                      </a:cubicBezTo>
                      <a:cubicBezTo>
                        <a:pt x="662393" y="126909"/>
                        <a:pt x="722506" y="230203"/>
                        <a:pt x="768226" y="313176"/>
                      </a:cubicBezTo>
                      <a:cubicBezTo>
                        <a:pt x="813946" y="396149"/>
                        <a:pt x="881679" y="385989"/>
                        <a:pt x="808866" y="617976"/>
                      </a:cubicBezTo>
                      <a:cubicBezTo>
                        <a:pt x="736053" y="849963"/>
                        <a:pt x="376219" y="1572169"/>
                        <a:pt x="331346" y="1705096"/>
                      </a:cubicBezTo>
                      <a:cubicBezTo>
                        <a:pt x="286473" y="1838023"/>
                        <a:pt x="438873" y="1618736"/>
                        <a:pt x="539626" y="1415536"/>
                      </a:cubicBezTo>
                      <a:cubicBezTo>
                        <a:pt x="640379" y="1212336"/>
                        <a:pt x="921473" y="698409"/>
                        <a:pt x="935866" y="485896"/>
                      </a:cubicBezTo>
                      <a:cubicBezTo>
                        <a:pt x="950259" y="273383"/>
                        <a:pt x="666626" y="220889"/>
                        <a:pt x="625986" y="140456"/>
                      </a:cubicBezTo>
                      <a:cubicBezTo>
                        <a:pt x="585346" y="60023"/>
                        <a:pt x="799553" y="-17024"/>
                        <a:pt x="692026" y="3296"/>
                      </a:cubicBezTo>
                      <a:cubicBezTo>
                        <a:pt x="584499" y="23616"/>
                        <a:pt x="27393" y="253063"/>
                        <a:pt x="1146" y="27253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9" name="フリーフォーム: 図形 798">
                  <a:extLst>
                    <a:ext uri="{FF2B5EF4-FFF2-40B4-BE49-F238E27FC236}">
                      <a16:creationId xmlns:a16="http://schemas.microsoft.com/office/drawing/2014/main" id="{D54907EB-16A0-4F9E-AD47-12D3BEFB61EB}"/>
                    </a:ext>
                  </a:extLst>
                </p:cNvPr>
                <p:cNvSpPr/>
                <p:nvPr/>
              </p:nvSpPr>
              <p:spPr>
                <a:xfrm>
                  <a:off x="1193224" y="974694"/>
                  <a:ext cx="1265933" cy="2111541"/>
                </a:xfrm>
                <a:custGeom>
                  <a:avLst/>
                  <a:gdLst>
                    <a:gd name="connsiteX0" fmla="*/ 1133416 w 1265933"/>
                    <a:gd name="connsiteY0" fmla="*/ 290226 h 2111541"/>
                    <a:gd name="connsiteX1" fmla="*/ 1052136 w 1265933"/>
                    <a:gd name="connsiteY1" fmla="*/ 234346 h 2111541"/>
                    <a:gd name="connsiteX2" fmla="*/ 478096 w 1265933"/>
                    <a:gd name="connsiteY2" fmla="*/ 666 h 2111541"/>
                    <a:gd name="connsiteX3" fmla="*/ 224096 w 1265933"/>
                    <a:gd name="connsiteY3" fmla="*/ 183546 h 2111541"/>
                    <a:gd name="connsiteX4" fmla="*/ 132656 w 1265933"/>
                    <a:gd name="connsiteY4" fmla="*/ 711866 h 2111541"/>
                    <a:gd name="connsiteX5" fmla="*/ 945456 w 1265933"/>
                    <a:gd name="connsiteY5" fmla="*/ 1783746 h 2111541"/>
                    <a:gd name="connsiteX6" fmla="*/ 1265496 w 1265933"/>
                    <a:gd name="connsiteY6" fmla="*/ 2108866 h 2111541"/>
                    <a:gd name="connsiteX7" fmla="*/ 889576 w 1265933"/>
                    <a:gd name="connsiteY7" fmla="*/ 1651666 h 2111541"/>
                    <a:gd name="connsiteX8" fmla="*/ 5656 w 1265933"/>
                    <a:gd name="connsiteY8" fmla="*/ 666146 h 2111541"/>
                    <a:gd name="connsiteX9" fmla="*/ 544136 w 1265933"/>
                    <a:gd name="connsiteY9" fmla="*/ 117506 h 2111541"/>
                    <a:gd name="connsiteX10" fmla="*/ 1204536 w 1265933"/>
                    <a:gd name="connsiteY10" fmla="*/ 274986 h 2111541"/>
                    <a:gd name="connsiteX11" fmla="*/ 1133416 w 1265933"/>
                    <a:gd name="connsiteY11" fmla="*/ 290226 h 2111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5933" h="2111541">
                      <a:moveTo>
                        <a:pt x="1133416" y="290226"/>
                      </a:moveTo>
                      <a:cubicBezTo>
                        <a:pt x="1108016" y="283453"/>
                        <a:pt x="1161356" y="282606"/>
                        <a:pt x="1052136" y="234346"/>
                      </a:cubicBezTo>
                      <a:cubicBezTo>
                        <a:pt x="942916" y="186086"/>
                        <a:pt x="616103" y="9133"/>
                        <a:pt x="478096" y="666"/>
                      </a:cubicBezTo>
                      <a:cubicBezTo>
                        <a:pt x="340089" y="-7801"/>
                        <a:pt x="281669" y="65013"/>
                        <a:pt x="224096" y="183546"/>
                      </a:cubicBezTo>
                      <a:cubicBezTo>
                        <a:pt x="166523" y="302079"/>
                        <a:pt x="12429" y="445166"/>
                        <a:pt x="132656" y="711866"/>
                      </a:cubicBezTo>
                      <a:cubicBezTo>
                        <a:pt x="252883" y="978566"/>
                        <a:pt x="756649" y="1550913"/>
                        <a:pt x="945456" y="1783746"/>
                      </a:cubicBezTo>
                      <a:cubicBezTo>
                        <a:pt x="1134263" y="2016579"/>
                        <a:pt x="1274809" y="2130879"/>
                        <a:pt x="1265496" y="2108866"/>
                      </a:cubicBezTo>
                      <a:cubicBezTo>
                        <a:pt x="1256183" y="2086853"/>
                        <a:pt x="1099549" y="1892119"/>
                        <a:pt x="889576" y="1651666"/>
                      </a:cubicBezTo>
                      <a:cubicBezTo>
                        <a:pt x="679603" y="1411213"/>
                        <a:pt x="63229" y="921839"/>
                        <a:pt x="5656" y="666146"/>
                      </a:cubicBezTo>
                      <a:cubicBezTo>
                        <a:pt x="-51917" y="410453"/>
                        <a:pt x="344323" y="182699"/>
                        <a:pt x="544136" y="117506"/>
                      </a:cubicBezTo>
                      <a:cubicBezTo>
                        <a:pt x="743949" y="52313"/>
                        <a:pt x="1105476" y="251279"/>
                        <a:pt x="1204536" y="274986"/>
                      </a:cubicBezTo>
                      <a:cubicBezTo>
                        <a:pt x="1303596" y="298693"/>
                        <a:pt x="1158816" y="296999"/>
                        <a:pt x="1133416" y="29022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0" name="フリーフォーム: 図形 799">
                  <a:extLst>
                    <a:ext uri="{FF2B5EF4-FFF2-40B4-BE49-F238E27FC236}">
                      <a16:creationId xmlns:a16="http://schemas.microsoft.com/office/drawing/2014/main" id="{332BC0DB-00F4-40D0-BEE9-F91BE0CE311D}"/>
                    </a:ext>
                  </a:extLst>
                </p:cNvPr>
                <p:cNvSpPr/>
                <p:nvPr/>
              </p:nvSpPr>
              <p:spPr>
                <a:xfrm>
                  <a:off x="2570653" y="2961799"/>
                  <a:ext cx="211044" cy="990766"/>
                </a:xfrm>
                <a:custGeom>
                  <a:avLst/>
                  <a:gdLst>
                    <a:gd name="connsiteX0" fmla="*/ 65867 w 211044"/>
                    <a:gd name="connsiteY0" fmla="*/ 10001 h 990766"/>
                    <a:gd name="connsiteX1" fmla="*/ 20147 w 211044"/>
                    <a:gd name="connsiteY1" fmla="*/ 91281 h 990766"/>
                    <a:gd name="connsiteX2" fmla="*/ 40467 w 211044"/>
                    <a:gd name="connsiteY2" fmla="*/ 309721 h 990766"/>
                    <a:gd name="connsiteX3" fmla="*/ 197947 w 211044"/>
                    <a:gd name="connsiteY3" fmla="*/ 482441 h 990766"/>
                    <a:gd name="connsiteX4" fmla="*/ 197947 w 211044"/>
                    <a:gd name="connsiteY4" fmla="*/ 634841 h 990766"/>
                    <a:gd name="connsiteX5" fmla="*/ 162387 w 211044"/>
                    <a:gd name="connsiteY5" fmla="*/ 939641 h 990766"/>
                    <a:gd name="connsiteX6" fmla="*/ 177627 w 211044"/>
                    <a:gd name="connsiteY6" fmla="*/ 949801 h 990766"/>
                    <a:gd name="connsiteX7" fmla="*/ 25227 w 211044"/>
                    <a:gd name="connsiteY7" fmla="*/ 533241 h 990766"/>
                    <a:gd name="connsiteX8" fmla="*/ 4907 w 211044"/>
                    <a:gd name="connsiteY8" fmla="*/ 304641 h 990766"/>
                    <a:gd name="connsiteX9" fmla="*/ 65867 w 211044"/>
                    <a:gd name="connsiteY9" fmla="*/ 10001 h 990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1044" h="990766">
                      <a:moveTo>
                        <a:pt x="65867" y="10001"/>
                      </a:moveTo>
                      <a:cubicBezTo>
                        <a:pt x="68407" y="-25559"/>
                        <a:pt x="24380" y="41328"/>
                        <a:pt x="20147" y="91281"/>
                      </a:cubicBezTo>
                      <a:cubicBezTo>
                        <a:pt x="15914" y="141234"/>
                        <a:pt x="10834" y="244528"/>
                        <a:pt x="40467" y="309721"/>
                      </a:cubicBezTo>
                      <a:cubicBezTo>
                        <a:pt x="70100" y="374914"/>
                        <a:pt x="171700" y="428254"/>
                        <a:pt x="197947" y="482441"/>
                      </a:cubicBezTo>
                      <a:cubicBezTo>
                        <a:pt x="224194" y="536628"/>
                        <a:pt x="203874" y="558641"/>
                        <a:pt x="197947" y="634841"/>
                      </a:cubicBezTo>
                      <a:cubicBezTo>
                        <a:pt x="192020" y="711041"/>
                        <a:pt x="162387" y="939641"/>
                        <a:pt x="162387" y="939641"/>
                      </a:cubicBezTo>
                      <a:cubicBezTo>
                        <a:pt x="159000" y="992134"/>
                        <a:pt x="200487" y="1017534"/>
                        <a:pt x="177627" y="949801"/>
                      </a:cubicBezTo>
                      <a:cubicBezTo>
                        <a:pt x="154767" y="882068"/>
                        <a:pt x="54014" y="640768"/>
                        <a:pt x="25227" y="533241"/>
                      </a:cubicBezTo>
                      <a:cubicBezTo>
                        <a:pt x="-3560" y="425714"/>
                        <a:pt x="-3560" y="389308"/>
                        <a:pt x="4907" y="304641"/>
                      </a:cubicBezTo>
                      <a:cubicBezTo>
                        <a:pt x="13374" y="219974"/>
                        <a:pt x="63327" y="45561"/>
                        <a:pt x="65867" y="10001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1" name="フリーフォーム: 図形 800">
                  <a:extLst>
                    <a:ext uri="{FF2B5EF4-FFF2-40B4-BE49-F238E27FC236}">
                      <a16:creationId xmlns:a16="http://schemas.microsoft.com/office/drawing/2014/main" id="{9B8110CD-FE16-4444-B28C-997E75923C54}"/>
                    </a:ext>
                  </a:extLst>
                </p:cNvPr>
                <p:cNvSpPr/>
                <p:nvPr/>
              </p:nvSpPr>
              <p:spPr>
                <a:xfrm>
                  <a:off x="2609621" y="2949525"/>
                  <a:ext cx="1508320" cy="1668210"/>
                </a:xfrm>
                <a:custGeom>
                  <a:avLst/>
                  <a:gdLst>
                    <a:gd name="connsiteX0" fmla="*/ 103099 w 1508320"/>
                    <a:gd name="connsiteY0" fmla="*/ 37515 h 1668210"/>
                    <a:gd name="connsiteX1" fmla="*/ 98019 w 1508320"/>
                    <a:gd name="connsiteY1" fmla="*/ 93395 h 1668210"/>
                    <a:gd name="connsiteX2" fmla="*/ 534899 w 1508320"/>
                    <a:gd name="connsiteY2" fmla="*/ 520115 h 1668210"/>
                    <a:gd name="connsiteX3" fmla="*/ 641579 w 1508320"/>
                    <a:gd name="connsiteY3" fmla="*/ 682675 h 1668210"/>
                    <a:gd name="connsiteX4" fmla="*/ 682219 w 1508320"/>
                    <a:gd name="connsiteY4" fmla="*/ 1012875 h 1668210"/>
                    <a:gd name="connsiteX5" fmla="*/ 880339 w 1508320"/>
                    <a:gd name="connsiteY5" fmla="*/ 1327835 h 1668210"/>
                    <a:gd name="connsiteX6" fmla="*/ 1495019 w 1508320"/>
                    <a:gd name="connsiteY6" fmla="*/ 1566595 h 1668210"/>
                    <a:gd name="connsiteX7" fmla="*/ 1271499 w 1508320"/>
                    <a:gd name="connsiteY7" fmla="*/ 1520875 h 1668210"/>
                    <a:gd name="connsiteX8" fmla="*/ 905739 w 1508320"/>
                    <a:gd name="connsiteY8" fmla="*/ 1490395 h 1668210"/>
                    <a:gd name="connsiteX9" fmla="*/ 860019 w 1508320"/>
                    <a:gd name="connsiteY9" fmla="*/ 1500555 h 1668210"/>
                    <a:gd name="connsiteX10" fmla="*/ 1459459 w 1508320"/>
                    <a:gd name="connsiteY10" fmla="*/ 1668195 h 1668210"/>
                    <a:gd name="connsiteX11" fmla="*/ 834619 w 1508320"/>
                    <a:gd name="connsiteY11" fmla="*/ 1490395 h 1668210"/>
                    <a:gd name="connsiteX12" fmla="*/ 697459 w 1508320"/>
                    <a:gd name="connsiteY12" fmla="*/ 1246555 h 1668210"/>
                    <a:gd name="connsiteX13" fmla="*/ 656819 w 1508320"/>
                    <a:gd name="connsiteY13" fmla="*/ 672515 h 1668210"/>
                    <a:gd name="connsiteX14" fmla="*/ 31979 w 1508320"/>
                    <a:gd name="connsiteY14" fmla="*/ 52755 h 1668210"/>
                    <a:gd name="connsiteX15" fmla="*/ 103099 w 1508320"/>
                    <a:gd name="connsiteY15" fmla="*/ 37515 h 1668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8320" h="1668210">
                      <a:moveTo>
                        <a:pt x="103099" y="37515"/>
                      </a:moveTo>
                      <a:cubicBezTo>
                        <a:pt x="114106" y="44288"/>
                        <a:pt x="26052" y="12962"/>
                        <a:pt x="98019" y="93395"/>
                      </a:cubicBezTo>
                      <a:cubicBezTo>
                        <a:pt x="169986" y="173828"/>
                        <a:pt x="444306" y="421902"/>
                        <a:pt x="534899" y="520115"/>
                      </a:cubicBezTo>
                      <a:cubicBezTo>
                        <a:pt x="625492" y="618328"/>
                        <a:pt x="617026" y="600548"/>
                        <a:pt x="641579" y="682675"/>
                      </a:cubicBezTo>
                      <a:cubicBezTo>
                        <a:pt x="666132" y="764802"/>
                        <a:pt x="642426" y="905348"/>
                        <a:pt x="682219" y="1012875"/>
                      </a:cubicBezTo>
                      <a:cubicBezTo>
                        <a:pt x="722012" y="1120402"/>
                        <a:pt x="744872" y="1235548"/>
                        <a:pt x="880339" y="1327835"/>
                      </a:cubicBezTo>
                      <a:cubicBezTo>
                        <a:pt x="1015806" y="1420122"/>
                        <a:pt x="1429826" y="1534422"/>
                        <a:pt x="1495019" y="1566595"/>
                      </a:cubicBezTo>
                      <a:cubicBezTo>
                        <a:pt x="1560212" y="1598768"/>
                        <a:pt x="1369712" y="1533575"/>
                        <a:pt x="1271499" y="1520875"/>
                      </a:cubicBezTo>
                      <a:cubicBezTo>
                        <a:pt x="1173286" y="1508175"/>
                        <a:pt x="974319" y="1493782"/>
                        <a:pt x="905739" y="1490395"/>
                      </a:cubicBezTo>
                      <a:cubicBezTo>
                        <a:pt x="837159" y="1487008"/>
                        <a:pt x="767732" y="1470922"/>
                        <a:pt x="860019" y="1500555"/>
                      </a:cubicBezTo>
                      <a:cubicBezTo>
                        <a:pt x="952306" y="1530188"/>
                        <a:pt x="1463692" y="1669888"/>
                        <a:pt x="1459459" y="1668195"/>
                      </a:cubicBezTo>
                      <a:cubicBezTo>
                        <a:pt x="1455226" y="1666502"/>
                        <a:pt x="961619" y="1560668"/>
                        <a:pt x="834619" y="1490395"/>
                      </a:cubicBezTo>
                      <a:cubicBezTo>
                        <a:pt x="707619" y="1420122"/>
                        <a:pt x="727092" y="1382868"/>
                        <a:pt x="697459" y="1246555"/>
                      </a:cubicBezTo>
                      <a:cubicBezTo>
                        <a:pt x="667826" y="1110242"/>
                        <a:pt x="767732" y="871482"/>
                        <a:pt x="656819" y="672515"/>
                      </a:cubicBezTo>
                      <a:cubicBezTo>
                        <a:pt x="545906" y="473548"/>
                        <a:pt x="130192" y="157741"/>
                        <a:pt x="31979" y="52755"/>
                      </a:cubicBezTo>
                      <a:cubicBezTo>
                        <a:pt x="-66234" y="-52231"/>
                        <a:pt x="92092" y="30742"/>
                        <a:pt x="103099" y="3751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2" name="フリーフォーム: 図形 801">
                  <a:extLst>
                    <a:ext uri="{FF2B5EF4-FFF2-40B4-BE49-F238E27FC236}">
                      <a16:creationId xmlns:a16="http://schemas.microsoft.com/office/drawing/2014/main" id="{4D62B936-0284-4D4C-B546-CED7DA6F4D1E}"/>
                    </a:ext>
                  </a:extLst>
                </p:cNvPr>
                <p:cNvSpPr/>
                <p:nvPr/>
              </p:nvSpPr>
              <p:spPr>
                <a:xfrm>
                  <a:off x="4983980" y="5069048"/>
                  <a:ext cx="2227093" cy="1261425"/>
                </a:xfrm>
                <a:custGeom>
                  <a:avLst/>
                  <a:gdLst>
                    <a:gd name="connsiteX0" fmla="*/ 2138180 w 2227093"/>
                    <a:gd name="connsiteY0" fmla="*/ 1225072 h 1261425"/>
                    <a:gd name="connsiteX1" fmla="*/ 2016260 w 2227093"/>
                    <a:gd name="connsiteY1" fmla="*/ 1174272 h 1261425"/>
                    <a:gd name="connsiteX2" fmla="*/ 1340620 w 2227093"/>
                    <a:gd name="connsiteY2" fmla="*/ 920272 h 1261425"/>
                    <a:gd name="connsiteX3" fmla="*/ 1208540 w 2227093"/>
                    <a:gd name="connsiteY3" fmla="*/ 783112 h 1261425"/>
                    <a:gd name="connsiteX4" fmla="*/ 858020 w 2227093"/>
                    <a:gd name="connsiteY4" fmla="*/ 620552 h 1261425"/>
                    <a:gd name="connsiteX5" fmla="*/ 558300 w 2227093"/>
                    <a:gd name="connsiteY5" fmla="*/ 447832 h 1261425"/>
                    <a:gd name="connsiteX6" fmla="*/ 365260 w 2227093"/>
                    <a:gd name="connsiteY6" fmla="*/ 259872 h 1261425"/>
                    <a:gd name="connsiteX7" fmla="*/ 268740 w 2227093"/>
                    <a:gd name="connsiteY7" fmla="*/ 198912 h 1261425"/>
                    <a:gd name="connsiteX8" fmla="*/ 4580 w 2227093"/>
                    <a:gd name="connsiteY8" fmla="*/ 792 h 1261425"/>
                    <a:gd name="connsiteX9" fmla="*/ 106180 w 2227093"/>
                    <a:gd name="connsiteY9" fmla="*/ 132872 h 1261425"/>
                    <a:gd name="connsiteX10" fmla="*/ 172220 w 2227093"/>
                    <a:gd name="connsiteY10" fmla="*/ 219232 h 1261425"/>
                    <a:gd name="connsiteX11" fmla="*/ 791980 w 2227093"/>
                    <a:gd name="connsiteY11" fmla="*/ 661192 h 1261425"/>
                    <a:gd name="connsiteX12" fmla="*/ 2138180 w 2227093"/>
                    <a:gd name="connsiteY12" fmla="*/ 1225072 h 1261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27093" h="1261425">
                      <a:moveTo>
                        <a:pt x="2138180" y="1225072"/>
                      </a:moveTo>
                      <a:cubicBezTo>
                        <a:pt x="2342227" y="1310585"/>
                        <a:pt x="2149187" y="1225072"/>
                        <a:pt x="2016260" y="1174272"/>
                      </a:cubicBezTo>
                      <a:cubicBezTo>
                        <a:pt x="1883333" y="1123472"/>
                        <a:pt x="1475240" y="985465"/>
                        <a:pt x="1340620" y="920272"/>
                      </a:cubicBezTo>
                      <a:cubicBezTo>
                        <a:pt x="1206000" y="855079"/>
                        <a:pt x="1288973" y="833065"/>
                        <a:pt x="1208540" y="783112"/>
                      </a:cubicBezTo>
                      <a:cubicBezTo>
                        <a:pt x="1128107" y="733159"/>
                        <a:pt x="966393" y="676432"/>
                        <a:pt x="858020" y="620552"/>
                      </a:cubicBezTo>
                      <a:cubicBezTo>
                        <a:pt x="749647" y="564672"/>
                        <a:pt x="640427" y="507945"/>
                        <a:pt x="558300" y="447832"/>
                      </a:cubicBezTo>
                      <a:cubicBezTo>
                        <a:pt x="476173" y="387719"/>
                        <a:pt x="413520" y="301359"/>
                        <a:pt x="365260" y="259872"/>
                      </a:cubicBezTo>
                      <a:cubicBezTo>
                        <a:pt x="317000" y="218385"/>
                        <a:pt x="328853" y="242092"/>
                        <a:pt x="268740" y="198912"/>
                      </a:cubicBezTo>
                      <a:cubicBezTo>
                        <a:pt x="208627" y="155732"/>
                        <a:pt x="31673" y="11799"/>
                        <a:pt x="4580" y="792"/>
                      </a:cubicBezTo>
                      <a:cubicBezTo>
                        <a:pt x="-22513" y="-10215"/>
                        <a:pt x="78240" y="96465"/>
                        <a:pt x="106180" y="132872"/>
                      </a:cubicBezTo>
                      <a:cubicBezTo>
                        <a:pt x="134120" y="169279"/>
                        <a:pt x="57920" y="131179"/>
                        <a:pt x="172220" y="219232"/>
                      </a:cubicBezTo>
                      <a:cubicBezTo>
                        <a:pt x="286520" y="307285"/>
                        <a:pt x="463473" y="491012"/>
                        <a:pt x="791980" y="661192"/>
                      </a:cubicBezTo>
                      <a:cubicBezTo>
                        <a:pt x="1120487" y="831372"/>
                        <a:pt x="1934133" y="1139559"/>
                        <a:pt x="2138180" y="122507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3" name="フリーフォーム: 図形 802">
                  <a:extLst>
                    <a:ext uri="{FF2B5EF4-FFF2-40B4-BE49-F238E27FC236}">
                      <a16:creationId xmlns:a16="http://schemas.microsoft.com/office/drawing/2014/main" id="{5A40BB38-A89C-4442-BBE3-EC477687393B}"/>
                    </a:ext>
                  </a:extLst>
                </p:cNvPr>
                <p:cNvSpPr/>
                <p:nvPr/>
              </p:nvSpPr>
              <p:spPr>
                <a:xfrm>
                  <a:off x="4769958" y="5252261"/>
                  <a:ext cx="677608" cy="419561"/>
                </a:xfrm>
                <a:custGeom>
                  <a:avLst/>
                  <a:gdLst>
                    <a:gd name="connsiteX0" fmla="*/ 675802 w 677608"/>
                    <a:gd name="connsiteY0" fmla="*/ 203659 h 419561"/>
                    <a:gd name="connsiteX1" fmla="*/ 264322 w 677608"/>
                    <a:gd name="connsiteY1" fmla="*/ 25859 h 419561"/>
                    <a:gd name="connsiteX2" fmla="*/ 162 w 677608"/>
                    <a:gd name="connsiteY2" fmla="*/ 459 h 419561"/>
                    <a:gd name="connsiteX3" fmla="*/ 299882 w 677608"/>
                    <a:gd name="connsiteY3" fmla="*/ 15699 h 419561"/>
                    <a:gd name="connsiteX4" fmla="*/ 340522 w 677608"/>
                    <a:gd name="connsiteY4" fmla="*/ 86819 h 419561"/>
                    <a:gd name="connsiteX5" fmla="*/ 416722 w 677608"/>
                    <a:gd name="connsiteY5" fmla="*/ 208739 h 419561"/>
                    <a:gd name="connsiteX6" fmla="*/ 350682 w 677608"/>
                    <a:gd name="connsiteY6" fmla="*/ 386539 h 419561"/>
                    <a:gd name="connsiteX7" fmla="*/ 330362 w 677608"/>
                    <a:gd name="connsiteY7" fmla="*/ 406859 h 419561"/>
                    <a:gd name="connsiteX8" fmla="*/ 421802 w 677608"/>
                    <a:gd name="connsiteY8" fmla="*/ 244299 h 419561"/>
                    <a:gd name="connsiteX9" fmla="*/ 335442 w 677608"/>
                    <a:gd name="connsiteY9" fmla="*/ 86819 h 419561"/>
                    <a:gd name="connsiteX10" fmla="*/ 411642 w 677608"/>
                    <a:gd name="connsiteY10" fmla="*/ 127459 h 419561"/>
                    <a:gd name="connsiteX11" fmla="*/ 675802 w 677608"/>
                    <a:gd name="connsiteY11" fmla="*/ 203659 h 419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7608" h="419561">
                      <a:moveTo>
                        <a:pt x="675802" y="203659"/>
                      </a:moveTo>
                      <a:cubicBezTo>
                        <a:pt x="651249" y="186726"/>
                        <a:pt x="376929" y="59726"/>
                        <a:pt x="264322" y="25859"/>
                      </a:cubicBezTo>
                      <a:cubicBezTo>
                        <a:pt x="151715" y="-8008"/>
                        <a:pt x="-5765" y="2152"/>
                        <a:pt x="162" y="459"/>
                      </a:cubicBezTo>
                      <a:cubicBezTo>
                        <a:pt x="6089" y="-1234"/>
                        <a:pt x="243155" y="1306"/>
                        <a:pt x="299882" y="15699"/>
                      </a:cubicBezTo>
                      <a:cubicBezTo>
                        <a:pt x="356609" y="30092"/>
                        <a:pt x="321049" y="54646"/>
                        <a:pt x="340522" y="86819"/>
                      </a:cubicBezTo>
                      <a:cubicBezTo>
                        <a:pt x="359995" y="118992"/>
                        <a:pt x="415029" y="158786"/>
                        <a:pt x="416722" y="208739"/>
                      </a:cubicBezTo>
                      <a:cubicBezTo>
                        <a:pt x="418415" y="258692"/>
                        <a:pt x="365075" y="353519"/>
                        <a:pt x="350682" y="386539"/>
                      </a:cubicBezTo>
                      <a:cubicBezTo>
                        <a:pt x="336289" y="419559"/>
                        <a:pt x="318509" y="430566"/>
                        <a:pt x="330362" y="406859"/>
                      </a:cubicBezTo>
                      <a:cubicBezTo>
                        <a:pt x="342215" y="383152"/>
                        <a:pt x="420955" y="297639"/>
                        <a:pt x="421802" y="244299"/>
                      </a:cubicBezTo>
                      <a:cubicBezTo>
                        <a:pt x="422649" y="190959"/>
                        <a:pt x="337135" y="106292"/>
                        <a:pt x="335442" y="86819"/>
                      </a:cubicBezTo>
                      <a:cubicBezTo>
                        <a:pt x="333749" y="67346"/>
                        <a:pt x="355762" y="108832"/>
                        <a:pt x="411642" y="127459"/>
                      </a:cubicBezTo>
                      <a:cubicBezTo>
                        <a:pt x="467522" y="146086"/>
                        <a:pt x="700355" y="220592"/>
                        <a:pt x="675802" y="203659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4" name="フリーフォーム: 図形 803">
                  <a:extLst>
                    <a:ext uri="{FF2B5EF4-FFF2-40B4-BE49-F238E27FC236}">
                      <a16:creationId xmlns:a16="http://schemas.microsoft.com/office/drawing/2014/main" id="{C5253897-FC50-401F-BFE0-216E6A9E399A}"/>
                    </a:ext>
                  </a:extLst>
                </p:cNvPr>
                <p:cNvSpPr/>
                <p:nvPr/>
              </p:nvSpPr>
              <p:spPr>
                <a:xfrm>
                  <a:off x="4941253" y="5291437"/>
                  <a:ext cx="448290" cy="484890"/>
                </a:xfrm>
                <a:custGeom>
                  <a:avLst/>
                  <a:gdLst>
                    <a:gd name="connsiteX0" fmla="*/ 1587 w 448290"/>
                    <a:gd name="connsiteY0" fmla="*/ 1923 h 484890"/>
                    <a:gd name="connsiteX1" fmla="*/ 275907 w 448290"/>
                    <a:gd name="connsiteY1" fmla="*/ 169563 h 484890"/>
                    <a:gd name="connsiteX2" fmla="*/ 296227 w 448290"/>
                    <a:gd name="connsiteY2" fmla="*/ 250843 h 484890"/>
                    <a:gd name="connsiteX3" fmla="*/ 108267 w 448290"/>
                    <a:gd name="connsiteY3" fmla="*/ 454043 h 484890"/>
                    <a:gd name="connsiteX4" fmla="*/ 98107 w 448290"/>
                    <a:gd name="connsiteY4" fmla="*/ 474363 h 484890"/>
                    <a:gd name="connsiteX5" fmla="*/ 382587 w 448290"/>
                    <a:gd name="connsiteY5" fmla="*/ 357523 h 484890"/>
                    <a:gd name="connsiteX6" fmla="*/ 418147 w 448290"/>
                    <a:gd name="connsiteY6" fmla="*/ 291483 h 484890"/>
                    <a:gd name="connsiteX7" fmla="*/ 1587 w 448290"/>
                    <a:gd name="connsiteY7" fmla="*/ 1923 h 484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8290" h="484890">
                      <a:moveTo>
                        <a:pt x="1587" y="1923"/>
                      </a:moveTo>
                      <a:cubicBezTo>
                        <a:pt x="-22120" y="-18397"/>
                        <a:pt x="226801" y="128076"/>
                        <a:pt x="275907" y="169563"/>
                      </a:cubicBezTo>
                      <a:cubicBezTo>
                        <a:pt x="325013" y="211050"/>
                        <a:pt x="324167" y="203430"/>
                        <a:pt x="296227" y="250843"/>
                      </a:cubicBezTo>
                      <a:cubicBezTo>
                        <a:pt x="268287" y="298256"/>
                        <a:pt x="141287" y="416790"/>
                        <a:pt x="108267" y="454043"/>
                      </a:cubicBezTo>
                      <a:cubicBezTo>
                        <a:pt x="75247" y="491296"/>
                        <a:pt x="52387" y="490450"/>
                        <a:pt x="98107" y="474363"/>
                      </a:cubicBezTo>
                      <a:cubicBezTo>
                        <a:pt x="143827" y="458276"/>
                        <a:pt x="329247" y="388003"/>
                        <a:pt x="382587" y="357523"/>
                      </a:cubicBezTo>
                      <a:cubicBezTo>
                        <a:pt x="435927" y="327043"/>
                        <a:pt x="479954" y="349056"/>
                        <a:pt x="418147" y="291483"/>
                      </a:cubicBezTo>
                      <a:cubicBezTo>
                        <a:pt x="356340" y="233910"/>
                        <a:pt x="25294" y="22243"/>
                        <a:pt x="1587" y="192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5" name="フリーフォーム: 図形 804">
                  <a:extLst>
                    <a:ext uri="{FF2B5EF4-FFF2-40B4-BE49-F238E27FC236}">
                      <a16:creationId xmlns:a16="http://schemas.microsoft.com/office/drawing/2014/main" id="{60173ACC-DB70-4A2F-B56F-8040B2AF6ADC}"/>
                    </a:ext>
                  </a:extLst>
                </p:cNvPr>
                <p:cNvSpPr/>
                <p:nvPr/>
              </p:nvSpPr>
              <p:spPr>
                <a:xfrm>
                  <a:off x="5275500" y="5647377"/>
                  <a:ext cx="1396575" cy="1327181"/>
                </a:xfrm>
                <a:custGeom>
                  <a:avLst/>
                  <a:gdLst>
                    <a:gd name="connsiteX0" fmla="*/ 33100 w 1396575"/>
                    <a:gd name="connsiteY0" fmla="*/ 21903 h 1327181"/>
                    <a:gd name="connsiteX1" fmla="*/ 185500 w 1396575"/>
                    <a:gd name="connsiteY1" fmla="*/ 118423 h 1327181"/>
                    <a:gd name="connsiteX2" fmla="*/ 845900 w 1396575"/>
                    <a:gd name="connsiteY2" fmla="*/ 519743 h 1327181"/>
                    <a:gd name="connsiteX3" fmla="*/ 1333580 w 1396575"/>
                    <a:gd name="connsiteY3" fmla="*/ 768663 h 1327181"/>
                    <a:gd name="connsiteX4" fmla="*/ 1384380 w 1396575"/>
                    <a:gd name="connsiteY4" fmla="*/ 870263 h 1327181"/>
                    <a:gd name="connsiteX5" fmla="*/ 1277700 w 1396575"/>
                    <a:gd name="connsiteY5" fmla="*/ 1241103 h 1327181"/>
                    <a:gd name="connsiteX6" fmla="*/ 1247220 w 1396575"/>
                    <a:gd name="connsiteY6" fmla="*/ 1302063 h 1327181"/>
                    <a:gd name="connsiteX7" fmla="*/ 1348820 w 1396575"/>
                    <a:gd name="connsiteY7" fmla="*/ 905823 h 1327181"/>
                    <a:gd name="connsiteX8" fmla="*/ 947500 w 1396575"/>
                    <a:gd name="connsiteY8" fmla="*/ 616263 h 1327181"/>
                    <a:gd name="connsiteX9" fmla="*/ 33100 w 1396575"/>
                    <a:gd name="connsiteY9" fmla="*/ 21903 h 1327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96575" h="1327181">
                      <a:moveTo>
                        <a:pt x="33100" y="21903"/>
                      </a:moveTo>
                      <a:cubicBezTo>
                        <a:pt x="-93900" y="-61070"/>
                        <a:pt x="185500" y="118423"/>
                        <a:pt x="185500" y="118423"/>
                      </a:cubicBezTo>
                      <a:cubicBezTo>
                        <a:pt x="320967" y="201396"/>
                        <a:pt x="654553" y="411370"/>
                        <a:pt x="845900" y="519743"/>
                      </a:cubicBezTo>
                      <a:cubicBezTo>
                        <a:pt x="1037247" y="628116"/>
                        <a:pt x="1243833" y="710243"/>
                        <a:pt x="1333580" y="768663"/>
                      </a:cubicBezTo>
                      <a:cubicBezTo>
                        <a:pt x="1423327" y="827083"/>
                        <a:pt x="1393693" y="791523"/>
                        <a:pt x="1384380" y="870263"/>
                      </a:cubicBezTo>
                      <a:cubicBezTo>
                        <a:pt x="1375067" y="949003"/>
                        <a:pt x="1300560" y="1169136"/>
                        <a:pt x="1277700" y="1241103"/>
                      </a:cubicBezTo>
                      <a:cubicBezTo>
                        <a:pt x="1254840" y="1313070"/>
                        <a:pt x="1235367" y="1357943"/>
                        <a:pt x="1247220" y="1302063"/>
                      </a:cubicBezTo>
                      <a:cubicBezTo>
                        <a:pt x="1259073" y="1246183"/>
                        <a:pt x="1398773" y="1020123"/>
                        <a:pt x="1348820" y="905823"/>
                      </a:cubicBezTo>
                      <a:cubicBezTo>
                        <a:pt x="1298867" y="791523"/>
                        <a:pt x="1171867" y="761043"/>
                        <a:pt x="947500" y="616263"/>
                      </a:cubicBezTo>
                      <a:lnTo>
                        <a:pt x="33100" y="21903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6" name="フリーフォーム: 図形 805">
                  <a:extLst>
                    <a:ext uri="{FF2B5EF4-FFF2-40B4-BE49-F238E27FC236}">
                      <a16:creationId xmlns:a16="http://schemas.microsoft.com/office/drawing/2014/main" id="{DC59C933-9DFB-4648-B6AA-45F779EA0C3C}"/>
                    </a:ext>
                  </a:extLst>
                </p:cNvPr>
                <p:cNvSpPr/>
                <p:nvPr/>
              </p:nvSpPr>
              <p:spPr>
                <a:xfrm>
                  <a:off x="6461342" y="6262037"/>
                  <a:ext cx="585460" cy="694249"/>
                </a:xfrm>
                <a:custGeom>
                  <a:avLst/>
                  <a:gdLst>
                    <a:gd name="connsiteX0" fmla="*/ 584618 w 585460"/>
                    <a:gd name="connsiteY0" fmla="*/ 1603 h 694249"/>
                    <a:gd name="connsiteX1" fmla="*/ 162978 w 585460"/>
                    <a:gd name="connsiteY1" fmla="*/ 392763 h 694249"/>
                    <a:gd name="connsiteX2" fmla="*/ 51218 w 585460"/>
                    <a:gd name="connsiteY2" fmla="*/ 687403 h 694249"/>
                    <a:gd name="connsiteX3" fmla="*/ 41058 w 585460"/>
                    <a:gd name="connsiteY3" fmla="*/ 550243 h 694249"/>
                    <a:gd name="connsiteX4" fmla="*/ 584618 w 585460"/>
                    <a:gd name="connsiteY4" fmla="*/ 1603 h 694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5460" h="694249">
                      <a:moveTo>
                        <a:pt x="584618" y="1603"/>
                      </a:moveTo>
                      <a:cubicBezTo>
                        <a:pt x="604938" y="-24643"/>
                        <a:pt x="251878" y="278463"/>
                        <a:pt x="162978" y="392763"/>
                      </a:cubicBezTo>
                      <a:cubicBezTo>
                        <a:pt x="74078" y="507063"/>
                        <a:pt x="71538" y="661157"/>
                        <a:pt x="51218" y="687403"/>
                      </a:cubicBezTo>
                      <a:cubicBezTo>
                        <a:pt x="30898" y="713649"/>
                        <a:pt x="-46995" y="663696"/>
                        <a:pt x="41058" y="550243"/>
                      </a:cubicBezTo>
                      <a:cubicBezTo>
                        <a:pt x="129111" y="436790"/>
                        <a:pt x="564298" y="27849"/>
                        <a:pt x="584618" y="160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7" name="フリーフォーム: 図形 806">
                  <a:extLst>
                    <a:ext uri="{FF2B5EF4-FFF2-40B4-BE49-F238E27FC236}">
                      <a16:creationId xmlns:a16="http://schemas.microsoft.com/office/drawing/2014/main" id="{7B1D5ECC-CB26-4F7E-A511-2A43ABF4ACB1}"/>
                    </a:ext>
                  </a:extLst>
                </p:cNvPr>
                <p:cNvSpPr/>
                <p:nvPr/>
              </p:nvSpPr>
              <p:spPr>
                <a:xfrm>
                  <a:off x="6439602" y="7025270"/>
                  <a:ext cx="323028" cy="314843"/>
                </a:xfrm>
                <a:custGeom>
                  <a:avLst/>
                  <a:gdLst>
                    <a:gd name="connsiteX0" fmla="*/ 255838 w 323028"/>
                    <a:gd name="connsiteY0" fmla="*/ 20690 h 314843"/>
                    <a:gd name="connsiteX1" fmla="*/ 62798 w 323028"/>
                    <a:gd name="connsiteY1" fmla="*/ 162930 h 314843"/>
                    <a:gd name="connsiteX2" fmla="*/ 57718 w 323028"/>
                    <a:gd name="connsiteY2" fmla="*/ 310250 h 314843"/>
                    <a:gd name="connsiteX3" fmla="*/ 11998 w 323028"/>
                    <a:gd name="connsiteY3" fmla="*/ 254370 h 314843"/>
                    <a:gd name="connsiteX4" fmla="*/ 306638 w 323028"/>
                    <a:gd name="connsiteY4" fmla="*/ 25770 h 314843"/>
                    <a:gd name="connsiteX5" fmla="*/ 255838 w 323028"/>
                    <a:gd name="connsiteY5" fmla="*/ 20690 h 314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3028" h="314843">
                      <a:moveTo>
                        <a:pt x="255838" y="20690"/>
                      </a:moveTo>
                      <a:cubicBezTo>
                        <a:pt x="215198" y="43550"/>
                        <a:pt x="95818" y="114670"/>
                        <a:pt x="62798" y="162930"/>
                      </a:cubicBezTo>
                      <a:cubicBezTo>
                        <a:pt x="29778" y="211190"/>
                        <a:pt x="66185" y="295010"/>
                        <a:pt x="57718" y="310250"/>
                      </a:cubicBezTo>
                      <a:cubicBezTo>
                        <a:pt x="49251" y="325490"/>
                        <a:pt x="-29489" y="301783"/>
                        <a:pt x="11998" y="254370"/>
                      </a:cubicBezTo>
                      <a:cubicBezTo>
                        <a:pt x="53485" y="206957"/>
                        <a:pt x="262611" y="64717"/>
                        <a:pt x="306638" y="25770"/>
                      </a:cubicBezTo>
                      <a:cubicBezTo>
                        <a:pt x="350665" y="-13177"/>
                        <a:pt x="296478" y="-2170"/>
                        <a:pt x="255838" y="2069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8" name="フリーフォーム: 図形 807">
                  <a:extLst>
                    <a:ext uri="{FF2B5EF4-FFF2-40B4-BE49-F238E27FC236}">
                      <a16:creationId xmlns:a16="http://schemas.microsoft.com/office/drawing/2014/main" id="{3F6A9C7C-53DE-42ED-A9AD-C262FDB2800F}"/>
                    </a:ext>
                  </a:extLst>
                </p:cNvPr>
                <p:cNvSpPr/>
                <p:nvPr/>
              </p:nvSpPr>
              <p:spPr>
                <a:xfrm>
                  <a:off x="6247010" y="7482840"/>
                  <a:ext cx="702455" cy="534977"/>
                </a:xfrm>
                <a:custGeom>
                  <a:avLst/>
                  <a:gdLst>
                    <a:gd name="connsiteX0" fmla="*/ 702430 w 702455"/>
                    <a:gd name="connsiteY0" fmla="*/ 127000 h 534977"/>
                    <a:gd name="connsiteX1" fmla="*/ 296030 w 702455"/>
                    <a:gd name="connsiteY1" fmla="*/ 0 h 534977"/>
                    <a:gd name="connsiteX2" fmla="*/ 255390 w 702455"/>
                    <a:gd name="connsiteY2" fmla="*/ 127000 h 534977"/>
                    <a:gd name="connsiteX3" fmla="*/ 1390 w 702455"/>
                    <a:gd name="connsiteY3" fmla="*/ 533400 h 534977"/>
                    <a:gd name="connsiteX4" fmla="*/ 158870 w 702455"/>
                    <a:gd name="connsiteY4" fmla="*/ 259080 h 534977"/>
                    <a:gd name="connsiteX5" fmla="*/ 275710 w 702455"/>
                    <a:gd name="connsiteY5" fmla="*/ 40640 h 534977"/>
                    <a:gd name="connsiteX6" fmla="*/ 702430 w 702455"/>
                    <a:gd name="connsiteY6" fmla="*/ 127000 h 53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2455" h="534977">
                      <a:moveTo>
                        <a:pt x="702430" y="127000"/>
                      </a:moveTo>
                      <a:cubicBezTo>
                        <a:pt x="705817" y="120227"/>
                        <a:pt x="370537" y="0"/>
                        <a:pt x="296030" y="0"/>
                      </a:cubicBezTo>
                      <a:cubicBezTo>
                        <a:pt x="221523" y="0"/>
                        <a:pt x="304497" y="38100"/>
                        <a:pt x="255390" y="127000"/>
                      </a:cubicBezTo>
                      <a:cubicBezTo>
                        <a:pt x="206283" y="215900"/>
                        <a:pt x="17477" y="511387"/>
                        <a:pt x="1390" y="533400"/>
                      </a:cubicBezTo>
                      <a:cubicBezTo>
                        <a:pt x="-14697" y="555413"/>
                        <a:pt x="113150" y="341207"/>
                        <a:pt x="158870" y="259080"/>
                      </a:cubicBezTo>
                      <a:cubicBezTo>
                        <a:pt x="204590" y="176953"/>
                        <a:pt x="183423" y="61807"/>
                        <a:pt x="275710" y="40640"/>
                      </a:cubicBezTo>
                      <a:cubicBezTo>
                        <a:pt x="367997" y="19473"/>
                        <a:pt x="699043" y="133773"/>
                        <a:pt x="702430" y="12700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9" name="フリーフォーム: 図形 808">
                  <a:extLst>
                    <a:ext uri="{FF2B5EF4-FFF2-40B4-BE49-F238E27FC236}">
                      <a16:creationId xmlns:a16="http://schemas.microsoft.com/office/drawing/2014/main" id="{BE611173-B0F8-407C-AD35-01EC7A829861}"/>
                    </a:ext>
                  </a:extLst>
                </p:cNvPr>
                <p:cNvSpPr/>
                <p:nvPr/>
              </p:nvSpPr>
              <p:spPr>
                <a:xfrm>
                  <a:off x="6579146" y="7409747"/>
                  <a:ext cx="232451" cy="79034"/>
                </a:xfrm>
                <a:custGeom>
                  <a:avLst/>
                  <a:gdLst>
                    <a:gd name="connsiteX0" fmla="*/ 3687 w 232451"/>
                    <a:gd name="connsiteY0" fmla="*/ 7053 h 79034"/>
                    <a:gd name="connsiteX1" fmla="*/ 96821 w 232451"/>
                    <a:gd name="connsiteY1" fmla="*/ 703 h 79034"/>
                    <a:gd name="connsiteX2" fmla="*/ 206887 w 232451"/>
                    <a:gd name="connsiteY2" fmla="*/ 4936 h 79034"/>
                    <a:gd name="connsiteX3" fmla="*/ 223821 w 232451"/>
                    <a:gd name="connsiteY3" fmla="*/ 43036 h 79034"/>
                    <a:gd name="connsiteX4" fmla="*/ 94704 w 232451"/>
                    <a:gd name="connsiteY4" fmla="*/ 79020 h 79034"/>
                    <a:gd name="connsiteX5" fmla="*/ 228054 w 232451"/>
                    <a:gd name="connsiteY5" fmla="*/ 38803 h 79034"/>
                    <a:gd name="connsiteX6" fmla="*/ 3687 w 232451"/>
                    <a:gd name="connsiteY6" fmla="*/ 7053 h 79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2451" h="79034">
                      <a:moveTo>
                        <a:pt x="3687" y="7053"/>
                      </a:moveTo>
                      <a:cubicBezTo>
                        <a:pt x="-18185" y="703"/>
                        <a:pt x="62954" y="1056"/>
                        <a:pt x="96821" y="703"/>
                      </a:cubicBezTo>
                      <a:cubicBezTo>
                        <a:pt x="130688" y="350"/>
                        <a:pt x="185720" y="-2119"/>
                        <a:pt x="206887" y="4936"/>
                      </a:cubicBezTo>
                      <a:cubicBezTo>
                        <a:pt x="228054" y="11991"/>
                        <a:pt x="242518" y="30689"/>
                        <a:pt x="223821" y="43036"/>
                      </a:cubicBezTo>
                      <a:cubicBezTo>
                        <a:pt x="205124" y="55383"/>
                        <a:pt x="93999" y="79725"/>
                        <a:pt x="94704" y="79020"/>
                      </a:cubicBezTo>
                      <a:cubicBezTo>
                        <a:pt x="95409" y="78315"/>
                        <a:pt x="238284" y="49739"/>
                        <a:pt x="228054" y="38803"/>
                      </a:cubicBezTo>
                      <a:cubicBezTo>
                        <a:pt x="217824" y="27867"/>
                        <a:pt x="25559" y="13403"/>
                        <a:pt x="3687" y="705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0" name="フリーフォーム: 図形 809">
                  <a:extLst>
                    <a:ext uri="{FF2B5EF4-FFF2-40B4-BE49-F238E27FC236}">
                      <a16:creationId xmlns:a16="http://schemas.microsoft.com/office/drawing/2014/main" id="{C6A8A713-AB94-40AD-A963-40B6068DBDD0}"/>
                    </a:ext>
                  </a:extLst>
                </p:cNvPr>
                <p:cNvSpPr/>
                <p:nvPr/>
              </p:nvSpPr>
              <p:spPr>
                <a:xfrm>
                  <a:off x="6100030" y="7843465"/>
                  <a:ext cx="363580" cy="930272"/>
                </a:xfrm>
                <a:custGeom>
                  <a:avLst/>
                  <a:gdLst>
                    <a:gd name="connsiteX0" fmla="*/ 347337 w 363580"/>
                    <a:gd name="connsiteY0" fmla="*/ 30535 h 930272"/>
                    <a:gd name="connsiteX1" fmla="*/ 305003 w 363580"/>
                    <a:gd name="connsiteY1" fmla="*/ 60168 h 930272"/>
                    <a:gd name="connsiteX2" fmla="*/ 127203 w 363580"/>
                    <a:gd name="connsiteY2" fmla="*/ 394602 h 930272"/>
                    <a:gd name="connsiteX3" fmla="*/ 25603 w 363580"/>
                    <a:gd name="connsiteY3" fmla="*/ 775602 h 930272"/>
                    <a:gd name="connsiteX4" fmla="*/ 203 w 363580"/>
                    <a:gd name="connsiteY4" fmla="*/ 928002 h 930272"/>
                    <a:gd name="connsiteX5" fmla="*/ 34070 w 363580"/>
                    <a:gd name="connsiteY5" fmla="*/ 674002 h 930272"/>
                    <a:gd name="connsiteX6" fmla="*/ 55237 w 363580"/>
                    <a:gd name="connsiteY6" fmla="*/ 386135 h 930272"/>
                    <a:gd name="connsiteX7" fmla="*/ 347337 w 363580"/>
                    <a:gd name="connsiteY7" fmla="*/ 30535 h 930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3580" h="930272">
                      <a:moveTo>
                        <a:pt x="347337" y="30535"/>
                      </a:moveTo>
                      <a:cubicBezTo>
                        <a:pt x="388965" y="-23793"/>
                        <a:pt x="341692" y="-510"/>
                        <a:pt x="305003" y="60168"/>
                      </a:cubicBezTo>
                      <a:cubicBezTo>
                        <a:pt x="268314" y="120846"/>
                        <a:pt x="173770" y="275363"/>
                        <a:pt x="127203" y="394602"/>
                      </a:cubicBezTo>
                      <a:cubicBezTo>
                        <a:pt x="80636" y="513841"/>
                        <a:pt x="46770" y="686702"/>
                        <a:pt x="25603" y="775602"/>
                      </a:cubicBezTo>
                      <a:cubicBezTo>
                        <a:pt x="4436" y="864502"/>
                        <a:pt x="-1208" y="944935"/>
                        <a:pt x="203" y="928002"/>
                      </a:cubicBezTo>
                      <a:cubicBezTo>
                        <a:pt x="1614" y="911069"/>
                        <a:pt x="24898" y="764313"/>
                        <a:pt x="34070" y="674002"/>
                      </a:cubicBezTo>
                      <a:cubicBezTo>
                        <a:pt x="43242" y="583691"/>
                        <a:pt x="3731" y="493380"/>
                        <a:pt x="55237" y="386135"/>
                      </a:cubicBezTo>
                      <a:cubicBezTo>
                        <a:pt x="106742" y="278891"/>
                        <a:pt x="305709" y="84863"/>
                        <a:pt x="347337" y="3053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1" name="フリーフォーム: 図形 810">
                  <a:extLst>
                    <a:ext uri="{FF2B5EF4-FFF2-40B4-BE49-F238E27FC236}">
                      <a16:creationId xmlns:a16="http://schemas.microsoft.com/office/drawing/2014/main" id="{839372EB-DE63-46BD-8D5C-8BEFC1900433}"/>
                    </a:ext>
                  </a:extLst>
                </p:cNvPr>
                <p:cNvSpPr/>
                <p:nvPr/>
              </p:nvSpPr>
              <p:spPr>
                <a:xfrm>
                  <a:off x="5668247" y="8562057"/>
                  <a:ext cx="476560" cy="569473"/>
                </a:xfrm>
                <a:custGeom>
                  <a:avLst/>
                  <a:gdLst>
                    <a:gd name="connsiteX0" fmla="*/ 465853 w 476560"/>
                    <a:gd name="connsiteY0" fmla="*/ 1976 h 569473"/>
                    <a:gd name="connsiteX1" fmla="*/ 228786 w 476560"/>
                    <a:gd name="connsiteY1" fmla="*/ 387210 h 569473"/>
                    <a:gd name="connsiteX2" fmla="*/ 186 w 476560"/>
                    <a:gd name="connsiteY2" fmla="*/ 569243 h 569473"/>
                    <a:gd name="connsiteX3" fmla="*/ 266886 w 476560"/>
                    <a:gd name="connsiteY3" fmla="*/ 421076 h 569473"/>
                    <a:gd name="connsiteX4" fmla="*/ 419286 w 476560"/>
                    <a:gd name="connsiteY4" fmla="*/ 243276 h 569473"/>
                    <a:gd name="connsiteX5" fmla="*/ 465853 w 476560"/>
                    <a:gd name="connsiteY5" fmla="*/ 1976 h 569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560" h="569473">
                      <a:moveTo>
                        <a:pt x="465853" y="1976"/>
                      </a:moveTo>
                      <a:cubicBezTo>
                        <a:pt x="434103" y="25965"/>
                        <a:pt x="306397" y="292666"/>
                        <a:pt x="228786" y="387210"/>
                      </a:cubicBezTo>
                      <a:cubicBezTo>
                        <a:pt x="151175" y="481755"/>
                        <a:pt x="-6164" y="563599"/>
                        <a:pt x="186" y="569243"/>
                      </a:cubicBezTo>
                      <a:cubicBezTo>
                        <a:pt x="6536" y="574887"/>
                        <a:pt x="197036" y="475404"/>
                        <a:pt x="266886" y="421076"/>
                      </a:cubicBezTo>
                      <a:cubicBezTo>
                        <a:pt x="336736" y="366748"/>
                        <a:pt x="386830" y="307482"/>
                        <a:pt x="419286" y="243276"/>
                      </a:cubicBezTo>
                      <a:cubicBezTo>
                        <a:pt x="451742" y="179070"/>
                        <a:pt x="497603" y="-22013"/>
                        <a:pt x="465853" y="197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2" name="フリーフォーム: 図形 811">
                  <a:extLst>
                    <a:ext uri="{FF2B5EF4-FFF2-40B4-BE49-F238E27FC236}">
                      <a16:creationId xmlns:a16="http://schemas.microsoft.com/office/drawing/2014/main" id="{CB3F75FB-913E-467B-89A8-5EA8470C2939}"/>
                    </a:ext>
                  </a:extLst>
                </p:cNvPr>
                <p:cNvSpPr/>
                <p:nvPr/>
              </p:nvSpPr>
              <p:spPr>
                <a:xfrm>
                  <a:off x="5184101" y="9101631"/>
                  <a:ext cx="1597493" cy="940248"/>
                </a:xfrm>
                <a:custGeom>
                  <a:avLst/>
                  <a:gdLst>
                    <a:gd name="connsiteX0" fmla="*/ 687532 w 1597493"/>
                    <a:gd name="connsiteY0" fmla="*/ 59302 h 940248"/>
                    <a:gd name="connsiteX1" fmla="*/ 640966 w 1597493"/>
                    <a:gd name="connsiteY1" fmla="*/ 80469 h 940248"/>
                    <a:gd name="connsiteX2" fmla="*/ 52532 w 1597493"/>
                    <a:gd name="connsiteY2" fmla="*/ 596936 h 940248"/>
                    <a:gd name="connsiteX3" fmla="*/ 179532 w 1597493"/>
                    <a:gd name="connsiteY3" fmla="*/ 711236 h 940248"/>
                    <a:gd name="connsiteX4" fmla="*/ 1386032 w 1597493"/>
                    <a:gd name="connsiteY4" fmla="*/ 914436 h 940248"/>
                    <a:gd name="connsiteX5" fmla="*/ 1491866 w 1597493"/>
                    <a:gd name="connsiteY5" fmla="*/ 935602 h 940248"/>
                    <a:gd name="connsiteX6" fmla="*/ 276899 w 1597493"/>
                    <a:gd name="connsiteY6" fmla="*/ 897502 h 940248"/>
                    <a:gd name="connsiteX7" fmla="*/ 243032 w 1597493"/>
                    <a:gd name="connsiteY7" fmla="*/ 643502 h 940248"/>
                    <a:gd name="connsiteX8" fmla="*/ 687532 w 1597493"/>
                    <a:gd name="connsiteY8" fmla="*/ 59302 h 940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7493" h="940248">
                      <a:moveTo>
                        <a:pt x="687532" y="59302"/>
                      </a:moveTo>
                      <a:cubicBezTo>
                        <a:pt x="753854" y="-34537"/>
                        <a:pt x="746799" y="-9137"/>
                        <a:pt x="640966" y="80469"/>
                      </a:cubicBezTo>
                      <a:cubicBezTo>
                        <a:pt x="535133" y="170075"/>
                        <a:pt x="129438" y="491808"/>
                        <a:pt x="52532" y="596936"/>
                      </a:cubicBezTo>
                      <a:cubicBezTo>
                        <a:pt x="-24374" y="702064"/>
                        <a:pt x="-42718" y="658319"/>
                        <a:pt x="179532" y="711236"/>
                      </a:cubicBezTo>
                      <a:cubicBezTo>
                        <a:pt x="401782" y="764153"/>
                        <a:pt x="1167310" y="877042"/>
                        <a:pt x="1386032" y="914436"/>
                      </a:cubicBezTo>
                      <a:cubicBezTo>
                        <a:pt x="1604754" y="951830"/>
                        <a:pt x="1676721" y="938424"/>
                        <a:pt x="1491866" y="935602"/>
                      </a:cubicBezTo>
                      <a:cubicBezTo>
                        <a:pt x="1307011" y="932780"/>
                        <a:pt x="485038" y="946185"/>
                        <a:pt x="276899" y="897502"/>
                      </a:cubicBezTo>
                      <a:cubicBezTo>
                        <a:pt x="68760" y="848819"/>
                        <a:pt x="178121" y="781085"/>
                        <a:pt x="243032" y="643502"/>
                      </a:cubicBezTo>
                      <a:cubicBezTo>
                        <a:pt x="307943" y="505919"/>
                        <a:pt x="621210" y="153141"/>
                        <a:pt x="687532" y="5930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3" name="フリーフォーム: 図形 812">
                  <a:extLst>
                    <a:ext uri="{FF2B5EF4-FFF2-40B4-BE49-F238E27FC236}">
                      <a16:creationId xmlns:a16="http://schemas.microsoft.com/office/drawing/2014/main" id="{B39372EB-43C8-44FF-A50D-1B27B9724DCB}"/>
                    </a:ext>
                  </a:extLst>
                </p:cNvPr>
                <p:cNvSpPr/>
                <p:nvPr/>
              </p:nvSpPr>
              <p:spPr>
                <a:xfrm>
                  <a:off x="6518010" y="4657114"/>
                  <a:ext cx="969299" cy="127439"/>
                </a:xfrm>
                <a:custGeom>
                  <a:avLst/>
                  <a:gdLst>
                    <a:gd name="connsiteX0" fmla="*/ 9790 w 969299"/>
                    <a:gd name="connsiteY0" fmla="*/ 5903 h 127439"/>
                    <a:gd name="connsiteX1" fmla="*/ 136790 w 969299"/>
                    <a:gd name="connsiteY1" fmla="*/ 24953 h 127439"/>
                    <a:gd name="connsiteX2" fmla="*/ 502973 w 969299"/>
                    <a:gd name="connsiteY2" fmla="*/ 86336 h 127439"/>
                    <a:gd name="connsiteX3" fmla="*/ 886090 w 969299"/>
                    <a:gd name="connsiteY3" fmla="*/ 71519 h 127439"/>
                    <a:gd name="connsiteX4" fmla="*/ 945357 w 969299"/>
                    <a:gd name="connsiteY4" fmla="*/ 63053 h 127439"/>
                    <a:gd name="connsiteX5" fmla="*/ 577057 w 969299"/>
                    <a:gd name="connsiteY5" fmla="*/ 90569 h 127439"/>
                    <a:gd name="connsiteX6" fmla="*/ 369623 w 969299"/>
                    <a:gd name="connsiteY6" fmla="*/ 124436 h 127439"/>
                    <a:gd name="connsiteX7" fmla="*/ 9790 w 969299"/>
                    <a:gd name="connsiteY7" fmla="*/ 5903 h 12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9299" h="127439">
                      <a:moveTo>
                        <a:pt x="9790" y="5903"/>
                      </a:moveTo>
                      <a:cubicBezTo>
                        <a:pt x="-29015" y="-10677"/>
                        <a:pt x="54593" y="11548"/>
                        <a:pt x="136790" y="24953"/>
                      </a:cubicBezTo>
                      <a:cubicBezTo>
                        <a:pt x="218987" y="38358"/>
                        <a:pt x="378090" y="78575"/>
                        <a:pt x="502973" y="86336"/>
                      </a:cubicBezTo>
                      <a:cubicBezTo>
                        <a:pt x="627856" y="94097"/>
                        <a:pt x="812359" y="75400"/>
                        <a:pt x="886090" y="71519"/>
                      </a:cubicBezTo>
                      <a:cubicBezTo>
                        <a:pt x="959821" y="67638"/>
                        <a:pt x="996862" y="59878"/>
                        <a:pt x="945357" y="63053"/>
                      </a:cubicBezTo>
                      <a:cubicBezTo>
                        <a:pt x="893852" y="66228"/>
                        <a:pt x="673013" y="80339"/>
                        <a:pt x="577057" y="90569"/>
                      </a:cubicBezTo>
                      <a:cubicBezTo>
                        <a:pt x="481101" y="100799"/>
                        <a:pt x="464167" y="138194"/>
                        <a:pt x="369623" y="124436"/>
                      </a:cubicBezTo>
                      <a:cubicBezTo>
                        <a:pt x="275079" y="110678"/>
                        <a:pt x="48595" y="22483"/>
                        <a:pt x="9790" y="590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4" name="フリーフォーム: 図形 813">
                  <a:extLst>
                    <a:ext uri="{FF2B5EF4-FFF2-40B4-BE49-F238E27FC236}">
                      <a16:creationId xmlns:a16="http://schemas.microsoft.com/office/drawing/2014/main" id="{27C9E1CC-4604-4D79-8A42-221DAA91036D}"/>
                    </a:ext>
                  </a:extLst>
                </p:cNvPr>
                <p:cNvSpPr/>
                <p:nvPr/>
              </p:nvSpPr>
              <p:spPr>
                <a:xfrm>
                  <a:off x="6659978" y="4519045"/>
                  <a:ext cx="962761" cy="150188"/>
                </a:xfrm>
                <a:custGeom>
                  <a:avLst/>
                  <a:gdLst>
                    <a:gd name="connsiteX0" fmla="*/ 782222 w 962761"/>
                    <a:gd name="connsiteY0" fmla="*/ 38 h 150188"/>
                    <a:gd name="connsiteX1" fmla="*/ 962139 w 962761"/>
                    <a:gd name="connsiteY1" fmla="*/ 148205 h 150188"/>
                    <a:gd name="connsiteX2" fmla="*/ 706022 w 962761"/>
                    <a:gd name="connsiteY2" fmla="*/ 86822 h 150188"/>
                    <a:gd name="connsiteX3" fmla="*/ 559972 w 962761"/>
                    <a:gd name="connsiteY3" fmla="*/ 107988 h 150188"/>
                    <a:gd name="connsiteX4" fmla="*/ 490122 w 962761"/>
                    <a:gd name="connsiteY4" fmla="*/ 120688 h 150188"/>
                    <a:gd name="connsiteX5" fmla="*/ 303855 w 962761"/>
                    <a:gd name="connsiteY5" fmla="*/ 120688 h 150188"/>
                    <a:gd name="connsiteX6" fmla="*/ 286922 w 962761"/>
                    <a:gd name="connsiteY6" fmla="*/ 129155 h 150188"/>
                    <a:gd name="connsiteX7" fmla="*/ 134522 w 962761"/>
                    <a:gd name="connsiteY7" fmla="*/ 116455 h 150188"/>
                    <a:gd name="connsiteX8" fmla="*/ 5405 w 962761"/>
                    <a:gd name="connsiteY8" fmla="*/ 97405 h 150188"/>
                    <a:gd name="connsiteX9" fmla="*/ 322905 w 962761"/>
                    <a:gd name="connsiteY9" fmla="*/ 93172 h 150188"/>
                    <a:gd name="connsiteX10" fmla="*/ 902872 w 962761"/>
                    <a:gd name="connsiteY10" fmla="*/ 137622 h 150188"/>
                    <a:gd name="connsiteX11" fmla="*/ 921922 w 962761"/>
                    <a:gd name="connsiteY11" fmla="*/ 133388 h 150188"/>
                    <a:gd name="connsiteX12" fmla="*/ 782222 w 962761"/>
                    <a:gd name="connsiteY12" fmla="*/ 38 h 150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62761" h="150188">
                      <a:moveTo>
                        <a:pt x="782222" y="38"/>
                      </a:moveTo>
                      <a:cubicBezTo>
                        <a:pt x="788925" y="2507"/>
                        <a:pt x="974839" y="133741"/>
                        <a:pt x="962139" y="148205"/>
                      </a:cubicBezTo>
                      <a:cubicBezTo>
                        <a:pt x="949439" y="162669"/>
                        <a:pt x="773050" y="93525"/>
                        <a:pt x="706022" y="86822"/>
                      </a:cubicBezTo>
                      <a:cubicBezTo>
                        <a:pt x="638994" y="80119"/>
                        <a:pt x="595955" y="102344"/>
                        <a:pt x="559972" y="107988"/>
                      </a:cubicBezTo>
                      <a:cubicBezTo>
                        <a:pt x="523989" y="113632"/>
                        <a:pt x="532808" y="118571"/>
                        <a:pt x="490122" y="120688"/>
                      </a:cubicBezTo>
                      <a:cubicBezTo>
                        <a:pt x="447436" y="122805"/>
                        <a:pt x="337722" y="119277"/>
                        <a:pt x="303855" y="120688"/>
                      </a:cubicBezTo>
                      <a:cubicBezTo>
                        <a:pt x="269988" y="122099"/>
                        <a:pt x="315144" y="129860"/>
                        <a:pt x="286922" y="129155"/>
                      </a:cubicBezTo>
                      <a:cubicBezTo>
                        <a:pt x="258700" y="128450"/>
                        <a:pt x="181441" y="121747"/>
                        <a:pt x="134522" y="116455"/>
                      </a:cubicBezTo>
                      <a:cubicBezTo>
                        <a:pt x="87603" y="111163"/>
                        <a:pt x="-25992" y="101286"/>
                        <a:pt x="5405" y="97405"/>
                      </a:cubicBezTo>
                      <a:cubicBezTo>
                        <a:pt x="36802" y="93525"/>
                        <a:pt x="173327" y="86469"/>
                        <a:pt x="322905" y="93172"/>
                      </a:cubicBezTo>
                      <a:cubicBezTo>
                        <a:pt x="472483" y="99875"/>
                        <a:pt x="803036" y="130919"/>
                        <a:pt x="902872" y="137622"/>
                      </a:cubicBezTo>
                      <a:cubicBezTo>
                        <a:pt x="1002708" y="144325"/>
                        <a:pt x="938855" y="151027"/>
                        <a:pt x="921922" y="133388"/>
                      </a:cubicBezTo>
                      <a:cubicBezTo>
                        <a:pt x="904989" y="115749"/>
                        <a:pt x="775519" y="-2431"/>
                        <a:pt x="782222" y="38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5" name="フリーフォーム: 図形 814">
                  <a:extLst>
                    <a:ext uri="{FF2B5EF4-FFF2-40B4-BE49-F238E27FC236}">
                      <a16:creationId xmlns:a16="http://schemas.microsoft.com/office/drawing/2014/main" id="{E2728F7E-3A68-4BB5-B6FB-695731C27EAC}"/>
                    </a:ext>
                  </a:extLst>
                </p:cNvPr>
                <p:cNvSpPr/>
                <p:nvPr/>
              </p:nvSpPr>
              <p:spPr>
                <a:xfrm>
                  <a:off x="7804868" y="4623691"/>
                  <a:ext cx="330757" cy="203711"/>
                </a:xfrm>
                <a:custGeom>
                  <a:avLst/>
                  <a:gdLst>
                    <a:gd name="connsiteX0" fmla="*/ 3515 w 330757"/>
                    <a:gd name="connsiteY0" fmla="*/ 1226 h 203711"/>
                    <a:gd name="connsiteX1" fmla="*/ 327365 w 330757"/>
                    <a:gd name="connsiteY1" fmla="*/ 200192 h 203711"/>
                    <a:gd name="connsiteX2" fmla="*/ 164382 w 330757"/>
                    <a:gd name="connsiteY2" fmla="*/ 119759 h 203711"/>
                    <a:gd name="connsiteX3" fmla="*/ 3515 w 330757"/>
                    <a:gd name="connsiteY3" fmla="*/ 1226 h 203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757" h="203711">
                      <a:moveTo>
                        <a:pt x="3515" y="1226"/>
                      </a:moveTo>
                      <a:cubicBezTo>
                        <a:pt x="30679" y="14631"/>
                        <a:pt x="300554" y="180437"/>
                        <a:pt x="327365" y="200192"/>
                      </a:cubicBezTo>
                      <a:cubicBezTo>
                        <a:pt x="354176" y="219947"/>
                        <a:pt x="214829" y="151509"/>
                        <a:pt x="164382" y="119759"/>
                      </a:cubicBezTo>
                      <a:cubicBezTo>
                        <a:pt x="113935" y="88009"/>
                        <a:pt x="-23649" y="-12179"/>
                        <a:pt x="3515" y="122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6" name="フリーフォーム: 図形 815">
                  <a:extLst>
                    <a:ext uri="{FF2B5EF4-FFF2-40B4-BE49-F238E27FC236}">
                      <a16:creationId xmlns:a16="http://schemas.microsoft.com/office/drawing/2014/main" id="{9F76CB0B-3469-4C9C-875C-A74EACDDAD9D}"/>
                    </a:ext>
                  </a:extLst>
                </p:cNvPr>
                <p:cNvSpPr/>
                <p:nvPr/>
              </p:nvSpPr>
              <p:spPr>
                <a:xfrm>
                  <a:off x="7408308" y="4562700"/>
                  <a:ext cx="441943" cy="143538"/>
                </a:xfrm>
                <a:custGeom>
                  <a:avLst/>
                  <a:gdLst>
                    <a:gd name="connsiteX0" fmla="*/ 201109 w 441943"/>
                    <a:gd name="connsiteY0" fmla="*/ 833 h 143538"/>
                    <a:gd name="connsiteX1" fmla="*/ 400075 w 441943"/>
                    <a:gd name="connsiteY1" fmla="*/ 129950 h 143538"/>
                    <a:gd name="connsiteX2" fmla="*/ 429709 w 441943"/>
                    <a:gd name="connsiteY2" fmla="*/ 134183 h 143538"/>
                    <a:gd name="connsiteX3" fmla="*/ 245559 w 441943"/>
                    <a:gd name="connsiteY3" fmla="*/ 81267 h 143538"/>
                    <a:gd name="connsiteX4" fmla="*/ 25 w 441943"/>
                    <a:gd name="connsiteY4" fmla="*/ 74917 h 143538"/>
                    <a:gd name="connsiteX5" fmla="*/ 260375 w 441943"/>
                    <a:gd name="connsiteY5" fmla="*/ 72800 h 143538"/>
                    <a:gd name="connsiteX6" fmla="*/ 201109 w 441943"/>
                    <a:gd name="connsiteY6" fmla="*/ 833 h 14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1943" h="143538">
                      <a:moveTo>
                        <a:pt x="201109" y="833"/>
                      </a:moveTo>
                      <a:cubicBezTo>
                        <a:pt x="224392" y="10358"/>
                        <a:pt x="361975" y="107725"/>
                        <a:pt x="400075" y="129950"/>
                      </a:cubicBezTo>
                      <a:cubicBezTo>
                        <a:pt x="438175" y="152175"/>
                        <a:pt x="455462" y="142297"/>
                        <a:pt x="429709" y="134183"/>
                      </a:cubicBezTo>
                      <a:cubicBezTo>
                        <a:pt x="403956" y="126069"/>
                        <a:pt x="317173" y="91145"/>
                        <a:pt x="245559" y="81267"/>
                      </a:cubicBezTo>
                      <a:cubicBezTo>
                        <a:pt x="173945" y="71389"/>
                        <a:pt x="-2444" y="76328"/>
                        <a:pt x="25" y="74917"/>
                      </a:cubicBezTo>
                      <a:cubicBezTo>
                        <a:pt x="2494" y="73506"/>
                        <a:pt x="224744" y="79150"/>
                        <a:pt x="260375" y="72800"/>
                      </a:cubicBezTo>
                      <a:cubicBezTo>
                        <a:pt x="296006" y="66450"/>
                        <a:pt x="177826" y="-8692"/>
                        <a:pt x="201109" y="83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7" name="フリーフォーム: 図形 816">
                  <a:extLst>
                    <a:ext uri="{FF2B5EF4-FFF2-40B4-BE49-F238E27FC236}">
                      <a16:creationId xmlns:a16="http://schemas.microsoft.com/office/drawing/2014/main" id="{607E70F4-30BE-426F-9ECC-30A0109015EF}"/>
                    </a:ext>
                  </a:extLst>
                </p:cNvPr>
                <p:cNvSpPr/>
                <p:nvPr/>
              </p:nvSpPr>
              <p:spPr>
                <a:xfrm>
                  <a:off x="7278832" y="4749631"/>
                  <a:ext cx="492494" cy="652603"/>
                </a:xfrm>
                <a:custGeom>
                  <a:avLst/>
                  <a:gdLst>
                    <a:gd name="connsiteX0" fmla="*/ 423718 w 492494"/>
                    <a:gd name="connsiteY0" fmla="*/ 169 h 652603"/>
                    <a:gd name="connsiteX1" fmla="*/ 188768 w 492494"/>
                    <a:gd name="connsiteY1" fmla="*/ 59436 h 652603"/>
                    <a:gd name="connsiteX2" fmla="*/ 377151 w 492494"/>
                    <a:gd name="connsiteY2" fmla="*/ 222419 h 652603"/>
                    <a:gd name="connsiteX3" fmla="*/ 142201 w 492494"/>
                    <a:gd name="connsiteY3" fmla="*/ 190669 h 652603"/>
                    <a:gd name="connsiteX4" fmla="*/ 173951 w 492494"/>
                    <a:gd name="connsiteY4" fmla="*/ 254169 h 652603"/>
                    <a:gd name="connsiteX5" fmla="*/ 127385 w 492494"/>
                    <a:gd name="connsiteY5" fmla="*/ 268986 h 652603"/>
                    <a:gd name="connsiteX6" fmla="*/ 275551 w 492494"/>
                    <a:gd name="connsiteY6" fmla="*/ 326136 h 652603"/>
                    <a:gd name="connsiteX7" fmla="*/ 55418 w 492494"/>
                    <a:gd name="connsiteY7" fmla="*/ 389636 h 652603"/>
                    <a:gd name="connsiteX8" fmla="*/ 85051 w 492494"/>
                    <a:gd name="connsiteY8" fmla="*/ 408686 h 652603"/>
                    <a:gd name="connsiteX9" fmla="*/ 74468 w 492494"/>
                    <a:gd name="connsiteY9" fmla="*/ 487002 h 652603"/>
                    <a:gd name="connsiteX10" fmla="*/ 330585 w 492494"/>
                    <a:gd name="connsiteY10" fmla="*/ 451019 h 652603"/>
                    <a:gd name="connsiteX11" fmla="*/ 461818 w 492494"/>
                    <a:gd name="connsiteY11" fmla="*/ 542036 h 652603"/>
                    <a:gd name="connsiteX12" fmla="*/ 472401 w 492494"/>
                    <a:gd name="connsiteY12" fmla="*/ 652102 h 652603"/>
                    <a:gd name="connsiteX13" fmla="*/ 226868 w 492494"/>
                    <a:gd name="connsiteY13" fmla="*/ 495469 h 652603"/>
                    <a:gd name="connsiteX14" fmla="*/ 385 w 492494"/>
                    <a:gd name="connsiteY14" fmla="*/ 427736 h 652603"/>
                    <a:gd name="connsiteX15" fmla="*/ 281901 w 492494"/>
                    <a:gd name="connsiteY15" fmla="*/ 281686 h 652603"/>
                    <a:gd name="connsiteX16" fmla="*/ 216285 w 492494"/>
                    <a:gd name="connsiteY16" fmla="*/ 74252 h 652603"/>
                    <a:gd name="connsiteX17" fmla="*/ 423718 w 492494"/>
                    <a:gd name="connsiteY17" fmla="*/ 169 h 652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92494" h="652603">
                      <a:moveTo>
                        <a:pt x="423718" y="169"/>
                      </a:moveTo>
                      <a:cubicBezTo>
                        <a:pt x="419132" y="-2300"/>
                        <a:pt x="196529" y="22394"/>
                        <a:pt x="188768" y="59436"/>
                      </a:cubicBezTo>
                      <a:cubicBezTo>
                        <a:pt x="181007" y="96478"/>
                        <a:pt x="384912" y="200547"/>
                        <a:pt x="377151" y="222419"/>
                      </a:cubicBezTo>
                      <a:cubicBezTo>
                        <a:pt x="369390" y="244291"/>
                        <a:pt x="176068" y="185377"/>
                        <a:pt x="142201" y="190669"/>
                      </a:cubicBezTo>
                      <a:cubicBezTo>
                        <a:pt x="108334" y="195961"/>
                        <a:pt x="176420" y="241116"/>
                        <a:pt x="173951" y="254169"/>
                      </a:cubicBezTo>
                      <a:cubicBezTo>
                        <a:pt x="171482" y="267222"/>
                        <a:pt x="110452" y="256992"/>
                        <a:pt x="127385" y="268986"/>
                      </a:cubicBezTo>
                      <a:cubicBezTo>
                        <a:pt x="144318" y="280981"/>
                        <a:pt x="287545" y="306028"/>
                        <a:pt x="275551" y="326136"/>
                      </a:cubicBezTo>
                      <a:cubicBezTo>
                        <a:pt x="263556" y="346244"/>
                        <a:pt x="87168" y="375878"/>
                        <a:pt x="55418" y="389636"/>
                      </a:cubicBezTo>
                      <a:cubicBezTo>
                        <a:pt x="23668" y="403394"/>
                        <a:pt x="81876" y="392458"/>
                        <a:pt x="85051" y="408686"/>
                      </a:cubicBezTo>
                      <a:cubicBezTo>
                        <a:pt x="88226" y="424914"/>
                        <a:pt x="33546" y="479947"/>
                        <a:pt x="74468" y="487002"/>
                      </a:cubicBezTo>
                      <a:cubicBezTo>
                        <a:pt x="115390" y="494057"/>
                        <a:pt x="266027" y="441847"/>
                        <a:pt x="330585" y="451019"/>
                      </a:cubicBezTo>
                      <a:cubicBezTo>
                        <a:pt x="395143" y="460191"/>
                        <a:pt x="438182" y="508522"/>
                        <a:pt x="461818" y="542036"/>
                      </a:cubicBezTo>
                      <a:cubicBezTo>
                        <a:pt x="485454" y="575550"/>
                        <a:pt x="511559" y="659863"/>
                        <a:pt x="472401" y="652102"/>
                      </a:cubicBezTo>
                      <a:cubicBezTo>
                        <a:pt x="433243" y="644341"/>
                        <a:pt x="305537" y="532863"/>
                        <a:pt x="226868" y="495469"/>
                      </a:cubicBezTo>
                      <a:cubicBezTo>
                        <a:pt x="148199" y="458075"/>
                        <a:pt x="-8787" y="463367"/>
                        <a:pt x="385" y="427736"/>
                      </a:cubicBezTo>
                      <a:cubicBezTo>
                        <a:pt x="9557" y="392106"/>
                        <a:pt x="245918" y="340600"/>
                        <a:pt x="281901" y="281686"/>
                      </a:cubicBezTo>
                      <a:cubicBezTo>
                        <a:pt x="317884" y="222772"/>
                        <a:pt x="196882" y="121877"/>
                        <a:pt x="216285" y="74252"/>
                      </a:cubicBezTo>
                      <a:cubicBezTo>
                        <a:pt x="235688" y="26627"/>
                        <a:pt x="428304" y="2638"/>
                        <a:pt x="423718" y="169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8" name="フリーフォーム: 図形 817">
                  <a:extLst>
                    <a:ext uri="{FF2B5EF4-FFF2-40B4-BE49-F238E27FC236}">
                      <a16:creationId xmlns:a16="http://schemas.microsoft.com/office/drawing/2014/main" id="{F5EA63A7-4E9E-4445-8F42-529B8ED6C7F5}"/>
                    </a:ext>
                  </a:extLst>
                </p:cNvPr>
                <p:cNvSpPr/>
                <p:nvPr/>
              </p:nvSpPr>
              <p:spPr>
                <a:xfrm>
                  <a:off x="6588244" y="4802716"/>
                  <a:ext cx="773176" cy="356867"/>
                </a:xfrm>
                <a:custGeom>
                  <a:avLst/>
                  <a:gdLst>
                    <a:gd name="connsiteX0" fmla="*/ 769289 w 773176"/>
                    <a:gd name="connsiteY0" fmla="*/ 1 h 356867"/>
                    <a:gd name="connsiteX1" fmla="*/ 269756 w 773176"/>
                    <a:gd name="connsiteY1" fmla="*/ 76201 h 356867"/>
                    <a:gd name="connsiteX2" fmla="*/ 142756 w 773176"/>
                    <a:gd name="connsiteY2" fmla="*/ 80434 h 356867"/>
                    <a:gd name="connsiteX3" fmla="*/ 494123 w 773176"/>
                    <a:gd name="connsiteY3" fmla="*/ 80434 h 356867"/>
                    <a:gd name="connsiteX4" fmla="*/ 392523 w 773176"/>
                    <a:gd name="connsiteY4" fmla="*/ 112184 h 356867"/>
                    <a:gd name="connsiteX5" fmla="*/ 132173 w 773176"/>
                    <a:gd name="connsiteY5" fmla="*/ 171451 h 356867"/>
                    <a:gd name="connsiteX6" fmla="*/ 115239 w 773176"/>
                    <a:gd name="connsiteY6" fmla="*/ 175684 h 356867"/>
                    <a:gd name="connsiteX7" fmla="*/ 142756 w 773176"/>
                    <a:gd name="connsiteY7" fmla="*/ 198967 h 356867"/>
                    <a:gd name="connsiteX8" fmla="*/ 115239 w 773176"/>
                    <a:gd name="connsiteY8" fmla="*/ 275167 h 356867"/>
                    <a:gd name="connsiteX9" fmla="*/ 115239 w 773176"/>
                    <a:gd name="connsiteY9" fmla="*/ 355601 h 356867"/>
                    <a:gd name="connsiteX10" fmla="*/ 3056 w 773176"/>
                    <a:gd name="connsiteY10" fmla="*/ 325967 h 356867"/>
                    <a:gd name="connsiteX11" fmla="*/ 254939 w 773176"/>
                    <a:gd name="connsiteY11" fmla="*/ 347134 h 356867"/>
                    <a:gd name="connsiteX12" fmla="*/ 225306 w 773176"/>
                    <a:gd name="connsiteY12" fmla="*/ 198967 h 356867"/>
                    <a:gd name="connsiteX13" fmla="*/ 360773 w 773176"/>
                    <a:gd name="connsiteY13" fmla="*/ 112184 h 356867"/>
                    <a:gd name="connsiteX14" fmla="*/ 496239 w 773176"/>
                    <a:gd name="connsiteY14" fmla="*/ 78317 h 356867"/>
                    <a:gd name="connsiteX15" fmla="*/ 769289 w 773176"/>
                    <a:gd name="connsiteY15" fmla="*/ 1 h 356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73176" h="356867">
                      <a:moveTo>
                        <a:pt x="769289" y="1"/>
                      </a:moveTo>
                      <a:cubicBezTo>
                        <a:pt x="731542" y="-352"/>
                        <a:pt x="374178" y="62796"/>
                        <a:pt x="269756" y="76201"/>
                      </a:cubicBezTo>
                      <a:cubicBezTo>
                        <a:pt x="165334" y="89606"/>
                        <a:pt x="105362" y="79729"/>
                        <a:pt x="142756" y="80434"/>
                      </a:cubicBezTo>
                      <a:cubicBezTo>
                        <a:pt x="180150" y="81139"/>
                        <a:pt x="452495" y="75142"/>
                        <a:pt x="494123" y="80434"/>
                      </a:cubicBezTo>
                      <a:cubicBezTo>
                        <a:pt x="535751" y="85726"/>
                        <a:pt x="452848" y="97015"/>
                        <a:pt x="392523" y="112184"/>
                      </a:cubicBezTo>
                      <a:cubicBezTo>
                        <a:pt x="332198" y="127354"/>
                        <a:pt x="178387" y="160868"/>
                        <a:pt x="132173" y="171451"/>
                      </a:cubicBezTo>
                      <a:cubicBezTo>
                        <a:pt x="85959" y="182034"/>
                        <a:pt x="113475" y="171098"/>
                        <a:pt x="115239" y="175684"/>
                      </a:cubicBezTo>
                      <a:cubicBezTo>
                        <a:pt x="117003" y="180270"/>
                        <a:pt x="142756" y="182387"/>
                        <a:pt x="142756" y="198967"/>
                      </a:cubicBezTo>
                      <a:cubicBezTo>
                        <a:pt x="142756" y="215547"/>
                        <a:pt x="119825" y="249061"/>
                        <a:pt x="115239" y="275167"/>
                      </a:cubicBezTo>
                      <a:cubicBezTo>
                        <a:pt x="110653" y="301273"/>
                        <a:pt x="133936" y="347134"/>
                        <a:pt x="115239" y="355601"/>
                      </a:cubicBezTo>
                      <a:cubicBezTo>
                        <a:pt x="96542" y="364068"/>
                        <a:pt x="-20227" y="327378"/>
                        <a:pt x="3056" y="325967"/>
                      </a:cubicBezTo>
                      <a:cubicBezTo>
                        <a:pt x="26339" y="324556"/>
                        <a:pt x="217897" y="368301"/>
                        <a:pt x="254939" y="347134"/>
                      </a:cubicBezTo>
                      <a:cubicBezTo>
                        <a:pt x="291981" y="325967"/>
                        <a:pt x="207667" y="238125"/>
                        <a:pt x="225306" y="198967"/>
                      </a:cubicBezTo>
                      <a:cubicBezTo>
                        <a:pt x="242945" y="159809"/>
                        <a:pt x="315618" y="132292"/>
                        <a:pt x="360773" y="112184"/>
                      </a:cubicBezTo>
                      <a:cubicBezTo>
                        <a:pt x="405928" y="92076"/>
                        <a:pt x="433445" y="96661"/>
                        <a:pt x="496239" y="78317"/>
                      </a:cubicBezTo>
                      <a:cubicBezTo>
                        <a:pt x="559033" y="59973"/>
                        <a:pt x="807036" y="354"/>
                        <a:pt x="769289" y="1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9" name="フリーフォーム: 図形 818">
                  <a:extLst>
                    <a:ext uri="{FF2B5EF4-FFF2-40B4-BE49-F238E27FC236}">
                      <a16:creationId xmlns:a16="http://schemas.microsoft.com/office/drawing/2014/main" id="{ECD837DD-89AC-4EE1-9526-596795B5823D}"/>
                    </a:ext>
                  </a:extLst>
                </p:cNvPr>
                <p:cNvSpPr/>
                <p:nvPr/>
              </p:nvSpPr>
              <p:spPr>
                <a:xfrm>
                  <a:off x="6956033" y="4855253"/>
                  <a:ext cx="363945" cy="508627"/>
                </a:xfrm>
                <a:custGeom>
                  <a:avLst/>
                  <a:gdLst>
                    <a:gd name="connsiteX0" fmla="*/ 363400 w 363945"/>
                    <a:gd name="connsiteY0" fmla="*/ 380 h 508627"/>
                    <a:gd name="connsiteX1" fmla="*/ 88234 w 363945"/>
                    <a:gd name="connsiteY1" fmla="*/ 150664 h 508627"/>
                    <a:gd name="connsiteX2" fmla="*/ 58600 w 363945"/>
                    <a:gd name="connsiteY2" fmla="*/ 207814 h 508627"/>
                    <a:gd name="connsiteX3" fmla="*/ 145384 w 363945"/>
                    <a:gd name="connsiteY3" fmla="*/ 491447 h 508627"/>
                    <a:gd name="connsiteX4" fmla="*/ 122100 w 363945"/>
                    <a:gd name="connsiteY4" fmla="*/ 446997 h 508627"/>
                    <a:gd name="connsiteX5" fmla="*/ 7800 w 363945"/>
                    <a:gd name="connsiteY5" fmla="*/ 199347 h 508627"/>
                    <a:gd name="connsiteX6" fmla="*/ 363400 w 363945"/>
                    <a:gd name="connsiteY6" fmla="*/ 380 h 508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3945" h="508627">
                      <a:moveTo>
                        <a:pt x="363400" y="380"/>
                      </a:moveTo>
                      <a:cubicBezTo>
                        <a:pt x="376806" y="-7734"/>
                        <a:pt x="139034" y="116092"/>
                        <a:pt x="88234" y="150664"/>
                      </a:cubicBezTo>
                      <a:cubicBezTo>
                        <a:pt x="37434" y="185236"/>
                        <a:pt x="49075" y="151017"/>
                        <a:pt x="58600" y="207814"/>
                      </a:cubicBezTo>
                      <a:cubicBezTo>
                        <a:pt x="68125" y="264611"/>
                        <a:pt x="134801" y="451583"/>
                        <a:pt x="145384" y="491447"/>
                      </a:cubicBezTo>
                      <a:cubicBezTo>
                        <a:pt x="155967" y="531311"/>
                        <a:pt x="145031" y="495680"/>
                        <a:pt x="122100" y="446997"/>
                      </a:cubicBezTo>
                      <a:cubicBezTo>
                        <a:pt x="99169" y="398314"/>
                        <a:pt x="-33122" y="273430"/>
                        <a:pt x="7800" y="199347"/>
                      </a:cubicBezTo>
                      <a:cubicBezTo>
                        <a:pt x="48722" y="125264"/>
                        <a:pt x="349994" y="8494"/>
                        <a:pt x="363400" y="38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0" name="フリーフォーム: 図形 819">
                  <a:extLst>
                    <a:ext uri="{FF2B5EF4-FFF2-40B4-BE49-F238E27FC236}">
                      <a16:creationId xmlns:a16="http://schemas.microsoft.com/office/drawing/2014/main" id="{0CA71BFF-61FD-4A2F-8126-7B5DC9D34D35}"/>
                    </a:ext>
                  </a:extLst>
                </p:cNvPr>
                <p:cNvSpPr/>
                <p:nvPr/>
              </p:nvSpPr>
              <p:spPr>
                <a:xfrm>
                  <a:off x="6732140" y="5189711"/>
                  <a:ext cx="450846" cy="178158"/>
                </a:xfrm>
                <a:custGeom>
                  <a:avLst/>
                  <a:gdLst>
                    <a:gd name="connsiteX0" fmla="*/ 977 w 450846"/>
                    <a:gd name="connsiteY0" fmla="*/ 356 h 178158"/>
                    <a:gd name="connsiteX1" fmla="*/ 102577 w 450846"/>
                    <a:gd name="connsiteY1" fmla="*/ 70206 h 178158"/>
                    <a:gd name="connsiteX2" fmla="*/ 32727 w 450846"/>
                    <a:gd name="connsiteY2" fmla="*/ 163339 h 178158"/>
                    <a:gd name="connsiteX3" fmla="*/ 157610 w 450846"/>
                    <a:gd name="connsiteY3" fmla="*/ 91372 h 178158"/>
                    <a:gd name="connsiteX4" fmla="*/ 305777 w 450846"/>
                    <a:gd name="connsiteY4" fmla="*/ 125239 h 178158"/>
                    <a:gd name="connsiteX5" fmla="*/ 449710 w 450846"/>
                    <a:gd name="connsiteY5" fmla="*/ 178156 h 178158"/>
                    <a:gd name="connsiteX6" fmla="*/ 225343 w 450846"/>
                    <a:gd name="connsiteY6" fmla="*/ 123122 h 178158"/>
                    <a:gd name="connsiteX7" fmla="*/ 47543 w 450846"/>
                    <a:gd name="connsiteY7" fmla="*/ 148522 h 178158"/>
                    <a:gd name="connsiteX8" fmla="*/ 176660 w 450846"/>
                    <a:gd name="connsiteY8" fmla="*/ 99839 h 178158"/>
                    <a:gd name="connsiteX9" fmla="*/ 977 w 450846"/>
                    <a:gd name="connsiteY9" fmla="*/ 356 h 178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0846" h="178158">
                      <a:moveTo>
                        <a:pt x="977" y="356"/>
                      </a:moveTo>
                      <a:cubicBezTo>
                        <a:pt x="-11370" y="-4583"/>
                        <a:pt x="97285" y="43042"/>
                        <a:pt x="102577" y="70206"/>
                      </a:cubicBezTo>
                      <a:cubicBezTo>
                        <a:pt x="107869" y="97370"/>
                        <a:pt x="23555" y="159811"/>
                        <a:pt x="32727" y="163339"/>
                      </a:cubicBezTo>
                      <a:cubicBezTo>
                        <a:pt x="41899" y="166867"/>
                        <a:pt x="112102" y="97722"/>
                        <a:pt x="157610" y="91372"/>
                      </a:cubicBezTo>
                      <a:cubicBezTo>
                        <a:pt x="203118" y="85022"/>
                        <a:pt x="257094" y="110775"/>
                        <a:pt x="305777" y="125239"/>
                      </a:cubicBezTo>
                      <a:cubicBezTo>
                        <a:pt x="354460" y="139703"/>
                        <a:pt x="463116" y="178509"/>
                        <a:pt x="449710" y="178156"/>
                      </a:cubicBezTo>
                      <a:cubicBezTo>
                        <a:pt x="436304" y="177803"/>
                        <a:pt x="292371" y="128061"/>
                        <a:pt x="225343" y="123122"/>
                      </a:cubicBezTo>
                      <a:cubicBezTo>
                        <a:pt x="158315" y="118183"/>
                        <a:pt x="55657" y="152402"/>
                        <a:pt x="47543" y="148522"/>
                      </a:cubicBezTo>
                      <a:cubicBezTo>
                        <a:pt x="39429" y="144642"/>
                        <a:pt x="180893" y="121358"/>
                        <a:pt x="176660" y="99839"/>
                      </a:cubicBezTo>
                      <a:cubicBezTo>
                        <a:pt x="172427" y="78320"/>
                        <a:pt x="13324" y="5295"/>
                        <a:pt x="977" y="35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1" name="フリーフォーム: 図形 820">
                  <a:extLst>
                    <a:ext uri="{FF2B5EF4-FFF2-40B4-BE49-F238E27FC236}">
                      <a16:creationId xmlns:a16="http://schemas.microsoft.com/office/drawing/2014/main" id="{78DD2B8F-F136-4281-944F-1B0317BA18A8}"/>
                    </a:ext>
                  </a:extLst>
                </p:cNvPr>
                <p:cNvSpPr/>
                <p:nvPr/>
              </p:nvSpPr>
              <p:spPr>
                <a:xfrm>
                  <a:off x="6739386" y="5402250"/>
                  <a:ext cx="192459" cy="120666"/>
                </a:xfrm>
                <a:custGeom>
                  <a:avLst/>
                  <a:gdLst>
                    <a:gd name="connsiteX0" fmla="*/ 20189 w 192459"/>
                    <a:gd name="connsiteY0" fmla="*/ 13 h 120666"/>
                    <a:gd name="connsiteX1" fmla="*/ 120202 w 192459"/>
                    <a:gd name="connsiteY1" fmla="*/ 73038 h 120666"/>
                    <a:gd name="connsiteX2" fmla="*/ 183702 w 192459"/>
                    <a:gd name="connsiteY2" fmla="*/ 76213 h 120666"/>
                    <a:gd name="connsiteX3" fmla="*/ 104327 w 192459"/>
                    <a:gd name="connsiteY3" fmla="*/ 98438 h 120666"/>
                    <a:gd name="connsiteX4" fmla="*/ 1139 w 192459"/>
                    <a:gd name="connsiteY4" fmla="*/ 120663 h 120666"/>
                    <a:gd name="connsiteX5" fmla="*/ 175764 w 192459"/>
                    <a:gd name="connsiteY5" fmla="*/ 100025 h 120666"/>
                    <a:gd name="connsiteX6" fmla="*/ 169414 w 192459"/>
                    <a:gd name="connsiteY6" fmla="*/ 79388 h 120666"/>
                    <a:gd name="connsiteX7" fmla="*/ 20189 w 192459"/>
                    <a:gd name="connsiteY7" fmla="*/ 13 h 120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459" h="120666">
                      <a:moveTo>
                        <a:pt x="20189" y="13"/>
                      </a:moveTo>
                      <a:cubicBezTo>
                        <a:pt x="11987" y="-1045"/>
                        <a:pt x="92950" y="60338"/>
                        <a:pt x="120202" y="73038"/>
                      </a:cubicBezTo>
                      <a:cubicBezTo>
                        <a:pt x="147454" y="85738"/>
                        <a:pt x="186348" y="71980"/>
                        <a:pt x="183702" y="76213"/>
                      </a:cubicBezTo>
                      <a:cubicBezTo>
                        <a:pt x="181056" y="80446"/>
                        <a:pt x="134754" y="91030"/>
                        <a:pt x="104327" y="98438"/>
                      </a:cubicBezTo>
                      <a:cubicBezTo>
                        <a:pt x="73900" y="105846"/>
                        <a:pt x="-10767" y="120399"/>
                        <a:pt x="1139" y="120663"/>
                      </a:cubicBezTo>
                      <a:cubicBezTo>
                        <a:pt x="13045" y="120927"/>
                        <a:pt x="147718" y="106904"/>
                        <a:pt x="175764" y="100025"/>
                      </a:cubicBezTo>
                      <a:cubicBezTo>
                        <a:pt x="203810" y="93146"/>
                        <a:pt x="192962" y="93411"/>
                        <a:pt x="169414" y="79388"/>
                      </a:cubicBezTo>
                      <a:cubicBezTo>
                        <a:pt x="145866" y="65365"/>
                        <a:pt x="28391" y="1071"/>
                        <a:pt x="20189" y="1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2" name="フリーフォーム: 図形 821">
                  <a:extLst>
                    <a:ext uri="{FF2B5EF4-FFF2-40B4-BE49-F238E27FC236}">
                      <a16:creationId xmlns:a16="http://schemas.microsoft.com/office/drawing/2014/main" id="{FA39AB6E-5E3B-458F-BB44-345646A76CDB}"/>
                    </a:ext>
                  </a:extLst>
                </p:cNvPr>
                <p:cNvSpPr/>
                <p:nvPr/>
              </p:nvSpPr>
              <p:spPr>
                <a:xfrm>
                  <a:off x="6772006" y="5509690"/>
                  <a:ext cx="267032" cy="135527"/>
                </a:xfrm>
                <a:custGeom>
                  <a:avLst/>
                  <a:gdLst>
                    <a:gd name="connsiteX0" fmla="*/ 269 w 267032"/>
                    <a:gd name="connsiteY0" fmla="*/ 523 h 135527"/>
                    <a:gd name="connsiteX1" fmla="*/ 41544 w 267032"/>
                    <a:gd name="connsiteY1" fmla="*/ 71960 h 135527"/>
                    <a:gd name="connsiteX2" fmla="*/ 138382 w 267032"/>
                    <a:gd name="connsiteY2" fmla="*/ 121173 h 135527"/>
                    <a:gd name="connsiteX3" fmla="*/ 266969 w 267032"/>
                    <a:gd name="connsiteY3" fmla="*/ 135460 h 135527"/>
                    <a:gd name="connsiteX4" fmla="*/ 154257 w 267032"/>
                    <a:gd name="connsiteY4" fmla="*/ 125935 h 135527"/>
                    <a:gd name="connsiteX5" fmla="*/ 59007 w 267032"/>
                    <a:gd name="connsiteY5" fmla="*/ 111648 h 135527"/>
                    <a:gd name="connsiteX6" fmla="*/ 269 w 267032"/>
                    <a:gd name="connsiteY6" fmla="*/ 523 h 135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7032" h="135527">
                      <a:moveTo>
                        <a:pt x="269" y="523"/>
                      </a:moveTo>
                      <a:cubicBezTo>
                        <a:pt x="-2642" y="-6092"/>
                        <a:pt x="18525" y="51852"/>
                        <a:pt x="41544" y="71960"/>
                      </a:cubicBezTo>
                      <a:cubicBezTo>
                        <a:pt x="64563" y="92068"/>
                        <a:pt x="100811" y="110590"/>
                        <a:pt x="138382" y="121173"/>
                      </a:cubicBezTo>
                      <a:cubicBezTo>
                        <a:pt x="175953" y="131756"/>
                        <a:pt x="264323" y="134666"/>
                        <a:pt x="266969" y="135460"/>
                      </a:cubicBezTo>
                      <a:cubicBezTo>
                        <a:pt x="269615" y="136254"/>
                        <a:pt x="188917" y="129904"/>
                        <a:pt x="154257" y="125935"/>
                      </a:cubicBezTo>
                      <a:cubicBezTo>
                        <a:pt x="119597" y="121966"/>
                        <a:pt x="83613" y="128052"/>
                        <a:pt x="59007" y="111648"/>
                      </a:cubicBezTo>
                      <a:cubicBezTo>
                        <a:pt x="34401" y="95244"/>
                        <a:pt x="3180" y="7138"/>
                        <a:pt x="269" y="52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3" name="フリーフォーム: 図形 822">
                  <a:extLst>
                    <a:ext uri="{FF2B5EF4-FFF2-40B4-BE49-F238E27FC236}">
                      <a16:creationId xmlns:a16="http://schemas.microsoft.com/office/drawing/2014/main" id="{E1C579A3-F284-44DC-98D0-3E5DDDA3CDE7}"/>
                    </a:ext>
                  </a:extLst>
                </p:cNvPr>
                <p:cNvSpPr/>
                <p:nvPr/>
              </p:nvSpPr>
              <p:spPr>
                <a:xfrm>
                  <a:off x="6734398" y="5622833"/>
                  <a:ext cx="138205" cy="180119"/>
                </a:xfrm>
                <a:custGeom>
                  <a:avLst/>
                  <a:gdLst>
                    <a:gd name="connsiteX0" fmla="*/ 31527 w 138205"/>
                    <a:gd name="connsiteY0" fmla="*/ 92 h 180119"/>
                    <a:gd name="connsiteX1" fmla="*/ 137890 w 138205"/>
                    <a:gd name="connsiteY1" fmla="*/ 73117 h 180119"/>
                    <a:gd name="connsiteX2" fmla="*/ 63277 w 138205"/>
                    <a:gd name="connsiteY2" fmla="*/ 85817 h 180119"/>
                    <a:gd name="connsiteX3" fmla="*/ 34702 w 138205"/>
                    <a:gd name="connsiteY3" fmla="*/ 179480 h 180119"/>
                    <a:gd name="connsiteX4" fmla="*/ 2952 w 138205"/>
                    <a:gd name="connsiteY4" fmla="*/ 123917 h 180119"/>
                    <a:gd name="connsiteX5" fmla="*/ 114077 w 138205"/>
                    <a:gd name="connsiteY5" fmla="*/ 63592 h 180119"/>
                    <a:gd name="connsiteX6" fmla="*/ 107727 w 138205"/>
                    <a:gd name="connsiteY6" fmla="*/ 57242 h 180119"/>
                    <a:gd name="connsiteX7" fmla="*/ 31527 w 138205"/>
                    <a:gd name="connsiteY7" fmla="*/ 92 h 180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8205" h="180119">
                      <a:moveTo>
                        <a:pt x="31527" y="92"/>
                      </a:moveTo>
                      <a:cubicBezTo>
                        <a:pt x="36554" y="2738"/>
                        <a:pt x="132598" y="58830"/>
                        <a:pt x="137890" y="73117"/>
                      </a:cubicBezTo>
                      <a:cubicBezTo>
                        <a:pt x="143182" y="87404"/>
                        <a:pt x="80475" y="68090"/>
                        <a:pt x="63277" y="85817"/>
                      </a:cubicBezTo>
                      <a:cubicBezTo>
                        <a:pt x="46079" y="103544"/>
                        <a:pt x="44756" y="173130"/>
                        <a:pt x="34702" y="179480"/>
                      </a:cubicBezTo>
                      <a:cubicBezTo>
                        <a:pt x="24648" y="185830"/>
                        <a:pt x="-10277" y="143232"/>
                        <a:pt x="2952" y="123917"/>
                      </a:cubicBezTo>
                      <a:cubicBezTo>
                        <a:pt x="16181" y="104602"/>
                        <a:pt x="96615" y="74704"/>
                        <a:pt x="114077" y="63592"/>
                      </a:cubicBezTo>
                      <a:cubicBezTo>
                        <a:pt x="131539" y="52480"/>
                        <a:pt x="119369" y="62004"/>
                        <a:pt x="107727" y="57242"/>
                      </a:cubicBezTo>
                      <a:cubicBezTo>
                        <a:pt x="96085" y="52480"/>
                        <a:pt x="26500" y="-2554"/>
                        <a:pt x="31527" y="9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4" name="フリーフォーム: 図形 823">
                  <a:extLst>
                    <a:ext uri="{FF2B5EF4-FFF2-40B4-BE49-F238E27FC236}">
                      <a16:creationId xmlns:a16="http://schemas.microsoft.com/office/drawing/2014/main" id="{7A01F171-CBA9-431B-A94F-F6AAC48210F2}"/>
                    </a:ext>
                  </a:extLst>
                </p:cNvPr>
                <p:cNvSpPr/>
                <p:nvPr/>
              </p:nvSpPr>
              <p:spPr>
                <a:xfrm>
                  <a:off x="6713532" y="5666225"/>
                  <a:ext cx="282454" cy="192785"/>
                </a:xfrm>
                <a:custGeom>
                  <a:avLst/>
                  <a:gdLst>
                    <a:gd name="connsiteX0" fmla="*/ 241306 w 282454"/>
                    <a:gd name="connsiteY0" fmla="*/ 1150 h 192785"/>
                    <a:gd name="connsiteX1" fmla="*/ 266706 w 282454"/>
                    <a:gd name="connsiteY1" fmla="*/ 77350 h 192785"/>
                    <a:gd name="connsiteX2" fmla="*/ 168281 w 282454"/>
                    <a:gd name="connsiteY2" fmla="*/ 186888 h 192785"/>
                    <a:gd name="connsiteX3" fmla="*/ 6 w 282454"/>
                    <a:gd name="connsiteY3" fmla="*/ 175775 h 192785"/>
                    <a:gd name="connsiteX4" fmla="*/ 174631 w 282454"/>
                    <a:gd name="connsiteY4" fmla="*/ 156725 h 192785"/>
                    <a:gd name="connsiteX5" fmla="*/ 280993 w 282454"/>
                    <a:gd name="connsiteY5" fmla="*/ 136088 h 192785"/>
                    <a:gd name="connsiteX6" fmla="*/ 241306 w 282454"/>
                    <a:gd name="connsiteY6" fmla="*/ 1150 h 192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2454" h="192785">
                      <a:moveTo>
                        <a:pt x="241306" y="1150"/>
                      </a:moveTo>
                      <a:cubicBezTo>
                        <a:pt x="238925" y="-8640"/>
                        <a:pt x="278877" y="46394"/>
                        <a:pt x="266706" y="77350"/>
                      </a:cubicBezTo>
                      <a:cubicBezTo>
                        <a:pt x="254535" y="108306"/>
                        <a:pt x="212731" y="170484"/>
                        <a:pt x="168281" y="186888"/>
                      </a:cubicBezTo>
                      <a:cubicBezTo>
                        <a:pt x="123831" y="203292"/>
                        <a:pt x="-1052" y="180802"/>
                        <a:pt x="6" y="175775"/>
                      </a:cubicBezTo>
                      <a:cubicBezTo>
                        <a:pt x="1064" y="170748"/>
                        <a:pt x="174631" y="156725"/>
                        <a:pt x="174631" y="156725"/>
                      </a:cubicBezTo>
                      <a:cubicBezTo>
                        <a:pt x="221462" y="150110"/>
                        <a:pt x="270674" y="163869"/>
                        <a:pt x="280993" y="136088"/>
                      </a:cubicBezTo>
                      <a:cubicBezTo>
                        <a:pt x="291312" y="108307"/>
                        <a:pt x="243687" y="10940"/>
                        <a:pt x="241306" y="115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5" name="フリーフォーム: 図形 824">
                  <a:extLst>
                    <a:ext uri="{FF2B5EF4-FFF2-40B4-BE49-F238E27FC236}">
                      <a16:creationId xmlns:a16="http://schemas.microsoft.com/office/drawing/2014/main" id="{AC655301-46F3-418B-993C-90CD0B7BB8B8}"/>
                    </a:ext>
                  </a:extLst>
                </p:cNvPr>
                <p:cNvSpPr/>
                <p:nvPr/>
              </p:nvSpPr>
              <p:spPr>
                <a:xfrm>
                  <a:off x="8005925" y="4858832"/>
                  <a:ext cx="338054" cy="1205428"/>
                </a:xfrm>
                <a:custGeom>
                  <a:avLst/>
                  <a:gdLst>
                    <a:gd name="connsiteX0" fmla="*/ 105142 w 338054"/>
                    <a:gd name="connsiteY0" fmla="*/ 1035 h 1205428"/>
                    <a:gd name="connsiteX1" fmla="*/ 337975 w 338054"/>
                    <a:gd name="connsiteY1" fmla="*/ 525968 h 1205428"/>
                    <a:gd name="connsiteX2" fmla="*/ 75508 w 338054"/>
                    <a:gd name="connsiteY2" fmla="*/ 1038201 h 1205428"/>
                    <a:gd name="connsiteX3" fmla="*/ 12008 w 338054"/>
                    <a:gd name="connsiteY3" fmla="*/ 1186368 h 1205428"/>
                    <a:gd name="connsiteX4" fmla="*/ 278708 w 338054"/>
                    <a:gd name="connsiteY4" fmla="*/ 665668 h 1205428"/>
                    <a:gd name="connsiteX5" fmla="*/ 105142 w 338054"/>
                    <a:gd name="connsiteY5" fmla="*/ 1035 h 1205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8054" h="1205428">
                      <a:moveTo>
                        <a:pt x="105142" y="1035"/>
                      </a:moveTo>
                      <a:cubicBezTo>
                        <a:pt x="115020" y="-22248"/>
                        <a:pt x="342914" y="353107"/>
                        <a:pt x="337975" y="525968"/>
                      </a:cubicBezTo>
                      <a:cubicBezTo>
                        <a:pt x="333036" y="698829"/>
                        <a:pt x="129836" y="928134"/>
                        <a:pt x="75508" y="1038201"/>
                      </a:cubicBezTo>
                      <a:cubicBezTo>
                        <a:pt x="21180" y="1148268"/>
                        <a:pt x="-21859" y="1248457"/>
                        <a:pt x="12008" y="1186368"/>
                      </a:cubicBezTo>
                      <a:cubicBezTo>
                        <a:pt x="45875" y="1124279"/>
                        <a:pt x="261775" y="857579"/>
                        <a:pt x="278708" y="665668"/>
                      </a:cubicBezTo>
                      <a:cubicBezTo>
                        <a:pt x="295641" y="473757"/>
                        <a:pt x="95264" y="24318"/>
                        <a:pt x="105142" y="103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6" name="フリーフォーム: 図形 825">
                  <a:extLst>
                    <a:ext uri="{FF2B5EF4-FFF2-40B4-BE49-F238E27FC236}">
                      <a16:creationId xmlns:a16="http://schemas.microsoft.com/office/drawing/2014/main" id="{808655B5-2FDE-4984-B0E4-D5443210BD92}"/>
                    </a:ext>
                  </a:extLst>
                </p:cNvPr>
                <p:cNvSpPr/>
                <p:nvPr/>
              </p:nvSpPr>
              <p:spPr>
                <a:xfrm>
                  <a:off x="6774184" y="5863337"/>
                  <a:ext cx="693430" cy="396593"/>
                </a:xfrm>
                <a:custGeom>
                  <a:avLst/>
                  <a:gdLst>
                    <a:gd name="connsiteX0" fmla="*/ 3383 w 693430"/>
                    <a:gd name="connsiteY0" fmla="*/ 1946 h 396593"/>
                    <a:gd name="connsiteX1" fmla="*/ 176949 w 693430"/>
                    <a:gd name="connsiteY1" fmla="*/ 128946 h 396593"/>
                    <a:gd name="connsiteX2" fmla="*/ 276433 w 693430"/>
                    <a:gd name="connsiteY2" fmla="*/ 200913 h 396593"/>
                    <a:gd name="connsiteX3" fmla="*/ 335699 w 693430"/>
                    <a:gd name="connsiteY3" fmla="*/ 323680 h 396593"/>
                    <a:gd name="connsiteX4" fmla="*/ 342049 w 693430"/>
                    <a:gd name="connsiteY4" fmla="*/ 395646 h 396593"/>
                    <a:gd name="connsiteX5" fmla="*/ 405549 w 693430"/>
                    <a:gd name="connsiteY5" fmla="*/ 366013 h 396593"/>
                    <a:gd name="connsiteX6" fmla="*/ 693416 w 693430"/>
                    <a:gd name="connsiteY6" fmla="*/ 382946 h 396593"/>
                    <a:gd name="connsiteX7" fmla="*/ 392849 w 693430"/>
                    <a:gd name="connsiteY7" fmla="*/ 372363 h 396593"/>
                    <a:gd name="connsiteX8" fmla="*/ 346283 w 693430"/>
                    <a:gd name="connsiteY8" fmla="*/ 236896 h 396593"/>
                    <a:gd name="connsiteX9" fmla="*/ 3383 w 693430"/>
                    <a:gd name="connsiteY9" fmla="*/ 1946 h 396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3430" h="396593">
                      <a:moveTo>
                        <a:pt x="3383" y="1946"/>
                      </a:moveTo>
                      <a:cubicBezTo>
                        <a:pt x="-24839" y="-16046"/>
                        <a:pt x="131441" y="95785"/>
                        <a:pt x="176949" y="128946"/>
                      </a:cubicBezTo>
                      <a:cubicBezTo>
                        <a:pt x="222457" y="162107"/>
                        <a:pt x="249975" y="168457"/>
                        <a:pt x="276433" y="200913"/>
                      </a:cubicBezTo>
                      <a:cubicBezTo>
                        <a:pt x="302891" y="233369"/>
                        <a:pt x="324763" y="291225"/>
                        <a:pt x="335699" y="323680"/>
                      </a:cubicBezTo>
                      <a:cubicBezTo>
                        <a:pt x="346635" y="356135"/>
                        <a:pt x="330407" y="388591"/>
                        <a:pt x="342049" y="395646"/>
                      </a:cubicBezTo>
                      <a:cubicBezTo>
                        <a:pt x="353691" y="402701"/>
                        <a:pt x="346988" y="368130"/>
                        <a:pt x="405549" y="366013"/>
                      </a:cubicBezTo>
                      <a:cubicBezTo>
                        <a:pt x="464110" y="363896"/>
                        <a:pt x="695533" y="381888"/>
                        <a:pt x="693416" y="382946"/>
                      </a:cubicBezTo>
                      <a:cubicBezTo>
                        <a:pt x="691299" y="384004"/>
                        <a:pt x="450705" y="396705"/>
                        <a:pt x="392849" y="372363"/>
                      </a:cubicBezTo>
                      <a:cubicBezTo>
                        <a:pt x="334993" y="348021"/>
                        <a:pt x="411900" y="297926"/>
                        <a:pt x="346283" y="236896"/>
                      </a:cubicBezTo>
                      <a:cubicBezTo>
                        <a:pt x="280666" y="175866"/>
                        <a:pt x="31605" y="19938"/>
                        <a:pt x="3383" y="194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7" name="フリーフォーム: 図形 826">
                  <a:extLst>
                    <a:ext uri="{FF2B5EF4-FFF2-40B4-BE49-F238E27FC236}">
                      <a16:creationId xmlns:a16="http://schemas.microsoft.com/office/drawing/2014/main" id="{528A0407-8CCC-4EFD-ACA7-BA3C7FF29E18}"/>
                    </a:ext>
                  </a:extLst>
                </p:cNvPr>
                <p:cNvSpPr/>
                <p:nvPr/>
              </p:nvSpPr>
              <p:spPr>
                <a:xfrm>
                  <a:off x="7717270" y="5928750"/>
                  <a:ext cx="383300" cy="271078"/>
                </a:xfrm>
                <a:custGeom>
                  <a:avLst/>
                  <a:gdLst>
                    <a:gd name="connsiteX0" fmla="*/ 383213 w 383300"/>
                    <a:gd name="connsiteY0" fmla="*/ 33 h 271078"/>
                    <a:gd name="connsiteX1" fmla="*/ 196947 w 383300"/>
                    <a:gd name="connsiteY1" fmla="*/ 177833 h 271078"/>
                    <a:gd name="connsiteX2" fmla="*/ 97 w 383300"/>
                    <a:gd name="connsiteY2" fmla="*/ 270967 h 271078"/>
                    <a:gd name="connsiteX3" fmla="*/ 173663 w 383300"/>
                    <a:gd name="connsiteY3" fmla="*/ 192650 h 271078"/>
                    <a:gd name="connsiteX4" fmla="*/ 383213 w 383300"/>
                    <a:gd name="connsiteY4" fmla="*/ 33 h 271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300" h="271078">
                      <a:moveTo>
                        <a:pt x="383213" y="33"/>
                      </a:moveTo>
                      <a:cubicBezTo>
                        <a:pt x="387094" y="-2437"/>
                        <a:pt x="260800" y="132677"/>
                        <a:pt x="196947" y="177833"/>
                      </a:cubicBezTo>
                      <a:cubicBezTo>
                        <a:pt x="133094" y="222989"/>
                        <a:pt x="3978" y="268498"/>
                        <a:pt x="97" y="270967"/>
                      </a:cubicBezTo>
                      <a:cubicBezTo>
                        <a:pt x="-3784" y="273437"/>
                        <a:pt x="109105" y="234631"/>
                        <a:pt x="173663" y="192650"/>
                      </a:cubicBezTo>
                      <a:cubicBezTo>
                        <a:pt x="238221" y="150669"/>
                        <a:pt x="379332" y="2503"/>
                        <a:pt x="383213" y="3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8" name="フリーフォーム: 図形 827">
                  <a:extLst>
                    <a:ext uri="{FF2B5EF4-FFF2-40B4-BE49-F238E27FC236}">
                      <a16:creationId xmlns:a16="http://schemas.microsoft.com/office/drawing/2014/main" id="{34B7830D-D0F1-4610-A412-7949B5343F5A}"/>
                    </a:ext>
                  </a:extLst>
                </p:cNvPr>
                <p:cNvSpPr/>
                <p:nvPr/>
              </p:nvSpPr>
              <p:spPr>
                <a:xfrm>
                  <a:off x="7661629" y="6173594"/>
                  <a:ext cx="404996" cy="487257"/>
                </a:xfrm>
                <a:custGeom>
                  <a:avLst/>
                  <a:gdLst>
                    <a:gd name="connsiteX0" fmla="*/ 704 w 404996"/>
                    <a:gd name="connsiteY0" fmla="*/ 2839 h 487257"/>
                    <a:gd name="connsiteX1" fmla="*/ 121354 w 404996"/>
                    <a:gd name="connsiteY1" fmla="*/ 136189 h 487257"/>
                    <a:gd name="connsiteX2" fmla="*/ 203904 w 404996"/>
                    <a:gd name="connsiteY2" fmla="*/ 182756 h 487257"/>
                    <a:gd name="connsiteX3" fmla="*/ 398638 w 404996"/>
                    <a:gd name="connsiteY3" fmla="*/ 474856 h 487257"/>
                    <a:gd name="connsiteX4" fmla="*/ 341488 w 404996"/>
                    <a:gd name="connsiteY4" fmla="*/ 417706 h 487257"/>
                    <a:gd name="connsiteX5" fmla="*/ 180621 w 404996"/>
                    <a:gd name="connsiteY5" fmla="*/ 275889 h 487257"/>
                    <a:gd name="connsiteX6" fmla="*/ 704 w 404996"/>
                    <a:gd name="connsiteY6" fmla="*/ 2839 h 487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4996" h="487257">
                      <a:moveTo>
                        <a:pt x="704" y="2839"/>
                      </a:moveTo>
                      <a:cubicBezTo>
                        <a:pt x="-9174" y="-20444"/>
                        <a:pt x="87487" y="106203"/>
                        <a:pt x="121354" y="136189"/>
                      </a:cubicBezTo>
                      <a:cubicBezTo>
                        <a:pt x="155221" y="166175"/>
                        <a:pt x="157690" y="126312"/>
                        <a:pt x="203904" y="182756"/>
                      </a:cubicBezTo>
                      <a:cubicBezTo>
                        <a:pt x="250118" y="239200"/>
                        <a:pt x="375707" y="435698"/>
                        <a:pt x="398638" y="474856"/>
                      </a:cubicBezTo>
                      <a:cubicBezTo>
                        <a:pt x="421569" y="514014"/>
                        <a:pt x="377824" y="450867"/>
                        <a:pt x="341488" y="417706"/>
                      </a:cubicBezTo>
                      <a:cubicBezTo>
                        <a:pt x="305152" y="384545"/>
                        <a:pt x="232832" y="341153"/>
                        <a:pt x="180621" y="275889"/>
                      </a:cubicBezTo>
                      <a:cubicBezTo>
                        <a:pt x="128410" y="210625"/>
                        <a:pt x="10582" y="26122"/>
                        <a:pt x="704" y="2839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9" name="フリーフォーム: 図形 828">
                  <a:extLst>
                    <a:ext uri="{FF2B5EF4-FFF2-40B4-BE49-F238E27FC236}">
                      <a16:creationId xmlns:a16="http://schemas.microsoft.com/office/drawing/2014/main" id="{F29026A0-6D2A-42A3-AB07-9EDE9A7D74ED}"/>
                    </a:ext>
                  </a:extLst>
                </p:cNvPr>
                <p:cNvSpPr/>
                <p:nvPr/>
              </p:nvSpPr>
              <p:spPr>
                <a:xfrm>
                  <a:off x="7111247" y="6216500"/>
                  <a:ext cx="504583" cy="500745"/>
                </a:xfrm>
                <a:custGeom>
                  <a:avLst/>
                  <a:gdLst>
                    <a:gd name="connsiteX0" fmla="*/ 76953 w 504583"/>
                    <a:gd name="connsiteY0" fmla="*/ 150 h 500745"/>
                    <a:gd name="connsiteX1" fmla="*/ 409270 w 504583"/>
                    <a:gd name="connsiteY1" fmla="*/ 99633 h 500745"/>
                    <a:gd name="connsiteX2" fmla="*/ 430436 w 504583"/>
                    <a:gd name="connsiteY2" fmla="*/ 105983 h 500745"/>
                    <a:gd name="connsiteX3" fmla="*/ 352120 w 504583"/>
                    <a:gd name="connsiteY3" fmla="*/ 209700 h 500745"/>
                    <a:gd name="connsiteX4" fmla="*/ 79070 w 504583"/>
                    <a:gd name="connsiteY4" fmla="*/ 275317 h 500745"/>
                    <a:gd name="connsiteX5" fmla="*/ 4986 w 504583"/>
                    <a:gd name="connsiteY5" fmla="*/ 451000 h 500745"/>
                    <a:gd name="connsiteX6" fmla="*/ 15570 w 504583"/>
                    <a:gd name="connsiteY6" fmla="*/ 499683 h 500745"/>
                    <a:gd name="connsiteX7" fmla="*/ 43086 w 504583"/>
                    <a:gd name="connsiteY7" fmla="*/ 417133 h 500745"/>
                    <a:gd name="connsiteX8" fmla="*/ 504520 w 504583"/>
                    <a:gd name="connsiteY8" fmla="*/ 125033 h 500745"/>
                    <a:gd name="connsiteX9" fmla="*/ 76953 w 504583"/>
                    <a:gd name="connsiteY9" fmla="*/ 150 h 500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583" h="500745">
                      <a:moveTo>
                        <a:pt x="76953" y="150"/>
                      </a:moveTo>
                      <a:cubicBezTo>
                        <a:pt x="61078" y="-4083"/>
                        <a:pt x="350356" y="81994"/>
                        <a:pt x="409270" y="99633"/>
                      </a:cubicBezTo>
                      <a:cubicBezTo>
                        <a:pt x="468184" y="117272"/>
                        <a:pt x="439961" y="87639"/>
                        <a:pt x="430436" y="105983"/>
                      </a:cubicBezTo>
                      <a:cubicBezTo>
                        <a:pt x="420911" y="124327"/>
                        <a:pt x="410681" y="181478"/>
                        <a:pt x="352120" y="209700"/>
                      </a:cubicBezTo>
                      <a:cubicBezTo>
                        <a:pt x="293559" y="237922"/>
                        <a:pt x="136926" y="235100"/>
                        <a:pt x="79070" y="275317"/>
                      </a:cubicBezTo>
                      <a:cubicBezTo>
                        <a:pt x="21214" y="315534"/>
                        <a:pt x="15569" y="413606"/>
                        <a:pt x="4986" y="451000"/>
                      </a:cubicBezTo>
                      <a:cubicBezTo>
                        <a:pt x="-5597" y="488394"/>
                        <a:pt x="9220" y="505327"/>
                        <a:pt x="15570" y="499683"/>
                      </a:cubicBezTo>
                      <a:cubicBezTo>
                        <a:pt x="21920" y="494039"/>
                        <a:pt x="-38406" y="479575"/>
                        <a:pt x="43086" y="417133"/>
                      </a:cubicBezTo>
                      <a:cubicBezTo>
                        <a:pt x="124578" y="354691"/>
                        <a:pt x="498523" y="192061"/>
                        <a:pt x="504520" y="125033"/>
                      </a:cubicBezTo>
                      <a:cubicBezTo>
                        <a:pt x="510517" y="58005"/>
                        <a:pt x="92828" y="4383"/>
                        <a:pt x="76953" y="15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0" name="フリーフォーム: 図形 829">
                  <a:extLst>
                    <a:ext uri="{FF2B5EF4-FFF2-40B4-BE49-F238E27FC236}">
                      <a16:creationId xmlns:a16="http://schemas.microsoft.com/office/drawing/2014/main" id="{68B22B2B-0B31-444B-B127-595BB4958BF6}"/>
                    </a:ext>
                  </a:extLst>
                </p:cNvPr>
                <p:cNvSpPr/>
                <p:nvPr/>
              </p:nvSpPr>
              <p:spPr>
                <a:xfrm>
                  <a:off x="7929944" y="6599647"/>
                  <a:ext cx="90243" cy="613960"/>
                </a:xfrm>
                <a:custGeom>
                  <a:avLst/>
                  <a:gdLst>
                    <a:gd name="connsiteX0" fmla="*/ 90106 w 90243"/>
                    <a:gd name="connsiteY0" fmla="*/ 82670 h 613960"/>
                    <a:gd name="connsiteX1" fmla="*/ 28723 w 90243"/>
                    <a:gd name="connsiteY1" fmla="*/ 127120 h 613960"/>
                    <a:gd name="connsiteX2" fmla="*/ 18139 w 90243"/>
                    <a:gd name="connsiteY2" fmla="*/ 605486 h 613960"/>
                    <a:gd name="connsiteX3" fmla="*/ 3323 w 90243"/>
                    <a:gd name="connsiteY3" fmla="*/ 402286 h 613960"/>
                    <a:gd name="connsiteX4" fmla="*/ 9673 w 90243"/>
                    <a:gd name="connsiteY4" fmla="*/ 14936 h 613960"/>
                    <a:gd name="connsiteX5" fmla="*/ 90106 w 90243"/>
                    <a:gd name="connsiteY5" fmla="*/ 82670 h 613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0243" h="613960">
                      <a:moveTo>
                        <a:pt x="90106" y="82670"/>
                      </a:moveTo>
                      <a:cubicBezTo>
                        <a:pt x="93281" y="101367"/>
                        <a:pt x="40717" y="39984"/>
                        <a:pt x="28723" y="127120"/>
                      </a:cubicBezTo>
                      <a:cubicBezTo>
                        <a:pt x="16729" y="214256"/>
                        <a:pt x="22372" y="559625"/>
                        <a:pt x="18139" y="605486"/>
                      </a:cubicBezTo>
                      <a:cubicBezTo>
                        <a:pt x="13906" y="651347"/>
                        <a:pt x="4734" y="500711"/>
                        <a:pt x="3323" y="402286"/>
                      </a:cubicBezTo>
                      <a:cubicBezTo>
                        <a:pt x="1912" y="303861"/>
                        <a:pt x="-6202" y="67500"/>
                        <a:pt x="9673" y="14936"/>
                      </a:cubicBezTo>
                      <a:cubicBezTo>
                        <a:pt x="25548" y="-37628"/>
                        <a:pt x="86931" y="63973"/>
                        <a:pt x="90106" y="8267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1" name="フリーフォーム: 図形 830">
                  <a:extLst>
                    <a:ext uri="{FF2B5EF4-FFF2-40B4-BE49-F238E27FC236}">
                      <a16:creationId xmlns:a16="http://schemas.microsoft.com/office/drawing/2014/main" id="{5898080E-DCA2-452B-BDFC-6B91DABFB5E1}"/>
                    </a:ext>
                  </a:extLst>
                </p:cNvPr>
                <p:cNvSpPr/>
                <p:nvPr/>
              </p:nvSpPr>
              <p:spPr>
                <a:xfrm>
                  <a:off x="7289138" y="6562219"/>
                  <a:ext cx="431093" cy="847219"/>
                </a:xfrm>
                <a:custGeom>
                  <a:avLst/>
                  <a:gdLst>
                    <a:gd name="connsiteX0" fmla="*/ 2779 w 431093"/>
                    <a:gd name="connsiteY0" fmla="*/ 84114 h 847219"/>
                    <a:gd name="connsiteX1" fmla="*/ 155179 w 431093"/>
                    <a:gd name="connsiteY1" fmla="*/ 1564 h 847219"/>
                    <a:gd name="connsiteX2" fmla="*/ 256779 w 431093"/>
                    <a:gd name="connsiteY2" fmla="*/ 173014 h 847219"/>
                    <a:gd name="connsiteX3" fmla="*/ 299112 w 431093"/>
                    <a:gd name="connsiteY3" fmla="*/ 407964 h 847219"/>
                    <a:gd name="connsiteX4" fmla="*/ 364729 w 431093"/>
                    <a:gd name="connsiteY4" fmla="*/ 554014 h 847219"/>
                    <a:gd name="connsiteX5" fmla="*/ 430345 w 431093"/>
                    <a:gd name="connsiteY5" fmla="*/ 841881 h 847219"/>
                    <a:gd name="connsiteX6" fmla="*/ 396479 w 431093"/>
                    <a:gd name="connsiteY6" fmla="*/ 704298 h 847219"/>
                    <a:gd name="connsiteX7" fmla="*/ 339329 w 431093"/>
                    <a:gd name="connsiteY7" fmla="*/ 261914 h 847219"/>
                    <a:gd name="connsiteX8" fmla="*/ 296995 w 431093"/>
                    <a:gd name="connsiteY8" fmla="*/ 14264 h 847219"/>
                    <a:gd name="connsiteX9" fmla="*/ 2779 w 431093"/>
                    <a:gd name="connsiteY9" fmla="*/ 84114 h 847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1093" h="847219">
                      <a:moveTo>
                        <a:pt x="2779" y="84114"/>
                      </a:moveTo>
                      <a:cubicBezTo>
                        <a:pt x="-20857" y="81997"/>
                        <a:pt x="112846" y="-13253"/>
                        <a:pt x="155179" y="1564"/>
                      </a:cubicBezTo>
                      <a:cubicBezTo>
                        <a:pt x="197512" y="16381"/>
                        <a:pt x="232790" y="105281"/>
                        <a:pt x="256779" y="173014"/>
                      </a:cubicBezTo>
                      <a:cubicBezTo>
                        <a:pt x="280768" y="240747"/>
                        <a:pt x="281120" y="344464"/>
                        <a:pt x="299112" y="407964"/>
                      </a:cubicBezTo>
                      <a:cubicBezTo>
                        <a:pt x="317104" y="471464"/>
                        <a:pt x="342857" y="481695"/>
                        <a:pt x="364729" y="554014"/>
                      </a:cubicBezTo>
                      <a:cubicBezTo>
                        <a:pt x="386601" y="626333"/>
                        <a:pt x="425053" y="816834"/>
                        <a:pt x="430345" y="841881"/>
                      </a:cubicBezTo>
                      <a:cubicBezTo>
                        <a:pt x="435637" y="866928"/>
                        <a:pt x="411648" y="800959"/>
                        <a:pt x="396479" y="704298"/>
                      </a:cubicBezTo>
                      <a:cubicBezTo>
                        <a:pt x="381310" y="607637"/>
                        <a:pt x="355910" y="376920"/>
                        <a:pt x="339329" y="261914"/>
                      </a:cubicBezTo>
                      <a:cubicBezTo>
                        <a:pt x="322748" y="146908"/>
                        <a:pt x="358026" y="43192"/>
                        <a:pt x="296995" y="14264"/>
                      </a:cubicBezTo>
                      <a:cubicBezTo>
                        <a:pt x="235964" y="-14664"/>
                        <a:pt x="26415" y="86231"/>
                        <a:pt x="2779" y="8411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2" name="フリーフォーム: 図形 831">
                  <a:extLst>
                    <a:ext uri="{FF2B5EF4-FFF2-40B4-BE49-F238E27FC236}">
                      <a16:creationId xmlns:a16="http://schemas.microsoft.com/office/drawing/2014/main" id="{3EE7649F-C05A-40EB-AAE1-12401A66E340}"/>
                    </a:ext>
                  </a:extLst>
                </p:cNvPr>
                <p:cNvSpPr/>
                <p:nvPr/>
              </p:nvSpPr>
              <p:spPr>
                <a:xfrm>
                  <a:off x="7964446" y="7213578"/>
                  <a:ext cx="82195" cy="760980"/>
                </a:xfrm>
                <a:custGeom>
                  <a:avLst/>
                  <a:gdLst>
                    <a:gd name="connsiteX0" fmla="*/ 571 w 82195"/>
                    <a:gd name="connsiteY0" fmla="*/ 22 h 760980"/>
                    <a:gd name="connsiteX1" fmla="*/ 45021 w 82195"/>
                    <a:gd name="connsiteY1" fmla="*/ 256139 h 760980"/>
                    <a:gd name="connsiteX2" fmla="*/ 45021 w 82195"/>
                    <a:gd name="connsiteY2" fmla="*/ 508022 h 760980"/>
                    <a:gd name="connsiteX3" fmla="*/ 17504 w 82195"/>
                    <a:gd name="connsiteY3" fmla="*/ 759905 h 760980"/>
                    <a:gd name="connsiteX4" fmla="*/ 36554 w 82195"/>
                    <a:gd name="connsiteY4" fmla="*/ 584222 h 760980"/>
                    <a:gd name="connsiteX5" fmla="*/ 81004 w 82195"/>
                    <a:gd name="connsiteY5" fmla="*/ 243439 h 760980"/>
                    <a:gd name="connsiteX6" fmla="*/ 571 w 82195"/>
                    <a:gd name="connsiteY6" fmla="*/ 22 h 76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195" h="760980">
                      <a:moveTo>
                        <a:pt x="571" y="22"/>
                      </a:moveTo>
                      <a:cubicBezTo>
                        <a:pt x="-5426" y="2139"/>
                        <a:pt x="37613" y="171472"/>
                        <a:pt x="45021" y="256139"/>
                      </a:cubicBezTo>
                      <a:cubicBezTo>
                        <a:pt x="52429" y="340806"/>
                        <a:pt x="49607" y="424061"/>
                        <a:pt x="45021" y="508022"/>
                      </a:cubicBezTo>
                      <a:cubicBezTo>
                        <a:pt x="40435" y="591983"/>
                        <a:pt x="18915" y="747205"/>
                        <a:pt x="17504" y="759905"/>
                      </a:cubicBezTo>
                      <a:cubicBezTo>
                        <a:pt x="16093" y="772605"/>
                        <a:pt x="25971" y="670300"/>
                        <a:pt x="36554" y="584222"/>
                      </a:cubicBezTo>
                      <a:cubicBezTo>
                        <a:pt x="47137" y="498144"/>
                        <a:pt x="89823" y="341864"/>
                        <a:pt x="81004" y="243439"/>
                      </a:cubicBezTo>
                      <a:cubicBezTo>
                        <a:pt x="72185" y="145014"/>
                        <a:pt x="6568" y="-2095"/>
                        <a:pt x="571" y="2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3" name="フリーフォーム: 図形 832">
                  <a:extLst>
                    <a:ext uri="{FF2B5EF4-FFF2-40B4-BE49-F238E27FC236}">
                      <a16:creationId xmlns:a16="http://schemas.microsoft.com/office/drawing/2014/main" id="{A6620886-03FC-46B8-B798-FEF7EBD05C4B}"/>
                    </a:ext>
                  </a:extLst>
                </p:cNvPr>
                <p:cNvSpPr/>
                <p:nvPr/>
              </p:nvSpPr>
              <p:spPr>
                <a:xfrm>
                  <a:off x="7058463" y="6725585"/>
                  <a:ext cx="587870" cy="796518"/>
                </a:xfrm>
                <a:custGeom>
                  <a:avLst/>
                  <a:gdLst>
                    <a:gd name="connsiteX0" fmla="*/ 620 w 587870"/>
                    <a:gd name="connsiteY0" fmla="*/ 123948 h 796518"/>
                    <a:gd name="connsiteX1" fmla="*/ 239804 w 587870"/>
                    <a:gd name="connsiteY1" fmla="*/ 9648 h 796518"/>
                    <a:gd name="connsiteX2" fmla="*/ 269437 w 587870"/>
                    <a:gd name="connsiteY2" fmla="*/ 20232 h 796518"/>
                    <a:gd name="connsiteX3" fmla="*/ 320237 w 587870"/>
                    <a:gd name="connsiteY3" fmla="*/ 132415 h 796518"/>
                    <a:gd name="connsiteX4" fmla="*/ 394320 w 587870"/>
                    <a:gd name="connsiteY4" fmla="*/ 191682 h 796518"/>
                    <a:gd name="connsiteX5" fmla="*/ 510737 w 587870"/>
                    <a:gd name="connsiteY5" fmla="*/ 456265 h 796518"/>
                    <a:gd name="connsiteX6" fmla="*/ 531904 w 587870"/>
                    <a:gd name="connsiteY6" fmla="*/ 538815 h 796518"/>
                    <a:gd name="connsiteX7" fmla="*/ 500154 w 587870"/>
                    <a:gd name="connsiteY7" fmla="*/ 528232 h 796518"/>
                    <a:gd name="connsiteX8" fmla="*/ 586937 w 587870"/>
                    <a:gd name="connsiteY8" fmla="*/ 794932 h 796518"/>
                    <a:gd name="connsiteX9" fmla="*/ 434537 w 587870"/>
                    <a:gd name="connsiteY9" fmla="*/ 386415 h 796518"/>
                    <a:gd name="connsiteX10" fmla="*/ 320237 w 587870"/>
                    <a:gd name="connsiteY10" fmla="*/ 45632 h 796518"/>
                    <a:gd name="connsiteX11" fmla="*/ 620 w 587870"/>
                    <a:gd name="connsiteY11" fmla="*/ 123948 h 796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87870" h="796518">
                      <a:moveTo>
                        <a:pt x="620" y="123948"/>
                      </a:moveTo>
                      <a:cubicBezTo>
                        <a:pt x="-12785" y="117951"/>
                        <a:pt x="195001" y="26934"/>
                        <a:pt x="239804" y="9648"/>
                      </a:cubicBezTo>
                      <a:cubicBezTo>
                        <a:pt x="284607" y="-7638"/>
                        <a:pt x="256032" y="-229"/>
                        <a:pt x="269437" y="20232"/>
                      </a:cubicBezTo>
                      <a:cubicBezTo>
                        <a:pt x="282843" y="40693"/>
                        <a:pt x="299423" y="103840"/>
                        <a:pt x="320237" y="132415"/>
                      </a:cubicBezTo>
                      <a:cubicBezTo>
                        <a:pt x="341051" y="160990"/>
                        <a:pt x="362570" y="137707"/>
                        <a:pt x="394320" y="191682"/>
                      </a:cubicBezTo>
                      <a:cubicBezTo>
                        <a:pt x="426070" y="245657"/>
                        <a:pt x="487806" y="398410"/>
                        <a:pt x="510737" y="456265"/>
                      </a:cubicBezTo>
                      <a:cubicBezTo>
                        <a:pt x="533668" y="514121"/>
                        <a:pt x="533668" y="526820"/>
                        <a:pt x="531904" y="538815"/>
                      </a:cubicBezTo>
                      <a:cubicBezTo>
                        <a:pt x="530140" y="550810"/>
                        <a:pt x="490982" y="485546"/>
                        <a:pt x="500154" y="528232"/>
                      </a:cubicBezTo>
                      <a:cubicBezTo>
                        <a:pt x="509326" y="570918"/>
                        <a:pt x="597873" y="818568"/>
                        <a:pt x="586937" y="794932"/>
                      </a:cubicBezTo>
                      <a:cubicBezTo>
                        <a:pt x="576001" y="771296"/>
                        <a:pt x="478987" y="511298"/>
                        <a:pt x="434537" y="386415"/>
                      </a:cubicBezTo>
                      <a:cubicBezTo>
                        <a:pt x="390087" y="261532"/>
                        <a:pt x="389029" y="89729"/>
                        <a:pt x="320237" y="45632"/>
                      </a:cubicBezTo>
                      <a:cubicBezTo>
                        <a:pt x="251445" y="1535"/>
                        <a:pt x="14025" y="129945"/>
                        <a:pt x="620" y="123948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4" name="フリーフォーム: 図形 833">
                  <a:extLst>
                    <a:ext uri="{FF2B5EF4-FFF2-40B4-BE49-F238E27FC236}">
                      <a16:creationId xmlns:a16="http://schemas.microsoft.com/office/drawing/2014/main" id="{F0DB9DD0-CE82-479B-9E53-4A594A475285}"/>
                    </a:ext>
                  </a:extLst>
                </p:cNvPr>
                <p:cNvSpPr/>
                <p:nvPr/>
              </p:nvSpPr>
              <p:spPr>
                <a:xfrm>
                  <a:off x="6927650" y="6881199"/>
                  <a:ext cx="399279" cy="268151"/>
                </a:xfrm>
                <a:custGeom>
                  <a:avLst/>
                  <a:gdLst>
                    <a:gd name="connsiteX0" fmla="*/ 165300 w 399279"/>
                    <a:gd name="connsiteY0" fmla="*/ 84 h 268151"/>
                    <a:gd name="connsiteX1" fmla="*/ 305000 w 399279"/>
                    <a:gd name="connsiteY1" fmla="*/ 110151 h 268151"/>
                    <a:gd name="connsiteX2" fmla="*/ 200 w 399279"/>
                    <a:gd name="connsiteY2" fmla="*/ 266784 h 268151"/>
                    <a:gd name="connsiteX3" fmla="*/ 254200 w 399279"/>
                    <a:gd name="connsiteY3" fmla="*/ 190584 h 268151"/>
                    <a:gd name="connsiteX4" fmla="*/ 398133 w 399279"/>
                    <a:gd name="connsiteY4" fmla="*/ 127084 h 268151"/>
                    <a:gd name="connsiteX5" fmla="*/ 165300 w 399279"/>
                    <a:gd name="connsiteY5" fmla="*/ 84 h 268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9279" h="268151">
                      <a:moveTo>
                        <a:pt x="165300" y="84"/>
                      </a:moveTo>
                      <a:cubicBezTo>
                        <a:pt x="149778" y="-2738"/>
                        <a:pt x="332517" y="65701"/>
                        <a:pt x="305000" y="110151"/>
                      </a:cubicBezTo>
                      <a:cubicBezTo>
                        <a:pt x="277483" y="154601"/>
                        <a:pt x="8667" y="253379"/>
                        <a:pt x="200" y="266784"/>
                      </a:cubicBezTo>
                      <a:cubicBezTo>
                        <a:pt x="-8267" y="280190"/>
                        <a:pt x="254200" y="190584"/>
                        <a:pt x="254200" y="190584"/>
                      </a:cubicBezTo>
                      <a:cubicBezTo>
                        <a:pt x="320522" y="167301"/>
                        <a:pt x="410480" y="157776"/>
                        <a:pt x="398133" y="127084"/>
                      </a:cubicBezTo>
                      <a:cubicBezTo>
                        <a:pt x="385786" y="96392"/>
                        <a:pt x="180822" y="2906"/>
                        <a:pt x="165300" y="8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5" name="フリーフォーム: 図形 834">
                  <a:extLst>
                    <a:ext uri="{FF2B5EF4-FFF2-40B4-BE49-F238E27FC236}">
                      <a16:creationId xmlns:a16="http://schemas.microsoft.com/office/drawing/2014/main" id="{AEAD8A87-F778-4D85-8132-D6C8153785D2}"/>
                    </a:ext>
                  </a:extLst>
                </p:cNvPr>
                <p:cNvSpPr/>
                <p:nvPr/>
              </p:nvSpPr>
              <p:spPr>
                <a:xfrm>
                  <a:off x="7675390" y="7392417"/>
                  <a:ext cx="178627" cy="675551"/>
                </a:xfrm>
                <a:custGeom>
                  <a:avLst/>
                  <a:gdLst>
                    <a:gd name="connsiteX0" fmla="*/ 1760 w 178627"/>
                    <a:gd name="connsiteY0" fmla="*/ 1100 h 675551"/>
                    <a:gd name="connsiteX1" fmla="*/ 90660 w 178627"/>
                    <a:gd name="connsiteY1" fmla="*/ 47666 h 675551"/>
                    <a:gd name="connsiteX2" fmla="*/ 149927 w 178627"/>
                    <a:gd name="connsiteY2" fmla="*/ 43433 h 675551"/>
                    <a:gd name="connsiteX3" fmla="*/ 137227 w 178627"/>
                    <a:gd name="connsiteY3" fmla="*/ 257216 h 675551"/>
                    <a:gd name="connsiteX4" fmla="*/ 22927 w 178627"/>
                    <a:gd name="connsiteY4" fmla="*/ 667850 h 675551"/>
                    <a:gd name="connsiteX5" fmla="*/ 94893 w 178627"/>
                    <a:gd name="connsiteY5" fmla="*/ 490050 h 675551"/>
                    <a:gd name="connsiteX6" fmla="*/ 177443 w 178627"/>
                    <a:gd name="connsiteY6" fmla="*/ 60366 h 675551"/>
                    <a:gd name="connsiteX7" fmla="*/ 1760 w 178627"/>
                    <a:gd name="connsiteY7" fmla="*/ 1100 h 675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27" h="675551">
                      <a:moveTo>
                        <a:pt x="1760" y="1100"/>
                      </a:moveTo>
                      <a:cubicBezTo>
                        <a:pt x="-12704" y="-1017"/>
                        <a:pt x="65966" y="40611"/>
                        <a:pt x="90660" y="47666"/>
                      </a:cubicBezTo>
                      <a:cubicBezTo>
                        <a:pt x="115355" y="54722"/>
                        <a:pt x="142166" y="8508"/>
                        <a:pt x="149927" y="43433"/>
                      </a:cubicBezTo>
                      <a:cubicBezTo>
                        <a:pt x="157688" y="78358"/>
                        <a:pt x="158394" y="153147"/>
                        <a:pt x="137227" y="257216"/>
                      </a:cubicBezTo>
                      <a:cubicBezTo>
                        <a:pt x="116060" y="361285"/>
                        <a:pt x="29983" y="629044"/>
                        <a:pt x="22927" y="667850"/>
                      </a:cubicBezTo>
                      <a:cubicBezTo>
                        <a:pt x="15871" y="706656"/>
                        <a:pt x="69140" y="591297"/>
                        <a:pt x="94893" y="490050"/>
                      </a:cubicBezTo>
                      <a:cubicBezTo>
                        <a:pt x="120646" y="388803"/>
                        <a:pt x="188379" y="138683"/>
                        <a:pt x="177443" y="60366"/>
                      </a:cubicBezTo>
                      <a:cubicBezTo>
                        <a:pt x="166507" y="-17951"/>
                        <a:pt x="16224" y="3217"/>
                        <a:pt x="1760" y="110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6" name="フリーフォーム: 図形 835">
                  <a:extLst>
                    <a:ext uri="{FF2B5EF4-FFF2-40B4-BE49-F238E27FC236}">
                      <a16:creationId xmlns:a16="http://schemas.microsoft.com/office/drawing/2014/main" id="{77D3BC4F-FBCA-49E2-83EF-05CCDAE10C2E}"/>
                    </a:ext>
                  </a:extLst>
                </p:cNvPr>
                <p:cNvSpPr/>
                <p:nvPr/>
              </p:nvSpPr>
              <p:spPr>
                <a:xfrm>
                  <a:off x="7343469" y="7454882"/>
                  <a:ext cx="335971" cy="812864"/>
                </a:xfrm>
                <a:custGeom>
                  <a:avLst/>
                  <a:gdLst>
                    <a:gd name="connsiteX0" fmla="*/ 320981 w 335971"/>
                    <a:gd name="connsiteY0" fmla="*/ 14835 h 812864"/>
                    <a:gd name="connsiteX1" fmla="*/ 335798 w 335971"/>
                    <a:gd name="connsiteY1" fmla="*/ 129135 h 812864"/>
                    <a:gd name="connsiteX2" fmla="*/ 312514 w 335971"/>
                    <a:gd name="connsiteY2" fmla="*/ 237085 h 812864"/>
                    <a:gd name="connsiteX3" fmla="*/ 301931 w 335971"/>
                    <a:gd name="connsiteY3" fmla="*/ 524951 h 812864"/>
                    <a:gd name="connsiteX4" fmla="*/ 189748 w 335971"/>
                    <a:gd name="connsiteY4" fmla="*/ 637135 h 812864"/>
                    <a:gd name="connsiteX5" fmla="*/ 50048 w 335971"/>
                    <a:gd name="connsiteY5" fmla="*/ 692168 h 812864"/>
                    <a:gd name="connsiteX6" fmla="*/ 22531 w 335971"/>
                    <a:gd name="connsiteY6" fmla="*/ 723918 h 812864"/>
                    <a:gd name="connsiteX7" fmla="*/ 1364 w 335971"/>
                    <a:gd name="connsiteY7" fmla="*/ 812818 h 812864"/>
                    <a:gd name="connsiteX8" fmla="*/ 62748 w 335971"/>
                    <a:gd name="connsiteY8" fmla="*/ 711218 h 812864"/>
                    <a:gd name="connsiteX9" fmla="*/ 282881 w 335971"/>
                    <a:gd name="connsiteY9" fmla="*/ 486851 h 812864"/>
                    <a:gd name="connsiteX10" fmla="*/ 320981 w 335971"/>
                    <a:gd name="connsiteY10" fmla="*/ 14835 h 812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5971" h="812864">
                      <a:moveTo>
                        <a:pt x="320981" y="14835"/>
                      </a:moveTo>
                      <a:cubicBezTo>
                        <a:pt x="329800" y="-44784"/>
                        <a:pt x="337209" y="92093"/>
                        <a:pt x="335798" y="129135"/>
                      </a:cubicBezTo>
                      <a:cubicBezTo>
                        <a:pt x="334387" y="166177"/>
                        <a:pt x="318158" y="171116"/>
                        <a:pt x="312514" y="237085"/>
                      </a:cubicBezTo>
                      <a:cubicBezTo>
                        <a:pt x="306870" y="303054"/>
                        <a:pt x="322392" y="458276"/>
                        <a:pt x="301931" y="524951"/>
                      </a:cubicBezTo>
                      <a:cubicBezTo>
                        <a:pt x="281470" y="591626"/>
                        <a:pt x="231728" y="609266"/>
                        <a:pt x="189748" y="637135"/>
                      </a:cubicBezTo>
                      <a:cubicBezTo>
                        <a:pt x="147768" y="665004"/>
                        <a:pt x="77917" y="677704"/>
                        <a:pt x="50048" y="692168"/>
                      </a:cubicBezTo>
                      <a:cubicBezTo>
                        <a:pt x="22179" y="706632"/>
                        <a:pt x="30645" y="703810"/>
                        <a:pt x="22531" y="723918"/>
                      </a:cubicBezTo>
                      <a:cubicBezTo>
                        <a:pt x="14417" y="744026"/>
                        <a:pt x="-5339" y="814935"/>
                        <a:pt x="1364" y="812818"/>
                      </a:cubicBezTo>
                      <a:cubicBezTo>
                        <a:pt x="8067" y="810701"/>
                        <a:pt x="15829" y="765546"/>
                        <a:pt x="62748" y="711218"/>
                      </a:cubicBezTo>
                      <a:cubicBezTo>
                        <a:pt x="109667" y="656890"/>
                        <a:pt x="241606" y="605384"/>
                        <a:pt x="282881" y="486851"/>
                      </a:cubicBezTo>
                      <a:cubicBezTo>
                        <a:pt x="324156" y="368318"/>
                        <a:pt x="312162" y="74454"/>
                        <a:pt x="320981" y="1483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7" name="フリーフォーム: 図形 836">
                  <a:extLst>
                    <a:ext uri="{FF2B5EF4-FFF2-40B4-BE49-F238E27FC236}">
                      <a16:creationId xmlns:a16="http://schemas.microsoft.com/office/drawing/2014/main" id="{6AEBB1B5-EC92-49C6-87D1-395028F5A421}"/>
                    </a:ext>
                  </a:extLst>
                </p:cNvPr>
                <p:cNvSpPr/>
                <p:nvPr/>
              </p:nvSpPr>
              <p:spPr>
                <a:xfrm>
                  <a:off x="7537414" y="8003085"/>
                  <a:ext cx="178002" cy="199168"/>
                </a:xfrm>
                <a:custGeom>
                  <a:avLst/>
                  <a:gdLst>
                    <a:gd name="connsiteX0" fmla="*/ 177836 w 178002"/>
                    <a:gd name="connsiteY0" fmla="*/ 32 h 199168"/>
                    <a:gd name="connsiteX1" fmla="*/ 38136 w 178002"/>
                    <a:gd name="connsiteY1" fmla="*/ 150315 h 199168"/>
                    <a:gd name="connsiteX2" fmla="*/ 44486 w 178002"/>
                    <a:gd name="connsiteY2" fmla="*/ 198998 h 199168"/>
                    <a:gd name="connsiteX3" fmla="*/ 6386 w 178002"/>
                    <a:gd name="connsiteY3" fmla="*/ 137615 h 199168"/>
                    <a:gd name="connsiteX4" fmla="*/ 177836 w 178002"/>
                    <a:gd name="connsiteY4" fmla="*/ 32 h 199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002" h="199168">
                      <a:moveTo>
                        <a:pt x="177836" y="32"/>
                      </a:moveTo>
                      <a:cubicBezTo>
                        <a:pt x="183128" y="2149"/>
                        <a:pt x="60361" y="117154"/>
                        <a:pt x="38136" y="150315"/>
                      </a:cubicBezTo>
                      <a:cubicBezTo>
                        <a:pt x="15911" y="183476"/>
                        <a:pt x="49778" y="201115"/>
                        <a:pt x="44486" y="198998"/>
                      </a:cubicBezTo>
                      <a:cubicBezTo>
                        <a:pt x="39194" y="196881"/>
                        <a:pt x="-19014" y="175009"/>
                        <a:pt x="6386" y="137615"/>
                      </a:cubicBezTo>
                      <a:cubicBezTo>
                        <a:pt x="31786" y="100221"/>
                        <a:pt x="172544" y="-2085"/>
                        <a:pt x="177836" y="3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8" name="フリーフォーム: 図形 837">
                  <a:extLst>
                    <a:ext uri="{FF2B5EF4-FFF2-40B4-BE49-F238E27FC236}">
                      <a16:creationId xmlns:a16="http://schemas.microsoft.com/office/drawing/2014/main" id="{812AE324-D400-447B-B176-747979EF0368}"/>
                    </a:ext>
                  </a:extLst>
                </p:cNvPr>
                <p:cNvSpPr/>
                <p:nvPr/>
              </p:nvSpPr>
              <p:spPr>
                <a:xfrm>
                  <a:off x="7177510" y="8185107"/>
                  <a:ext cx="392067" cy="260515"/>
                </a:xfrm>
                <a:custGeom>
                  <a:avLst/>
                  <a:gdLst>
                    <a:gd name="connsiteX0" fmla="*/ 391690 w 392067"/>
                    <a:gd name="connsiteY0" fmla="*/ 43 h 260515"/>
                    <a:gd name="connsiteX1" fmla="*/ 304907 w 392067"/>
                    <a:gd name="connsiteY1" fmla="*/ 167260 h 260515"/>
                    <a:gd name="connsiteX2" fmla="*/ 237173 w 392067"/>
                    <a:gd name="connsiteY2" fmla="*/ 201126 h 260515"/>
                    <a:gd name="connsiteX3" fmla="*/ 107 w 392067"/>
                    <a:gd name="connsiteY3" fmla="*/ 260393 h 260515"/>
                    <a:gd name="connsiteX4" fmla="*/ 268923 w 392067"/>
                    <a:gd name="connsiteY4" fmla="*/ 184193 h 260515"/>
                    <a:gd name="connsiteX5" fmla="*/ 391690 w 392067"/>
                    <a:gd name="connsiteY5" fmla="*/ 43 h 260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2067" h="260515">
                      <a:moveTo>
                        <a:pt x="391690" y="43"/>
                      </a:moveTo>
                      <a:cubicBezTo>
                        <a:pt x="397687" y="-2779"/>
                        <a:pt x="330660" y="133746"/>
                        <a:pt x="304907" y="167260"/>
                      </a:cubicBezTo>
                      <a:cubicBezTo>
                        <a:pt x="279154" y="200774"/>
                        <a:pt x="287973" y="185604"/>
                        <a:pt x="237173" y="201126"/>
                      </a:cubicBezTo>
                      <a:cubicBezTo>
                        <a:pt x="186373" y="216648"/>
                        <a:pt x="-5185" y="263215"/>
                        <a:pt x="107" y="260393"/>
                      </a:cubicBezTo>
                      <a:cubicBezTo>
                        <a:pt x="5399" y="257571"/>
                        <a:pt x="203306" y="221940"/>
                        <a:pt x="268923" y="184193"/>
                      </a:cubicBezTo>
                      <a:cubicBezTo>
                        <a:pt x="334540" y="146446"/>
                        <a:pt x="385693" y="2865"/>
                        <a:pt x="391690" y="4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9" name="フリーフォーム: 図形 838">
                  <a:extLst>
                    <a:ext uri="{FF2B5EF4-FFF2-40B4-BE49-F238E27FC236}">
                      <a16:creationId xmlns:a16="http://schemas.microsoft.com/office/drawing/2014/main" id="{06AC7B56-DA20-4606-93B8-9241F4AE4841}"/>
                    </a:ext>
                  </a:extLst>
                </p:cNvPr>
                <p:cNvSpPr/>
                <p:nvPr/>
              </p:nvSpPr>
              <p:spPr>
                <a:xfrm>
                  <a:off x="7343710" y="8169777"/>
                  <a:ext cx="136681" cy="98178"/>
                </a:xfrm>
                <a:custGeom>
                  <a:avLst/>
                  <a:gdLst>
                    <a:gd name="connsiteX0" fmla="*/ 65 w 136681"/>
                    <a:gd name="connsiteY0" fmla="*/ 97923 h 98178"/>
                    <a:gd name="connsiteX1" fmla="*/ 81028 w 136681"/>
                    <a:gd name="connsiteY1" fmla="*/ 42361 h 98178"/>
                    <a:gd name="connsiteX2" fmla="*/ 136590 w 136681"/>
                    <a:gd name="connsiteY2" fmla="*/ 1086 h 98178"/>
                    <a:gd name="connsiteX3" fmla="*/ 68328 w 136681"/>
                    <a:gd name="connsiteY3" fmla="*/ 18548 h 98178"/>
                    <a:gd name="connsiteX4" fmla="*/ 65 w 136681"/>
                    <a:gd name="connsiteY4" fmla="*/ 97923 h 98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81" h="98178">
                      <a:moveTo>
                        <a:pt x="65" y="97923"/>
                      </a:moveTo>
                      <a:cubicBezTo>
                        <a:pt x="2182" y="101892"/>
                        <a:pt x="58274" y="58500"/>
                        <a:pt x="81028" y="42361"/>
                      </a:cubicBezTo>
                      <a:cubicBezTo>
                        <a:pt x="103782" y="26222"/>
                        <a:pt x="138707" y="5055"/>
                        <a:pt x="136590" y="1086"/>
                      </a:cubicBezTo>
                      <a:cubicBezTo>
                        <a:pt x="134473" y="-2883"/>
                        <a:pt x="88965" y="4261"/>
                        <a:pt x="68328" y="18548"/>
                      </a:cubicBezTo>
                      <a:cubicBezTo>
                        <a:pt x="47691" y="32835"/>
                        <a:pt x="-2052" y="93954"/>
                        <a:pt x="65" y="9792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0" name="フリーフォーム: 図形 839">
                  <a:extLst>
                    <a:ext uri="{FF2B5EF4-FFF2-40B4-BE49-F238E27FC236}">
                      <a16:creationId xmlns:a16="http://schemas.microsoft.com/office/drawing/2014/main" id="{A092524E-C1B2-4B56-A1C0-67FC0589B9E9}"/>
                    </a:ext>
                  </a:extLst>
                </p:cNvPr>
                <p:cNvSpPr/>
                <p:nvPr/>
              </p:nvSpPr>
              <p:spPr>
                <a:xfrm>
                  <a:off x="7439010" y="8165710"/>
                  <a:ext cx="34095" cy="114398"/>
                </a:xfrm>
                <a:custGeom>
                  <a:avLst/>
                  <a:gdLst>
                    <a:gd name="connsiteX0" fmla="*/ 33353 w 34095"/>
                    <a:gd name="connsiteY0" fmla="*/ 390 h 114398"/>
                    <a:gd name="connsiteX1" fmla="*/ 23828 w 34095"/>
                    <a:gd name="connsiteY1" fmla="*/ 97228 h 114398"/>
                    <a:gd name="connsiteX2" fmla="*/ 31765 w 34095"/>
                    <a:gd name="connsiteY2" fmla="*/ 111515 h 114398"/>
                    <a:gd name="connsiteX3" fmla="*/ 15 w 34095"/>
                    <a:gd name="connsiteY3" fmla="*/ 63890 h 114398"/>
                    <a:gd name="connsiteX4" fmla="*/ 33353 w 34095"/>
                    <a:gd name="connsiteY4" fmla="*/ 390 h 114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5" h="114398">
                      <a:moveTo>
                        <a:pt x="33353" y="390"/>
                      </a:moveTo>
                      <a:cubicBezTo>
                        <a:pt x="37322" y="5946"/>
                        <a:pt x="24093" y="78707"/>
                        <a:pt x="23828" y="97228"/>
                      </a:cubicBezTo>
                      <a:cubicBezTo>
                        <a:pt x="23563" y="115749"/>
                        <a:pt x="35734" y="117071"/>
                        <a:pt x="31765" y="111515"/>
                      </a:cubicBezTo>
                      <a:cubicBezTo>
                        <a:pt x="27796" y="105959"/>
                        <a:pt x="809" y="77648"/>
                        <a:pt x="15" y="63890"/>
                      </a:cubicBezTo>
                      <a:cubicBezTo>
                        <a:pt x="-779" y="50132"/>
                        <a:pt x="29384" y="-5166"/>
                        <a:pt x="33353" y="39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1" name="フリーフォーム: 図形 840">
                  <a:extLst>
                    <a:ext uri="{FF2B5EF4-FFF2-40B4-BE49-F238E27FC236}">
                      <a16:creationId xmlns:a16="http://schemas.microsoft.com/office/drawing/2014/main" id="{4A705D1E-C1CA-4D86-B535-96F40E0687BC}"/>
                    </a:ext>
                  </a:extLst>
                </p:cNvPr>
                <p:cNvSpPr/>
                <p:nvPr/>
              </p:nvSpPr>
              <p:spPr>
                <a:xfrm>
                  <a:off x="7361874" y="8256538"/>
                  <a:ext cx="113664" cy="173122"/>
                </a:xfrm>
                <a:custGeom>
                  <a:avLst/>
                  <a:gdLst>
                    <a:gd name="connsiteX0" fmla="*/ 113664 w 113664"/>
                    <a:gd name="connsiteY0" fmla="*/ 50 h 173122"/>
                    <a:gd name="connsiteX1" fmla="*/ 59689 w 113664"/>
                    <a:gd name="connsiteY1" fmla="*/ 63550 h 173122"/>
                    <a:gd name="connsiteX2" fmla="*/ 43814 w 113664"/>
                    <a:gd name="connsiteY2" fmla="*/ 96887 h 173122"/>
                    <a:gd name="connsiteX3" fmla="*/ 2539 w 113664"/>
                    <a:gd name="connsiteY3" fmla="*/ 173087 h 173122"/>
                    <a:gd name="connsiteX4" fmla="*/ 10476 w 113664"/>
                    <a:gd name="connsiteY4" fmla="*/ 106412 h 173122"/>
                    <a:gd name="connsiteX5" fmla="*/ 59689 w 113664"/>
                    <a:gd name="connsiteY5" fmla="*/ 74662 h 173122"/>
                    <a:gd name="connsiteX6" fmla="*/ 113664 w 113664"/>
                    <a:gd name="connsiteY6" fmla="*/ 50 h 173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3664" h="173122">
                      <a:moveTo>
                        <a:pt x="113664" y="50"/>
                      </a:moveTo>
                      <a:cubicBezTo>
                        <a:pt x="113664" y="-1802"/>
                        <a:pt x="71331" y="47411"/>
                        <a:pt x="59689" y="63550"/>
                      </a:cubicBezTo>
                      <a:cubicBezTo>
                        <a:pt x="48047" y="79690"/>
                        <a:pt x="53339" y="78631"/>
                        <a:pt x="43814" y="96887"/>
                      </a:cubicBezTo>
                      <a:cubicBezTo>
                        <a:pt x="34289" y="115143"/>
                        <a:pt x="8095" y="171500"/>
                        <a:pt x="2539" y="173087"/>
                      </a:cubicBezTo>
                      <a:cubicBezTo>
                        <a:pt x="-3017" y="174674"/>
                        <a:pt x="951" y="122816"/>
                        <a:pt x="10476" y="106412"/>
                      </a:cubicBezTo>
                      <a:cubicBezTo>
                        <a:pt x="20001" y="90008"/>
                        <a:pt x="43285" y="88950"/>
                        <a:pt x="59689" y="74662"/>
                      </a:cubicBezTo>
                      <a:cubicBezTo>
                        <a:pt x="76093" y="60374"/>
                        <a:pt x="113664" y="1902"/>
                        <a:pt x="113664" y="5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2" name="フリーフォーム: 図形 841">
                  <a:extLst>
                    <a:ext uri="{FF2B5EF4-FFF2-40B4-BE49-F238E27FC236}">
                      <a16:creationId xmlns:a16="http://schemas.microsoft.com/office/drawing/2014/main" id="{FCD8D6E9-259D-46BE-9422-EA87A6B370CC}"/>
                    </a:ext>
                  </a:extLst>
                </p:cNvPr>
                <p:cNvSpPr/>
                <p:nvPr/>
              </p:nvSpPr>
              <p:spPr>
                <a:xfrm>
                  <a:off x="6755153" y="7468417"/>
                  <a:ext cx="185177" cy="581266"/>
                </a:xfrm>
                <a:custGeom>
                  <a:avLst/>
                  <a:gdLst>
                    <a:gd name="connsiteX0" fmla="*/ 153647 w 185177"/>
                    <a:gd name="connsiteY0" fmla="*/ 1300 h 581266"/>
                    <a:gd name="connsiteX1" fmla="*/ 181164 w 185177"/>
                    <a:gd name="connsiteY1" fmla="*/ 136766 h 581266"/>
                    <a:gd name="connsiteX2" fmla="*/ 60514 w 185177"/>
                    <a:gd name="connsiteY2" fmla="*/ 392883 h 581266"/>
                    <a:gd name="connsiteX3" fmla="*/ 1247 w 185177"/>
                    <a:gd name="connsiteY3" fmla="*/ 581266 h 581266"/>
                    <a:gd name="connsiteX4" fmla="*/ 28764 w 185177"/>
                    <a:gd name="connsiteY4" fmla="*/ 395000 h 581266"/>
                    <a:gd name="connsiteX5" fmla="*/ 126130 w 185177"/>
                    <a:gd name="connsiteY5" fmla="*/ 212966 h 581266"/>
                    <a:gd name="connsiteX6" fmla="*/ 153647 w 185177"/>
                    <a:gd name="connsiteY6" fmla="*/ 1300 h 58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177" h="581266">
                      <a:moveTo>
                        <a:pt x="153647" y="1300"/>
                      </a:moveTo>
                      <a:cubicBezTo>
                        <a:pt x="162819" y="-11400"/>
                        <a:pt x="196686" y="71502"/>
                        <a:pt x="181164" y="136766"/>
                      </a:cubicBezTo>
                      <a:cubicBezTo>
                        <a:pt x="165642" y="202030"/>
                        <a:pt x="90500" y="318800"/>
                        <a:pt x="60514" y="392883"/>
                      </a:cubicBezTo>
                      <a:cubicBezTo>
                        <a:pt x="30528" y="466966"/>
                        <a:pt x="6539" y="580913"/>
                        <a:pt x="1247" y="581266"/>
                      </a:cubicBezTo>
                      <a:cubicBezTo>
                        <a:pt x="-4045" y="581619"/>
                        <a:pt x="7950" y="456383"/>
                        <a:pt x="28764" y="395000"/>
                      </a:cubicBezTo>
                      <a:cubicBezTo>
                        <a:pt x="49578" y="333617"/>
                        <a:pt x="102847" y="272938"/>
                        <a:pt x="126130" y="212966"/>
                      </a:cubicBezTo>
                      <a:cubicBezTo>
                        <a:pt x="149413" y="152994"/>
                        <a:pt x="144475" y="14000"/>
                        <a:pt x="153647" y="130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3" name="フリーフォーム: 図形 842">
                  <a:extLst>
                    <a:ext uri="{FF2B5EF4-FFF2-40B4-BE49-F238E27FC236}">
                      <a16:creationId xmlns:a16="http://schemas.microsoft.com/office/drawing/2014/main" id="{008BFE57-1BE8-48D8-8B04-B3E0FD57B2F6}"/>
                    </a:ext>
                  </a:extLst>
                </p:cNvPr>
                <p:cNvSpPr/>
                <p:nvPr/>
              </p:nvSpPr>
              <p:spPr>
                <a:xfrm>
                  <a:off x="6636572" y="7607703"/>
                  <a:ext cx="248568" cy="241056"/>
                </a:xfrm>
                <a:custGeom>
                  <a:avLst/>
                  <a:gdLst>
                    <a:gd name="connsiteX0" fmla="*/ 246828 w 248568"/>
                    <a:gd name="connsiteY0" fmla="*/ 1714 h 241056"/>
                    <a:gd name="connsiteX1" fmla="*/ 39395 w 248568"/>
                    <a:gd name="connsiteY1" fmla="*/ 137180 h 241056"/>
                    <a:gd name="connsiteX2" fmla="*/ 3411 w 248568"/>
                    <a:gd name="connsiteY2" fmla="*/ 240897 h 241056"/>
                    <a:gd name="connsiteX3" fmla="*/ 16111 w 248568"/>
                    <a:gd name="connsiteY3" fmla="*/ 113897 h 241056"/>
                    <a:gd name="connsiteX4" fmla="*/ 132528 w 248568"/>
                    <a:gd name="connsiteY4" fmla="*/ 63097 h 241056"/>
                    <a:gd name="connsiteX5" fmla="*/ 246828 w 248568"/>
                    <a:gd name="connsiteY5" fmla="*/ 1714 h 241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8568" h="241056">
                      <a:moveTo>
                        <a:pt x="246828" y="1714"/>
                      </a:moveTo>
                      <a:cubicBezTo>
                        <a:pt x="231306" y="14061"/>
                        <a:pt x="79964" y="97316"/>
                        <a:pt x="39395" y="137180"/>
                      </a:cubicBezTo>
                      <a:cubicBezTo>
                        <a:pt x="-1174" y="177044"/>
                        <a:pt x="7292" y="244777"/>
                        <a:pt x="3411" y="240897"/>
                      </a:cubicBezTo>
                      <a:cubicBezTo>
                        <a:pt x="-470" y="237017"/>
                        <a:pt x="-5408" y="143530"/>
                        <a:pt x="16111" y="113897"/>
                      </a:cubicBezTo>
                      <a:cubicBezTo>
                        <a:pt x="37630" y="84264"/>
                        <a:pt x="95133" y="78972"/>
                        <a:pt x="132528" y="63097"/>
                      </a:cubicBezTo>
                      <a:cubicBezTo>
                        <a:pt x="169922" y="47222"/>
                        <a:pt x="262350" y="-10633"/>
                        <a:pt x="246828" y="171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4" name="フリーフォーム: 図形 843">
                  <a:extLst>
                    <a:ext uri="{FF2B5EF4-FFF2-40B4-BE49-F238E27FC236}">
                      <a16:creationId xmlns:a16="http://schemas.microsoft.com/office/drawing/2014/main" id="{4482D9C8-1EEE-43CC-B934-707C05B81319}"/>
                    </a:ext>
                  </a:extLst>
                </p:cNvPr>
                <p:cNvSpPr/>
                <p:nvPr/>
              </p:nvSpPr>
              <p:spPr>
                <a:xfrm>
                  <a:off x="6306080" y="7879468"/>
                  <a:ext cx="430978" cy="782807"/>
                </a:xfrm>
                <a:custGeom>
                  <a:avLst/>
                  <a:gdLst>
                    <a:gd name="connsiteX0" fmla="*/ 422803 w 430978"/>
                    <a:gd name="connsiteY0" fmla="*/ 19932 h 782807"/>
                    <a:gd name="connsiteX1" fmla="*/ 270403 w 430978"/>
                    <a:gd name="connsiteY1" fmla="*/ 259115 h 782807"/>
                    <a:gd name="connsiteX2" fmla="*/ 20637 w 430978"/>
                    <a:gd name="connsiteY2" fmla="*/ 764999 h 782807"/>
                    <a:gd name="connsiteX3" fmla="*/ 54503 w 430978"/>
                    <a:gd name="connsiteY3" fmla="*/ 612599 h 782807"/>
                    <a:gd name="connsiteX4" fmla="*/ 374120 w 430978"/>
                    <a:gd name="connsiteY4" fmla="*/ 77082 h 782807"/>
                    <a:gd name="connsiteX5" fmla="*/ 422803 w 430978"/>
                    <a:gd name="connsiteY5" fmla="*/ 19932 h 782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0978" h="782807">
                      <a:moveTo>
                        <a:pt x="422803" y="19932"/>
                      </a:moveTo>
                      <a:cubicBezTo>
                        <a:pt x="405517" y="50271"/>
                        <a:pt x="337431" y="134937"/>
                        <a:pt x="270403" y="259115"/>
                      </a:cubicBezTo>
                      <a:cubicBezTo>
                        <a:pt x="203375" y="383293"/>
                        <a:pt x="56620" y="706085"/>
                        <a:pt x="20637" y="764999"/>
                      </a:cubicBezTo>
                      <a:cubicBezTo>
                        <a:pt x="-15346" y="823913"/>
                        <a:pt x="-4411" y="727252"/>
                        <a:pt x="54503" y="612599"/>
                      </a:cubicBezTo>
                      <a:cubicBezTo>
                        <a:pt x="113417" y="497946"/>
                        <a:pt x="315559" y="170568"/>
                        <a:pt x="374120" y="77082"/>
                      </a:cubicBezTo>
                      <a:cubicBezTo>
                        <a:pt x="432681" y="-16404"/>
                        <a:pt x="440089" y="-10407"/>
                        <a:pt x="422803" y="1993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5" name="フリーフォーム: 図形 844">
                  <a:extLst>
                    <a:ext uri="{FF2B5EF4-FFF2-40B4-BE49-F238E27FC236}">
                      <a16:creationId xmlns:a16="http://schemas.microsoft.com/office/drawing/2014/main" id="{20D1735B-FFFB-41CA-A9F7-468B758FA0AC}"/>
                    </a:ext>
                  </a:extLst>
                </p:cNvPr>
                <p:cNvSpPr/>
                <p:nvPr/>
              </p:nvSpPr>
              <p:spPr>
                <a:xfrm>
                  <a:off x="6336782" y="7862846"/>
                  <a:ext cx="315573" cy="639133"/>
                </a:xfrm>
                <a:custGeom>
                  <a:avLst/>
                  <a:gdLst>
                    <a:gd name="connsiteX0" fmla="*/ 313785 w 315573"/>
                    <a:gd name="connsiteY0" fmla="*/ 2687 h 639133"/>
                    <a:gd name="connsiteX1" fmla="*/ 180435 w 315573"/>
                    <a:gd name="connsiteY1" fmla="*/ 119104 h 639133"/>
                    <a:gd name="connsiteX2" fmla="*/ 114818 w 315573"/>
                    <a:gd name="connsiteY2" fmla="*/ 370987 h 639133"/>
                    <a:gd name="connsiteX3" fmla="*/ 2635 w 315573"/>
                    <a:gd name="connsiteY3" fmla="*/ 637687 h 639133"/>
                    <a:gd name="connsiteX4" fmla="*/ 38618 w 315573"/>
                    <a:gd name="connsiteY4" fmla="*/ 466237 h 639133"/>
                    <a:gd name="connsiteX5" fmla="*/ 74601 w 315573"/>
                    <a:gd name="connsiteY5" fmla="*/ 224937 h 639133"/>
                    <a:gd name="connsiteX6" fmla="*/ 313785 w 315573"/>
                    <a:gd name="connsiteY6" fmla="*/ 2687 h 639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5573" h="639133">
                      <a:moveTo>
                        <a:pt x="313785" y="2687"/>
                      </a:moveTo>
                      <a:cubicBezTo>
                        <a:pt x="331424" y="-14952"/>
                        <a:pt x="213596" y="57721"/>
                        <a:pt x="180435" y="119104"/>
                      </a:cubicBezTo>
                      <a:cubicBezTo>
                        <a:pt x="147274" y="180487"/>
                        <a:pt x="144451" y="284557"/>
                        <a:pt x="114818" y="370987"/>
                      </a:cubicBezTo>
                      <a:cubicBezTo>
                        <a:pt x="85185" y="457418"/>
                        <a:pt x="15335" y="621812"/>
                        <a:pt x="2635" y="637687"/>
                      </a:cubicBezTo>
                      <a:cubicBezTo>
                        <a:pt x="-10065" y="653562"/>
                        <a:pt x="26624" y="535029"/>
                        <a:pt x="38618" y="466237"/>
                      </a:cubicBezTo>
                      <a:cubicBezTo>
                        <a:pt x="50612" y="397445"/>
                        <a:pt x="34737" y="298667"/>
                        <a:pt x="74601" y="224937"/>
                      </a:cubicBezTo>
                      <a:cubicBezTo>
                        <a:pt x="114465" y="151207"/>
                        <a:pt x="296146" y="20326"/>
                        <a:pt x="313785" y="268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6" name="フリーフォーム: 図形 845">
                  <a:extLst>
                    <a:ext uri="{FF2B5EF4-FFF2-40B4-BE49-F238E27FC236}">
                      <a16:creationId xmlns:a16="http://schemas.microsoft.com/office/drawing/2014/main" id="{FFE48507-AA21-42D7-83F3-D460515325DB}"/>
                    </a:ext>
                  </a:extLst>
                </p:cNvPr>
                <p:cNvSpPr/>
                <p:nvPr/>
              </p:nvSpPr>
              <p:spPr>
                <a:xfrm>
                  <a:off x="6620107" y="8023725"/>
                  <a:ext cx="149670" cy="322294"/>
                </a:xfrm>
                <a:custGeom>
                  <a:avLst/>
                  <a:gdLst>
                    <a:gd name="connsiteX0" fmla="*/ 148993 w 149670"/>
                    <a:gd name="connsiteY0" fmla="*/ 9025 h 322294"/>
                    <a:gd name="connsiteX1" fmla="*/ 2943 w 149670"/>
                    <a:gd name="connsiteY1" fmla="*/ 322292 h 322294"/>
                    <a:gd name="connsiteX2" fmla="*/ 51626 w 149670"/>
                    <a:gd name="connsiteY2" fmla="*/ 2675 h 322294"/>
                    <a:gd name="connsiteX3" fmla="*/ 57976 w 149670"/>
                    <a:gd name="connsiteY3" fmla="*/ 161425 h 322294"/>
                    <a:gd name="connsiteX4" fmla="*/ 148993 w 149670"/>
                    <a:gd name="connsiteY4" fmla="*/ 9025 h 322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670" h="322294">
                      <a:moveTo>
                        <a:pt x="148993" y="9025"/>
                      </a:moveTo>
                      <a:cubicBezTo>
                        <a:pt x="139821" y="35836"/>
                        <a:pt x="19171" y="323350"/>
                        <a:pt x="2943" y="322292"/>
                      </a:cubicBezTo>
                      <a:cubicBezTo>
                        <a:pt x="-13285" y="321234"/>
                        <a:pt x="42454" y="29486"/>
                        <a:pt x="51626" y="2675"/>
                      </a:cubicBezTo>
                      <a:cubicBezTo>
                        <a:pt x="60798" y="-24136"/>
                        <a:pt x="44570" y="159308"/>
                        <a:pt x="57976" y="161425"/>
                      </a:cubicBezTo>
                      <a:cubicBezTo>
                        <a:pt x="71382" y="163542"/>
                        <a:pt x="158165" y="-17786"/>
                        <a:pt x="148993" y="902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7" name="フリーフォーム: 図形 846">
                  <a:extLst>
                    <a:ext uri="{FF2B5EF4-FFF2-40B4-BE49-F238E27FC236}">
                      <a16:creationId xmlns:a16="http://schemas.microsoft.com/office/drawing/2014/main" id="{4FB9F0E6-8C64-404E-972E-36D78A327D60}"/>
                    </a:ext>
                  </a:extLst>
                </p:cNvPr>
                <p:cNvSpPr/>
                <p:nvPr/>
              </p:nvSpPr>
              <p:spPr>
                <a:xfrm>
                  <a:off x="7894320" y="7731747"/>
                  <a:ext cx="269291" cy="1251263"/>
                </a:xfrm>
                <a:custGeom>
                  <a:avLst/>
                  <a:gdLst>
                    <a:gd name="connsiteX0" fmla="*/ 208280 w 269291"/>
                    <a:gd name="connsiteY0" fmla="*/ 13 h 1251263"/>
                    <a:gd name="connsiteX1" fmla="*/ 71120 w 269291"/>
                    <a:gd name="connsiteY1" fmla="*/ 320053 h 1251263"/>
                    <a:gd name="connsiteX2" fmla="*/ 132080 w 269291"/>
                    <a:gd name="connsiteY2" fmla="*/ 452133 h 1251263"/>
                    <a:gd name="connsiteX3" fmla="*/ 264160 w 269291"/>
                    <a:gd name="connsiteY3" fmla="*/ 1234453 h 1251263"/>
                    <a:gd name="connsiteX4" fmla="*/ 218440 w 269291"/>
                    <a:gd name="connsiteY4" fmla="*/ 934733 h 1251263"/>
                    <a:gd name="connsiteX5" fmla="*/ 0 w 269291"/>
                    <a:gd name="connsiteY5" fmla="*/ 309893 h 1251263"/>
                    <a:gd name="connsiteX6" fmla="*/ 208280 w 269291"/>
                    <a:gd name="connsiteY6" fmla="*/ 13 h 1251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9291" h="1251263">
                      <a:moveTo>
                        <a:pt x="208280" y="13"/>
                      </a:moveTo>
                      <a:cubicBezTo>
                        <a:pt x="220133" y="1706"/>
                        <a:pt x="83820" y="244700"/>
                        <a:pt x="71120" y="320053"/>
                      </a:cubicBezTo>
                      <a:cubicBezTo>
                        <a:pt x="58420" y="395406"/>
                        <a:pt x="99907" y="299733"/>
                        <a:pt x="132080" y="452133"/>
                      </a:cubicBezTo>
                      <a:cubicBezTo>
                        <a:pt x="164253" y="604533"/>
                        <a:pt x="249767" y="1154020"/>
                        <a:pt x="264160" y="1234453"/>
                      </a:cubicBezTo>
                      <a:cubicBezTo>
                        <a:pt x="278553" y="1314886"/>
                        <a:pt x="262467" y="1088826"/>
                        <a:pt x="218440" y="934733"/>
                      </a:cubicBezTo>
                      <a:cubicBezTo>
                        <a:pt x="174413" y="780640"/>
                        <a:pt x="0" y="464833"/>
                        <a:pt x="0" y="309893"/>
                      </a:cubicBezTo>
                      <a:cubicBezTo>
                        <a:pt x="0" y="154953"/>
                        <a:pt x="196427" y="-1680"/>
                        <a:pt x="208280" y="1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8" name="フリーフォーム: 図形 847">
                  <a:extLst>
                    <a:ext uri="{FF2B5EF4-FFF2-40B4-BE49-F238E27FC236}">
                      <a16:creationId xmlns:a16="http://schemas.microsoft.com/office/drawing/2014/main" id="{1A4BB214-7C1D-49EC-8694-D5147F4C6BDB}"/>
                    </a:ext>
                  </a:extLst>
                </p:cNvPr>
                <p:cNvSpPr/>
                <p:nvPr/>
              </p:nvSpPr>
              <p:spPr>
                <a:xfrm>
                  <a:off x="7975352" y="8662678"/>
                  <a:ext cx="316883" cy="1166792"/>
                </a:xfrm>
                <a:custGeom>
                  <a:avLst/>
                  <a:gdLst>
                    <a:gd name="connsiteX0" fmla="*/ 178048 w 316883"/>
                    <a:gd name="connsiteY0" fmla="*/ 8882 h 1166792"/>
                    <a:gd name="connsiteX1" fmla="*/ 91688 w 316883"/>
                    <a:gd name="connsiteY1" fmla="*/ 308602 h 1166792"/>
                    <a:gd name="connsiteX2" fmla="*/ 162808 w 316883"/>
                    <a:gd name="connsiteY2" fmla="*/ 775962 h 1166792"/>
                    <a:gd name="connsiteX3" fmla="*/ 315208 w 316883"/>
                    <a:gd name="connsiteY3" fmla="*/ 1156962 h 1166792"/>
                    <a:gd name="connsiteX4" fmla="*/ 228848 w 316883"/>
                    <a:gd name="connsiteY4" fmla="*/ 1019802 h 1166792"/>
                    <a:gd name="connsiteX5" fmla="*/ 248 w 316883"/>
                    <a:gd name="connsiteY5" fmla="*/ 648962 h 1166792"/>
                    <a:gd name="connsiteX6" fmla="*/ 178048 w 316883"/>
                    <a:gd name="connsiteY6" fmla="*/ 8882 h 116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6883" h="1166792">
                      <a:moveTo>
                        <a:pt x="178048" y="8882"/>
                      </a:moveTo>
                      <a:cubicBezTo>
                        <a:pt x="193288" y="-47845"/>
                        <a:pt x="94228" y="180755"/>
                        <a:pt x="91688" y="308602"/>
                      </a:cubicBezTo>
                      <a:cubicBezTo>
                        <a:pt x="89148" y="436449"/>
                        <a:pt x="125555" y="634569"/>
                        <a:pt x="162808" y="775962"/>
                      </a:cubicBezTo>
                      <a:cubicBezTo>
                        <a:pt x="200061" y="917355"/>
                        <a:pt x="304201" y="1116322"/>
                        <a:pt x="315208" y="1156962"/>
                      </a:cubicBezTo>
                      <a:cubicBezTo>
                        <a:pt x="326215" y="1197602"/>
                        <a:pt x="281341" y="1104469"/>
                        <a:pt x="228848" y="1019802"/>
                      </a:cubicBezTo>
                      <a:cubicBezTo>
                        <a:pt x="176355" y="935135"/>
                        <a:pt x="7868" y="814062"/>
                        <a:pt x="248" y="648962"/>
                      </a:cubicBezTo>
                      <a:cubicBezTo>
                        <a:pt x="-7372" y="483862"/>
                        <a:pt x="162808" y="65609"/>
                        <a:pt x="178048" y="888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9" name="フリーフォーム: 図形 848">
                  <a:extLst>
                    <a:ext uri="{FF2B5EF4-FFF2-40B4-BE49-F238E27FC236}">
                      <a16:creationId xmlns:a16="http://schemas.microsoft.com/office/drawing/2014/main" id="{D7820F5E-D749-4A48-811E-22D9B2A6E239}"/>
                    </a:ext>
                  </a:extLst>
                </p:cNvPr>
                <p:cNvSpPr/>
                <p:nvPr/>
              </p:nvSpPr>
              <p:spPr>
                <a:xfrm>
                  <a:off x="7420428" y="9842966"/>
                  <a:ext cx="922863" cy="202039"/>
                </a:xfrm>
                <a:custGeom>
                  <a:avLst/>
                  <a:gdLst>
                    <a:gd name="connsiteX0" fmla="*/ 1452 w 922863"/>
                    <a:gd name="connsiteY0" fmla="*/ 169714 h 202039"/>
                    <a:gd name="connsiteX1" fmla="*/ 148772 w 922863"/>
                    <a:gd name="connsiteY1" fmla="*/ 179874 h 202039"/>
                    <a:gd name="connsiteX2" fmla="*/ 702492 w 922863"/>
                    <a:gd name="connsiteY2" fmla="*/ 113834 h 202039"/>
                    <a:gd name="connsiteX3" fmla="*/ 920932 w 922863"/>
                    <a:gd name="connsiteY3" fmla="*/ 2074 h 202039"/>
                    <a:gd name="connsiteX4" fmla="*/ 595812 w 922863"/>
                    <a:gd name="connsiteY4" fmla="*/ 52874 h 202039"/>
                    <a:gd name="connsiteX5" fmla="*/ 47172 w 922863"/>
                    <a:gd name="connsiteY5" fmla="*/ 195114 h 202039"/>
                    <a:gd name="connsiteX6" fmla="*/ 72572 w 922863"/>
                    <a:gd name="connsiteY6" fmla="*/ 179874 h 202039"/>
                    <a:gd name="connsiteX7" fmla="*/ 1452 w 922863"/>
                    <a:gd name="connsiteY7" fmla="*/ 169714 h 202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2863" h="202039">
                      <a:moveTo>
                        <a:pt x="1452" y="169714"/>
                      </a:moveTo>
                      <a:cubicBezTo>
                        <a:pt x="14152" y="169714"/>
                        <a:pt x="31932" y="189187"/>
                        <a:pt x="148772" y="179874"/>
                      </a:cubicBezTo>
                      <a:cubicBezTo>
                        <a:pt x="265612" y="170561"/>
                        <a:pt x="573799" y="143467"/>
                        <a:pt x="702492" y="113834"/>
                      </a:cubicBezTo>
                      <a:cubicBezTo>
                        <a:pt x="831185" y="84201"/>
                        <a:pt x="938712" y="12234"/>
                        <a:pt x="920932" y="2074"/>
                      </a:cubicBezTo>
                      <a:cubicBezTo>
                        <a:pt x="903152" y="-8086"/>
                        <a:pt x="741439" y="20701"/>
                        <a:pt x="595812" y="52874"/>
                      </a:cubicBezTo>
                      <a:cubicBezTo>
                        <a:pt x="450185" y="85047"/>
                        <a:pt x="134379" y="173947"/>
                        <a:pt x="47172" y="195114"/>
                      </a:cubicBezTo>
                      <a:cubicBezTo>
                        <a:pt x="-40035" y="216281"/>
                        <a:pt x="81885" y="182414"/>
                        <a:pt x="72572" y="179874"/>
                      </a:cubicBezTo>
                      <a:cubicBezTo>
                        <a:pt x="63259" y="177334"/>
                        <a:pt x="-11248" y="169714"/>
                        <a:pt x="1452" y="16971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0" name="フリーフォーム: 図形 849">
                  <a:extLst>
                    <a:ext uri="{FF2B5EF4-FFF2-40B4-BE49-F238E27FC236}">
                      <a16:creationId xmlns:a16="http://schemas.microsoft.com/office/drawing/2014/main" id="{80BB381B-B08F-405E-A656-A599A3DE4085}"/>
                    </a:ext>
                  </a:extLst>
                </p:cNvPr>
                <p:cNvSpPr/>
                <p:nvPr/>
              </p:nvSpPr>
              <p:spPr>
                <a:xfrm>
                  <a:off x="6860583" y="10008605"/>
                  <a:ext cx="171979" cy="1062796"/>
                </a:xfrm>
                <a:custGeom>
                  <a:avLst/>
                  <a:gdLst>
                    <a:gd name="connsiteX0" fmla="*/ 2497 w 171979"/>
                    <a:gd name="connsiteY0" fmla="*/ 9155 h 1062796"/>
                    <a:gd name="connsiteX1" fmla="*/ 53297 w 171979"/>
                    <a:gd name="connsiteY1" fmla="*/ 339355 h 1062796"/>
                    <a:gd name="connsiteX2" fmla="*/ 43137 w 171979"/>
                    <a:gd name="connsiteY2" fmla="*/ 359675 h 1062796"/>
                    <a:gd name="connsiteX3" fmla="*/ 159977 w 171979"/>
                    <a:gd name="connsiteY3" fmla="*/ 1045475 h 1062796"/>
                    <a:gd name="connsiteX4" fmla="*/ 149817 w 171979"/>
                    <a:gd name="connsiteY4" fmla="*/ 786395 h 1062796"/>
                    <a:gd name="connsiteX5" fmla="*/ 2497 w 171979"/>
                    <a:gd name="connsiteY5" fmla="*/ 9155 h 1062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979" h="1062796">
                      <a:moveTo>
                        <a:pt x="2497" y="9155"/>
                      </a:moveTo>
                      <a:cubicBezTo>
                        <a:pt x="-13590" y="-65352"/>
                        <a:pt x="53297" y="339355"/>
                        <a:pt x="53297" y="339355"/>
                      </a:cubicBezTo>
                      <a:cubicBezTo>
                        <a:pt x="60070" y="397775"/>
                        <a:pt x="25357" y="241988"/>
                        <a:pt x="43137" y="359675"/>
                      </a:cubicBezTo>
                      <a:cubicBezTo>
                        <a:pt x="60917" y="477362"/>
                        <a:pt x="142197" y="974355"/>
                        <a:pt x="159977" y="1045475"/>
                      </a:cubicBezTo>
                      <a:cubicBezTo>
                        <a:pt x="177757" y="1116595"/>
                        <a:pt x="176910" y="956575"/>
                        <a:pt x="149817" y="786395"/>
                      </a:cubicBezTo>
                      <a:cubicBezTo>
                        <a:pt x="122724" y="616215"/>
                        <a:pt x="18584" y="83662"/>
                        <a:pt x="2497" y="915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1" name="フリーフォーム: 図形 850">
                  <a:extLst>
                    <a:ext uri="{FF2B5EF4-FFF2-40B4-BE49-F238E27FC236}">
                      <a16:creationId xmlns:a16="http://schemas.microsoft.com/office/drawing/2014/main" id="{FF907891-7C5C-47D0-9933-C76F2B509369}"/>
                    </a:ext>
                  </a:extLst>
                </p:cNvPr>
                <p:cNvSpPr/>
                <p:nvPr/>
              </p:nvSpPr>
              <p:spPr>
                <a:xfrm>
                  <a:off x="7321292" y="9941996"/>
                  <a:ext cx="838327" cy="1818213"/>
                </a:xfrm>
                <a:custGeom>
                  <a:avLst/>
                  <a:gdLst>
                    <a:gd name="connsiteX0" fmla="*/ 435868 w 838327"/>
                    <a:gd name="connsiteY0" fmla="*/ 35124 h 1818213"/>
                    <a:gd name="connsiteX1" fmla="*/ 395228 w 838327"/>
                    <a:gd name="connsiteY1" fmla="*/ 360244 h 1818213"/>
                    <a:gd name="connsiteX2" fmla="*/ 512068 w 838327"/>
                    <a:gd name="connsiteY2" fmla="*/ 731084 h 1818213"/>
                    <a:gd name="connsiteX3" fmla="*/ 354588 w 838327"/>
                    <a:gd name="connsiteY3" fmla="*/ 1294964 h 1818213"/>
                    <a:gd name="connsiteX4" fmla="*/ 451108 w 838327"/>
                    <a:gd name="connsiteY4" fmla="*/ 1620084 h 1818213"/>
                    <a:gd name="connsiteX5" fmla="*/ 303788 w 838327"/>
                    <a:gd name="connsiteY5" fmla="*/ 1777564 h 1818213"/>
                    <a:gd name="connsiteX6" fmla="*/ 821948 w 838327"/>
                    <a:gd name="connsiteY6" fmla="*/ 1813124 h 1818213"/>
                    <a:gd name="connsiteX7" fmla="*/ 644148 w 838327"/>
                    <a:gd name="connsiteY7" fmla="*/ 1802964 h 1818213"/>
                    <a:gd name="connsiteX8" fmla="*/ 4068 w 838327"/>
                    <a:gd name="connsiteY8" fmla="*/ 1675964 h 1818213"/>
                    <a:gd name="connsiteX9" fmla="*/ 374908 w 838327"/>
                    <a:gd name="connsiteY9" fmla="*/ 1244164 h 1818213"/>
                    <a:gd name="connsiteX10" fmla="*/ 435868 w 838327"/>
                    <a:gd name="connsiteY10" fmla="*/ 35124 h 1818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38327" h="1818213">
                      <a:moveTo>
                        <a:pt x="435868" y="35124"/>
                      </a:moveTo>
                      <a:cubicBezTo>
                        <a:pt x="439255" y="-112196"/>
                        <a:pt x="382528" y="244251"/>
                        <a:pt x="395228" y="360244"/>
                      </a:cubicBezTo>
                      <a:cubicBezTo>
                        <a:pt x="407928" y="476237"/>
                        <a:pt x="518841" y="575297"/>
                        <a:pt x="512068" y="731084"/>
                      </a:cubicBezTo>
                      <a:cubicBezTo>
                        <a:pt x="505295" y="886871"/>
                        <a:pt x="364748" y="1146797"/>
                        <a:pt x="354588" y="1294964"/>
                      </a:cubicBezTo>
                      <a:cubicBezTo>
                        <a:pt x="344428" y="1443131"/>
                        <a:pt x="459575" y="1539651"/>
                        <a:pt x="451108" y="1620084"/>
                      </a:cubicBezTo>
                      <a:cubicBezTo>
                        <a:pt x="442641" y="1700517"/>
                        <a:pt x="241981" y="1745391"/>
                        <a:pt x="303788" y="1777564"/>
                      </a:cubicBezTo>
                      <a:cubicBezTo>
                        <a:pt x="365595" y="1809737"/>
                        <a:pt x="765221" y="1808891"/>
                        <a:pt x="821948" y="1813124"/>
                      </a:cubicBezTo>
                      <a:cubicBezTo>
                        <a:pt x="878675" y="1817357"/>
                        <a:pt x="780461" y="1825824"/>
                        <a:pt x="644148" y="1802964"/>
                      </a:cubicBezTo>
                      <a:cubicBezTo>
                        <a:pt x="507835" y="1780104"/>
                        <a:pt x="48941" y="1769097"/>
                        <a:pt x="4068" y="1675964"/>
                      </a:cubicBezTo>
                      <a:cubicBezTo>
                        <a:pt x="-40805" y="1582831"/>
                        <a:pt x="298708" y="1513404"/>
                        <a:pt x="374908" y="1244164"/>
                      </a:cubicBezTo>
                      <a:cubicBezTo>
                        <a:pt x="451108" y="974924"/>
                        <a:pt x="432481" y="182444"/>
                        <a:pt x="435868" y="3512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2" name="フリーフォーム: 図形 851">
                  <a:extLst>
                    <a:ext uri="{FF2B5EF4-FFF2-40B4-BE49-F238E27FC236}">
                      <a16:creationId xmlns:a16="http://schemas.microsoft.com/office/drawing/2014/main" id="{700DB603-213A-4EDE-BF28-4F5E7179F90B}"/>
                    </a:ext>
                  </a:extLst>
                </p:cNvPr>
                <p:cNvSpPr/>
                <p:nvPr/>
              </p:nvSpPr>
              <p:spPr>
                <a:xfrm>
                  <a:off x="6683533" y="11085148"/>
                  <a:ext cx="336944" cy="593081"/>
                </a:xfrm>
                <a:custGeom>
                  <a:avLst/>
                  <a:gdLst>
                    <a:gd name="connsiteX0" fmla="*/ 330042 w 336944"/>
                    <a:gd name="connsiteY0" fmla="*/ 9890 h 593081"/>
                    <a:gd name="connsiteX1" fmla="*/ 325280 w 336944"/>
                    <a:gd name="connsiteY1" fmla="*/ 197215 h 593081"/>
                    <a:gd name="connsiteX2" fmla="*/ 326867 w 336944"/>
                    <a:gd name="connsiteY2" fmla="*/ 421052 h 593081"/>
                    <a:gd name="connsiteX3" fmla="*/ 182405 w 336944"/>
                    <a:gd name="connsiteY3" fmla="*/ 524240 h 593081"/>
                    <a:gd name="connsiteX4" fmla="*/ 60167 w 336944"/>
                    <a:gd name="connsiteY4" fmla="*/ 578215 h 593081"/>
                    <a:gd name="connsiteX5" fmla="*/ 10955 w 336944"/>
                    <a:gd name="connsiteY5" fmla="*/ 563927 h 593081"/>
                    <a:gd name="connsiteX6" fmla="*/ 266542 w 336944"/>
                    <a:gd name="connsiteY6" fmla="*/ 271827 h 593081"/>
                    <a:gd name="connsiteX7" fmla="*/ 91917 w 336944"/>
                    <a:gd name="connsiteY7" fmla="*/ 419465 h 593081"/>
                    <a:gd name="connsiteX8" fmla="*/ 44292 w 336944"/>
                    <a:gd name="connsiteY8" fmla="*/ 503602 h 593081"/>
                    <a:gd name="connsiteX9" fmla="*/ 261780 w 336944"/>
                    <a:gd name="connsiteY9" fmla="*/ 513127 h 593081"/>
                    <a:gd name="connsiteX10" fmla="*/ 330042 w 336944"/>
                    <a:gd name="connsiteY10" fmla="*/ 9890 h 593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6944" h="593081">
                      <a:moveTo>
                        <a:pt x="330042" y="9890"/>
                      </a:moveTo>
                      <a:cubicBezTo>
                        <a:pt x="340625" y="-42762"/>
                        <a:pt x="325809" y="128688"/>
                        <a:pt x="325280" y="197215"/>
                      </a:cubicBezTo>
                      <a:cubicBezTo>
                        <a:pt x="324751" y="265742"/>
                        <a:pt x="350679" y="366548"/>
                        <a:pt x="326867" y="421052"/>
                      </a:cubicBezTo>
                      <a:cubicBezTo>
                        <a:pt x="303055" y="475556"/>
                        <a:pt x="226855" y="498046"/>
                        <a:pt x="182405" y="524240"/>
                      </a:cubicBezTo>
                      <a:cubicBezTo>
                        <a:pt x="137955" y="550434"/>
                        <a:pt x="88742" y="571601"/>
                        <a:pt x="60167" y="578215"/>
                      </a:cubicBezTo>
                      <a:cubicBezTo>
                        <a:pt x="31592" y="584829"/>
                        <a:pt x="-23441" y="614992"/>
                        <a:pt x="10955" y="563927"/>
                      </a:cubicBezTo>
                      <a:cubicBezTo>
                        <a:pt x="45351" y="512862"/>
                        <a:pt x="253048" y="295904"/>
                        <a:pt x="266542" y="271827"/>
                      </a:cubicBezTo>
                      <a:cubicBezTo>
                        <a:pt x="280036" y="247750"/>
                        <a:pt x="128959" y="380836"/>
                        <a:pt x="91917" y="419465"/>
                      </a:cubicBezTo>
                      <a:cubicBezTo>
                        <a:pt x="54875" y="458094"/>
                        <a:pt x="15982" y="487992"/>
                        <a:pt x="44292" y="503602"/>
                      </a:cubicBezTo>
                      <a:cubicBezTo>
                        <a:pt x="72602" y="519212"/>
                        <a:pt x="215478" y="590650"/>
                        <a:pt x="261780" y="513127"/>
                      </a:cubicBezTo>
                      <a:cubicBezTo>
                        <a:pt x="308082" y="435604"/>
                        <a:pt x="319459" y="62542"/>
                        <a:pt x="330042" y="989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3" name="フリーフォーム: 図形 852">
                  <a:extLst>
                    <a:ext uri="{FF2B5EF4-FFF2-40B4-BE49-F238E27FC236}">
                      <a16:creationId xmlns:a16="http://schemas.microsoft.com/office/drawing/2014/main" id="{128C9A60-63C0-48EA-BEAA-144E96B62F11}"/>
                    </a:ext>
                  </a:extLst>
                </p:cNvPr>
                <p:cNvSpPr/>
                <p:nvPr/>
              </p:nvSpPr>
              <p:spPr>
                <a:xfrm>
                  <a:off x="6442042" y="11547444"/>
                  <a:ext cx="1440093" cy="251201"/>
                </a:xfrm>
                <a:custGeom>
                  <a:avLst/>
                  <a:gdLst>
                    <a:gd name="connsiteX0" fmla="*/ 479458 w 1440093"/>
                    <a:gd name="connsiteY0" fmla="*/ 31 h 251201"/>
                    <a:gd name="connsiteX1" fmla="*/ 171483 w 1440093"/>
                    <a:gd name="connsiteY1" fmla="*/ 66706 h 251201"/>
                    <a:gd name="connsiteX2" fmla="*/ 100046 w 1440093"/>
                    <a:gd name="connsiteY2" fmla="*/ 160369 h 251201"/>
                    <a:gd name="connsiteX3" fmla="*/ 4796 w 1440093"/>
                    <a:gd name="connsiteY3" fmla="*/ 247681 h 251201"/>
                    <a:gd name="connsiteX4" fmla="*/ 261971 w 1440093"/>
                    <a:gd name="connsiteY4" fmla="*/ 233394 h 251201"/>
                    <a:gd name="connsiteX5" fmla="*/ 1366871 w 1440093"/>
                    <a:gd name="connsiteY5" fmla="*/ 227044 h 251201"/>
                    <a:gd name="connsiteX6" fmla="*/ 1290671 w 1440093"/>
                    <a:gd name="connsiteY6" fmla="*/ 119094 h 251201"/>
                    <a:gd name="connsiteX7" fmla="*/ 922371 w 1440093"/>
                    <a:gd name="connsiteY7" fmla="*/ 209581 h 251201"/>
                    <a:gd name="connsiteX8" fmla="*/ 63533 w 1440093"/>
                    <a:gd name="connsiteY8" fmla="*/ 195294 h 251201"/>
                    <a:gd name="connsiteX9" fmla="*/ 281021 w 1440093"/>
                    <a:gd name="connsiteY9" fmla="*/ 74644 h 251201"/>
                    <a:gd name="connsiteX10" fmla="*/ 479458 w 1440093"/>
                    <a:gd name="connsiteY10" fmla="*/ 31 h 251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40093" h="251201">
                      <a:moveTo>
                        <a:pt x="479458" y="31"/>
                      </a:moveTo>
                      <a:cubicBezTo>
                        <a:pt x="461202" y="-1292"/>
                        <a:pt x="234718" y="39983"/>
                        <a:pt x="171483" y="66706"/>
                      </a:cubicBezTo>
                      <a:cubicBezTo>
                        <a:pt x="108248" y="93429"/>
                        <a:pt x="127827" y="130207"/>
                        <a:pt x="100046" y="160369"/>
                      </a:cubicBezTo>
                      <a:cubicBezTo>
                        <a:pt x="72265" y="190531"/>
                        <a:pt x="-22192" y="235510"/>
                        <a:pt x="4796" y="247681"/>
                      </a:cubicBezTo>
                      <a:cubicBezTo>
                        <a:pt x="31783" y="259852"/>
                        <a:pt x="34959" y="236833"/>
                        <a:pt x="261971" y="233394"/>
                      </a:cubicBezTo>
                      <a:lnTo>
                        <a:pt x="1366871" y="227044"/>
                      </a:lnTo>
                      <a:cubicBezTo>
                        <a:pt x="1538321" y="207994"/>
                        <a:pt x="1364754" y="122004"/>
                        <a:pt x="1290671" y="119094"/>
                      </a:cubicBezTo>
                      <a:cubicBezTo>
                        <a:pt x="1216588" y="116184"/>
                        <a:pt x="1126894" y="196881"/>
                        <a:pt x="922371" y="209581"/>
                      </a:cubicBezTo>
                      <a:cubicBezTo>
                        <a:pt x="717848" y="222281"/>
                        <a:pt x="170425" y="217783"/>
                        <a:pt x="63533" y="195294"/>
                      </a:cubicBezTo>
                      <a:cubicBezTo>
                        <a:pt x="-43359" y="172805"/>
                        <a:pt x="209848" y="102690"/>
                        <a:pt x="281021" y="74644"/>
                      </a:cubicBezTo>
                      <a:cubicBezTo>
                        <a:pt x="352194" y="46598"/>
                        <a:pt x="497714" y="1354"/>
                        <a:pt x="479458" y="31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787" name="フリーフォーム: 図形 786">
                <a:extLst>
                  <a:ext uri="{FF2B5EF4-FFF2-40B4-BE49-F238E27FC236}">
                    <a16:creationId xmlns:a16="http://schemas.microsoft.com/office/drawing/2014/main" id="{3FA27801-B017-4CE9-8321-D13A9899C7C6}"/>
                  </a:ext>
                </a:extLst>
              </p:cNvPr>
              <p:cNvSpPr/>
              <p:nvPr/>
            </p:nvSpPr>
            <p:spPr>
              <a:xfrm>
                <a:off x="4143373" y="2911430"/>
                <a:ext cx="1823483" cy="160679"/>
              </a:xfrm>
              <a:custGeom>
                <a:avLst/>
                <a:gdLst>
                  <a:gd name="connsiteX0" fmla="*/ 6911 w 2226703"/>
                  <a:gd name="connsiteY0" fmla="*/ 1999 h 196209"/>
                  <a:gd name="connsiteX1" fmla="*/ 254561 w 2226703"/>
                  <a:gd name="connsiteY1" fmla="*/ 14699 h 196209"/>
                  <a:gd name="connsiteX2" fmla="*/ 2165911 w 2226703"/>
                  <a:gd name="connsiteY2" fmla="*/ 179799 h 196209"/>
                  <a:gd name="connsiteX3" fmla="*/ 1689661 w 2226703"/>
                  <a:gd name="connsiteY3" fmla="*/ 135349 h 196209"/>
                  <a:gd name="connsiteX4" fmla="*/ 1061011 w 2226703"/>
                  <a:gd name="connsiteY4" fmla="*/ 192499 h 196209"/>
                  <a:gd name="connsiteX5" fmla="*/ 6911 w 2226703"/>
                  <a:gd name="connsiteY5" fmla="*/ 1999 h 19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6703" h="196209">
                    <a:moveTo>
                      <a:pt x="6911" y="1999"/>
                    </a:moveTo>
                    <a:cubicBezTo>
                      <a:pt x="-49181" y="-6468"/>
                      <a:pt x="254561" y="14699"/>
                      <a:pt x="254561" y="14699"/>
                    </a:cubicBezTo>
                    <a:lnTo>
                      <a:pt x="2165911" y="179799"/>
                    </a:lnTo>
                    <a:cubicBezTo>
                      <a:pt x="2405094" y="199907"/>
                      <a:pt x="1873811" y="133232"/>
                      <a:pt x="1689661" y="135349"/>
                    </a:cubicBezTo>
                    <a:cubicBezTo>
                      <a:pt x="1505511" y="137466"/>
                      <a:pt x="1336178" y="213666"/>
                      <a:pt x="1061011" y="192499"/>
                    </a:cubicBezTo>
                    <a:cubicBezTo>
                      <a:pt x="785844" y="171332"/>
                      <a:pt x="412252" y="89840"/>
                      <a:pt x="6911" y="19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8" name="フリーフォーム: 図形 787">
                <a:extLst>
                  <a:ext uri="{FF2B5EF4-FFF2-40B4-BE49-F238E27FC236}">
                    <a16:creationId xmlns:a16="http://schemas.microsoft.com/office/drawing/2014/main" id="{229A9536-714C-4C74-B78B-7072BA715EEB}"/>
                  </a:ext>
                </a:extLst>
              </p:cNvPr>
              <p:cNvSpPr/>
              <p:nvPr/>
            </p:nvSpPr>
            <p:spPr>
              <a:xfrm>
                <a:off x="4132440" y="2829694"/>
                <a:ext cx="207696" cy="2620541"/>
              </a:xfrm>
              <a:custGeom>
                <a:avLst/>
                <a:gdLst>
                  <a:gd name="connsiteX0" fmla="*/ 1211 w 253623"/>
                  <a:gd name="connsiteY0" fmla="*/ 82759 h 3200011"/>
                  <a:gd name="connsiteX1" fmla="*/ 153611 w 253623"/>
                  <a:gd name="connsiteY1" fmla="*/ 432009 h 3200011"/>
                  <a:gd name="connsiteX2" fmla="*/ 140911 w 253623"/>
                  <a:gd name="connsiteY2" fmla="*/ 3099009 h 3200011"/>
                  <a:gd name="connsiteX3" fmla="*/ 172661 w 253623"/>
                  <a:gd name="connsiteY3" fmla="*/ 2508459 h 3200011"/>
                  <a:gd name="connsiteX4" fmla="*/ 248861 w 253623"/>
                  <a:gd name="connsiteY4" fmla="*/ 1257509 h 3200011"/>
                  <a:gd name="connsiteX5" fmla="*/ 1211 w 253623"/>
                  <a:gd name="connsiteY5" fmla="*/ 82759 h 320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623" h="3200011">
                    <a:moveTo>
                      <a:pt x="1211" y="82759"/>
                    </a:moveTo>
                    <a:cubicBezTo>
                      <a:pt x="-14664" y="-54824"/>
                      <a:pt x="130328" y="-70699"/>
                      <a:pt x="153611" y="432009"/>
                    </a:cubicBezTo>
                    <a:cubicBezTo>
                      <a:pt x="176894" y="934717"/>
                      <a:pt x="137736" y="2752934"/>
                      <a:pt x="140911" y="3099009"/>
                    </a:cubicBezTo>
                    <a:cubicBezTo>
                      <a:pt x="144086" y="3445084"/>
                      <a:pt x="154669" y="2815376"/>
                      <a:pt x="172661" y="2508459"/>
                    </a:cubicBezTo>
                    <a:cubicBezTo>
                      <a:pt x="190653" y="2201542"/>
                      <a:pt x="274261" y="1667084"/>
                      <a:pt x="248861" y="1257509"/>
                    </a:cubicBezTo>
                    <a:cubicBezTo>
                      <a:pt x="223461" y="847934"/>
                      <a:pt x="17086" y="220342"/>
                      <a:pt x="1211" y="827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9" name="フリーフォーム: 図形 788">
                <a:extLst>
                  <a:ext uri="{FF2B5EF4-FFF2-40B4-BE49-F238E27FC236}">
                    <a16:creationId xmlns:a16="http://schemas.microsoft.com/office/drawing/2014/main" id="{FDFD5D00-7B82-4EE9-9548-8FEDDA743A7C}"/>
                  </a:ext>
                </a:extLst>
              </p:cNvPr>
              <p:cNvSpPr/>
              <p:nvPr/>
            </p:nvSpPr>
            <p:spPr>
              <a:xfrm>
                <a:off x="5859863" y="2838482"/>
                <a:ext cx="80350" cy="2668497"/>
              </a:xfrm>
              <a:custGeom>
                <a:avLst/>
                <a:gdLst>
                  <a:gd name="connsiteX0" fmla="*/ 88910 w 98117"/>
                  <a:gd name="connsiteY0" fmla="*/ 97428 h 3258572"/>
                  <a:gd name="connsiteX1" fmla="*/ 10 w 98117"/>
                  <a:gd name="connsiteY1" fmla="*/ 745128 h 3258572"/>
                  <a:gd name="connsiteX2" fmla="*/ 95260 w 98117"/>
                  <a:gd name="connsiteY2" fmla="*/ 3158128 h 3258572"/>
                  <a:gd name="connsiteX3" fmla="*/ 76210 w 98117"/>
                  <a:gd name="connsiteY3" fmla="*/ 2535828 h 3258572"/>
                  <a:gd name="connsiteX4" fmla="*/ 88910 w 98117"/>
                  <a:gd name="connsiteY4" fmla="*/ 97428 h 325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17" h="3258572">
                    <a:moveTo>
                      <a:pt x="88910" y="97428"/>
                    </a:moveTo>
                    <a:cubicBezTo>
                      <a:pt x="76210" y="-201022"/>
                      <a:pt x="-1048" y="235011"/>
                      <a:pt x="10" y="745128"/>
                    </a:cubicBezTo>
                    <a:cubicBezTo>
                      <a:pt x="1068" y="1255245"/>
                      <a:pt x="82560" y="2859678"/>
                      <a:pt x="95260" y="3158128"/>
                    </a:cubicBezTo>
                    <a:cubicBezTo>
                      <a:pt x="107960" y="3456578"/>
                      <a:pt x="74093" y="3042770"/>
                      <a:pt x="76210" y="2535828"/>
                    </a:cubicBezTo>
                    <a:cubicBezTo>
                      <a:pt x="78327" y="2028886"/>
                      <a:pt x="101610" y="395878"/>
                      <a:pt x="88910" y="974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0" name="フリーフォーム: 図形 789">
                <a:extLst>
                  <a:ext uri="{FF2B5EF4-FFF2-40B4-BE49-F238E27FC236}">
                    <a16:creationId xmlns:a16="http://schemas.microsoft.com/office/drawing/2014/main" id="{7A512AE3-E31E-46D6-8C16-2E851C2CC6E1}"/>
                  </a:ext>
                </a:extLst>
              </p:cNvPr>
              <p:cNvSpPr/>
              <p:nvPr/>
            </p:nvSpPr>
            <p:spPr>
              <a:xfrm>
                <a:off x="4065831" y="5367523"/>
                <a:ext cx="2201473" cy="114923"/>
              </a:xfrm>
              <a:custGeom>
                <a:avLst/>
                <a:gdLst>
                  <a:gd name="connsiteX0" fmla="*/ 0 w 2688277"/>
                  <a:gd name="connsiteY0" fmla="*/ 0 h 140335"/>
                  <a:gd name="connsiteX1" fmla="*/ 158750 w 2688277"/>
                  <a:gd name="connsiteY1" fmla="*/ 19050 h 140335"/>
                  <a:gd name="connsiteX2" fmla="*/ 2546350 w 2688277"/>
                  <a:gd name="connsiteY2" fmla="*/ 139700 h 140335"/>
                  <a:gd name="connsiteX3" fmla="*/ 2152650 w 2688277"/>
                  <a:gd name="connsiteY3" fmla="*/ 63500 h 140335"/>
                  <a:gd name="connsiteX4" fmla="*/ 0 w 2688277"/>
                  <a:gd name="connsiteY4" fmla="*/ 0 h 14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8277" h="140335">
                    <a:moveTo>
                      <a:pt x="0" y="0"/>
                    </a:moveTo>
                    <a:lnTo>
                      <a:pt x="158750" y="19050"/>
                    </a:lnTo>
                    <a:lnTo>
                      <a:pt x="2546350" y="139700"/>
                    </a:lnTo>
                    <a:cubicBezTo>
                      <a:pt x="2878667" y="147108"/>
                      <a:pt x="2578100" y="87842"/>
                      <a:pt x="2152650" y="63500"/>
                    </a:cubicBezTo>
                    <a:cubicBezTo>
                      <a:pt x="1727200" y="39158"/>
                      <a:pt x="860425" y="16404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1" name="フリーフォーム: 図形 790">
                <a:extLst>
                  <a:ext uri="{FF2B5EF4-FFF2-40B4-BE49-F238E27FC236}">
                    <a16:creationId xmlns:a16="http://schemas.microsoft.com/office/drawing/2014/main" id="{9C129CDC-2940-490D-B242-B70424B9533F}"/>
                  </a:ext>
                </a:extLst>
              </p:cNvPr>
              <p:cNvSpPr/>
              <p:nvPr/>
            </p:nvSpPr>
            <p:spPr>
              <a:xfrm>
                <a:off x="3841418" y="2690224"/>
                <a:ext cx="2224140" cy="181496"/>
              </a:xfrm>
              <a:custGeom>
                <a:avLst/>
                <a:gdLst>
                  <a:gd name="connsiteX0" fmla="*/ 280386 w 2715956"/>
                  <a:gd name="connsiteY0" fmla="*/ 11770 h 221630"/>
                  <a:gd name="connsiteX1" fmla="*/ 2210786 w 2715956"/>
                  <a:gd name="connsiteY1" fmla="*/ 176870 h 221630"/>
                  <a:gd name="connsiteX2" fmla="*/ 2699736 w 2715956"/>
                  <a:gd name="connsiteY2" fmla="*/ 183220 h 221630"/>
                  <a:gd name="connsiteX3" fmla="*/ 2363186 w 2715956"/>
                  <a:gd name="connsiteY3" fmla="*/ 214970 h 221630"/>
                  <a:gd name="connsiteX4" fmla="*/ 235936 w 2715956"/>
                  <a:gd name="connsiteY4" fmla="*/ 37170 h 221630"/>
                  <a:gd name="connsiteX5" fmla="*/ 280386 w 2715956"/>
                  <a:gd name="connsiteY5" fmla="*/ 11770 h 221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5956" h="221630">
                    <a:moveTo>
                      <a:pt x="280386" y="11770"/>
                    </a:moveTo>
                    <a:cubicBezTo>
                      <a:pt x="609528" y="35053"/>
                      <a:pt x="1807561" y="148295"/>
                      <a:pt x="2210786" y="176870"/>
                    </a:cubicBezTo>
                    <a:cubicBezTo>
                      <a:pt x="2614011" y="205445"/>
                      <a:pt x="2674336" y="176870"/>
                      <a:pt x="2699736" y="183220"/>
                    </a:cubicBezTo>
                    <a:cubicBezTo>
                      <a:pt x="2725136" y="189570"/>
                      <a:pt x="2773819" y="239312"/>
                      <a:pt x="2363186" y="214970"/>
                    </a:cubicBezTo>
                    <a:cubicBezTo>
                      <a:pt x="1952553" y="190628"/>
                      <a:pt x="590478" y="73153"/>
                      <a:pt x="235936" y="37170"/>
                    </a:cubicBezTo>
                    <a:cubicBezTo>
                      <a:pt x="-118606" y="1187"/>
                      <a:pt x="-48756" y="-11513"/>
                      <a:pt x="280386" y="117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2" name="フリーフォーム: 図形 791">
                <a:extLst>
                  <a:ext uri="{FF2B5EF4-FFF2-40B4-BE49-F238E27FC236}">
                    <a16:creationId xmlns:a16="http://schemas.microsoft.com/office/drawing/2014/main" id="{F579D97C-3EB8-43E5-A4FF-A6415F58DB48}"/>
                  </a:ext>
                </a:extLst>
              </p:cNvPr>
              <p:cNvSpPr/>
              <p:nvPr/>
            </p:nvSpPr>
            <p:spPr>
              <a:xfrm>
                <a:off x="6000267" y="2871430"/>
                <a:ext cx="85202" cy="1763638"/>
              </a:xfrm>
              <a:custGeom>
                <a:avLst/>
                <a:gdLst>
                  <a:gd name="connsiteX0" fmla="*/ 95259 w 104043"/>
                  <a:gd name="connsiteY0" fmla="*/ 12745 h 2153625"/>
                  <a:gd name="connsiteX1" fmla="*/ 9 w 104043"/>
                  <a:gd name="connsiteY1" fmla="*/ 1098595 h 2153625"/>
                  <a:gd name="connsiteX2" fmla="*/ 101609 w 104043"/>
                  <a:gd name="connsiteY2" fmla="*/ 2070145 h 2153625"/>
                  <a:gd name="connsiteX3" fmla="*/ 76209 w 104043"/>
                  <a:gd name="connsiteY3" fmla="*/ 1866945 h 2153625"/>
                  <a:gd name="connsiteX4" fmla="*/ 95259 w 104043"/>
                  <a:gd name="connsiteY4" fmla="*/ 12745 h 215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43" h="2153625">
                    <a:moveTo>
                      <a:pt x="95259" y="12745"/>
                    </a:moveTo>
                    <a:cubicBezTo>
                      <a:pt x="82559" y="-115313"/>
                      <a:pt x="-1049" y="755695"/>
                      <a:pt x="9" y="1098595"/>
                    </a:cubicBezTo>
                    <a:cubicBezTo>
                      <a:pt x="1067" y="1441495"/>
                      <a:pt x="88909" y="1942087"/>
                      <a:pt x="101609" y="2070145"/>
                    </a:cubicBezTo>
                    <a:cubicBezTo>
                      <a:pt x="114309" y="2198203"/>
                      <a:pt x="73034" y="2213020"/>
                      <a:pt x="76209" y="1866945"/>
                    </a:cubicBezTo>
                    <a:cubicBezTo>
                      <a:pt x="79384" y="1520870"/>
                      <a:pt x="107959" y="140803"/>
                      <a:pt x="95259" y="127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3" name="フリーフォーム: 図形 792">
                <a:extLst>
                  <a:ext uri="{FF2B5EF4-FFF2-40B4-BE49-F238E27FC236}">
                    <a16:creationId xmlns:a16="http://schemas.microsoft.com/office/drawing/2014/main" id="{63DB16FE-AE3B-4C67-AACD-04EF4B5CB628}"/>
                  </a:ext>
                </a:extLst>
              </p:cNvPr>
              <p:cNvSpPr/>
              <p:nvPr/>
            </p:nvSpPr>
            <p:spPr>
              <a:xfrm>
                <a:off x="4013459" y="2758971"/>
                <a:ext cx="125173" cy="1627052"/>
              </a:xfrm>
              <a:custGeom>
                <a:avLst/>
                <a:gdLst>
                  <a:gd name="connsiteX0" fmla="*/ 452 w 152852"/>
                  <a:gd name="connsiteY0" fmla="*/ 86571 h 1986836"/>
                  <a:gd name="connsiteX1" fmla="*/ 95702 w 152852"/>
                  <a:gd name="connsiteY1" fmla="*/ 505671 h 1986836"/>
                  <a:gd name="connsiteX2" fmla="*/ 63952 w 152852"/>
                  <a:gd name="connsiteY2" fmla="*/ 1966171 h 1986836"/>
                  <a:gd name="connsiteX3" fmla="*/ 152852 w 152852"/>
                  <a:gd name="connsiteY3" fmla="*/ 1280371 h 1986836"/>
                  <a:gd name="connsiteX4" fmla="*/ 63952 w 152852"/>
                  <a:gd name="connsiteY4" fmla="*/ 111971 h 1986836"/>
                  <a:gd name="connsiteX5" fmla="*/ 452 w 152852"/>
                  <a:gd name="connsiteY5" fmla="*/ 86571 h 198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852" h="1986836">
                    <a:moveTo>
                      <a:pt x="452" y="86571"/>
                    </a:moveTo>
                    <a:cubicBezTo>
                      <a:pt x="5744" y="152188"/>
                      <a:pt x="85119" y="192404"/>
                      <a:pt x="95702" y="505671"/>
                    </a:cubicBezTo>
                    <a:cubicBezTo>
                      <a:pt x="106285" y="818938"/>
                      <a:pt x="54427" y="1837054"/>
                      <a:pt x="63952" y="1966171"/>
                    </a:cubicBezTo>
                    <a:cubicBezTo>
                      <a:pt x="73477" y="2095288"/>
                      <a:pt x="152852" y="1589404"/>
                      <a:pt x="152852" y="1280371"/>
                    </a:cubicBezTo>
                    <a:cubicBezTo>
                      <a:pt x="152852" y="971338"/>
                      <a:pt x="90410" y="305646"/>
                      <a:pt x="63952" y="111971"/>
                    </a:cubicBezTo>
                    <a:cubicBezTo>
                      <a:pt x="37494" y="-81704"/>
                      <a:pt x="-4840" y="20954"/>
                      <a:pt x="452" y="865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4" name="フリーフォーム: 図形 793">
                <a:extLst>
                  <a:ext uri="{FF2B5EF4-FFF2-40B4-BE49-F238E27FC236}">
                    <a16:creationId xmlns:a16="http://schemas.microsoft.com/office/drawing/2014/main" id="{7053476E-EEAD-4953-95A9-60B86F08840E}"/>
                  </a:ext>
                </a:extLst>
              </p:cNvPr>
              <p:cNvSpPr/>
              <p:nvPr/>
            </p:nvSpPr>
            <p:spPr>
              <a:xfrm>
                <a:off x="5466456" y="2887048"/>
                <a:ext cx="665892" cy="165632"/>
              </a:xfrm>
              <a:custGeom>
                <a:avLst/>
                <a:gdLst>
                  <a:gd name="connsiteX0" fmla="*/ 23210 w 813138"/>
                  <a:gd name="connsiteY0" fmla="*/ 171473 h 202258"/>
                  <a:gd name="connsiteX1" fmla="*/ 810610 w 813138"/>
                  <a:gd name="connsiteY1" fmla="*/ 23 h 202258"/>
                  <a:gd name="connsiteX2" fmla="*/ 264510 w 813138"/>
                  <a:gd name="connsiteY2" fmla="*/ 184173 h 202258"/>
                  <a:gd name="connsiteX3" fmla="*/ 23210 w 813138"/>
                  <a:gd name="connsiteY3" fmla="*/ 171473 h 20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3138" h="202258">
                    <a:moveTo>
                      <a:pt x="23210" y="171473"/>
                    </a:moveTo>
                    <a:cubicBezTo>
                      <a:pt x="114227" y="140781"/>
                      <a:pt x="770393" y="-2094"/>
                      <a:pt x="810610" y="23"/>
                    </a:cubicBezTo>
                    <a:cubicBezTo>
                      <a:pt x="850827" y="2140"/>
                      <a:pt x="399977" y="152423"/>
                      <a:pt x="264510" y="184173"/>
                    </a:cubicBezTo>
                    <a:cubicBezTo>
                      <a:pt x="129043" y="215923"/>
                      <a:pt x="-67807" y="202165"/>
                      <a:pt x="23210" y="17147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5" name="フリーフォーム: 図形 794">
                <a:extLst>
                  <a:ext uri="{FF2B5EF4-FFF2-40B4-BE49-F238E27FC236}">
                    <a16:creationId xmlns:a16="http://schemas.microsoft.com/office/drawing/2014/main" id="{CF09BB09-56AD-4EC2-924F-1D60238C2141}"/>
                  </a:ext>
                </a:extLst>
              </p:cNvPr>
              <p:cNvSpPr/>
              <p:nvPr/>
            </p:nvSpPr>
            <p:spPr>
              <a:xfrm>
                <a:off x="3581400" y="4489329"/>
                <a:ext cx="1180650" cy="1077275"/>
              </a:xfrm>
              <a:custGeom>
                <a:avLst/>
                <a:gdLst>
                  <a:gd name="connsiteX0" fmla="*/ 680451 w 1441723"/>
                  <a:gd name="connsiteY0" fmla="*/ 69086 h 1315489"/>
                  <a:gd name="connsiteX1" fmla="*/ 648701 w 1441723"/>
                  <a:gd name="connsiteY1" fmla="*/ 189736 h 1315489"/>
                  <a:gd name="connsiteX2" fmla="*/ 591551 w 1441723"/>
                  <a:gd name="connsiteY2" fmla="*/ 792986 h 1315489"/>
                  <a:gd name="connsiteX3" fmla="*/ 1001 w 1441723"/>
                  <a:gd name="connsiteY3" fmla="*/ 1154936 h 1315489"/>
                  <a:gd name="connsiteX4" fmla="*/ 477251 w 1441723"/>
                  <a:gd name="connsiteY4" fmla="*/ 983486 h 1315489"/>
                  <a:gd name="connsiteX5" fmla="*/ 1436101 w 1441723"/>
                  <a:gd name="connsiteY5" fmla="*/ 1281936 h 1315489"/>
                  <a:gd name="connsiteX6" fmla="*/ 864601 w 1441723"/>
                  <a:gd name="connsiteY6" fmla="*/ 1173986 h 1315489"/>
                  <a:gd name="connsiteX7" fmla="*/ 680451 w 1441723"/>
                  <a:gd name="connsiteY7" fmla="*/ 69086 h 131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1723" h="1315489">
                    <a:moveTo>
                      <a:pt x="680451" y="69086"/>
                    </a:moveTo>
                    <a:cubicBezTo>
                      <a:pt x="644468" y="-94956"/>
                      <a:pt x="663518" y="69086"/>
                      <a:pt x="648701" y="189736"/>
                    </a:cubicBezTo>
                    <a:cubicBezTo>
                      <a:pt x="633884" y="310386"/>
                      <a:pt x="699501" y="632119"/>
                      <a:pt x="591551" y="792986"/>
                    </a:cubicBezTo>
                    <a:cubicBezTo>
                      <a:pt x="483601" y="953853"/>
                      <a:pt x="20051" y="1123186"/>
                      <a:pt x="1001" y="1154936"/>
                    </a:cubicBezTo>
                    <a:cubicBezTo>
                      <a:pt x="-18049" y="1186686"/>
                      <a:pt x="238068" y="962319"/>
                      <a:pt x="477251" y="983486"/>
                    </a:cubicBezTo>
                    <a:cubicBezTo>
                      <a:pt x="716434" y="1004653"/>
                      <a:pt x="1371543" y="1250186"/>
                      <a:pt x="1436101" y="1281936"/>
                    </a:cubicBezTo>
                    <a:cubicBezTo>
                      <a:pt x="1500659" y="1313686"/>
                      <a:pt x="990543" y="1372953"/>
                      <a:pt x="864601" y="1173986"/>
                    </a:cubicBezTo>
                    <a:cubicBezTo>
                      <a:pt x="738659" y="975019"/>
                      <a:pt x="716434" y="233128"/>
                      <a:pt x="680451" y="690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6" name="フリーフォーム: 図形 795">
                <a:extLst>
                  <a:ext uri="{FF2B5EF4-FFF2-40B4-BE49-F238E27FC236}">
                    <a16:creationId xmlns:a16="http://schemas.microsoft.com/office/drawing/2014/main" id="{91578F96-1B7D-48DE-BDB7-F2C8F23E6BF0}"/>
                  </a:ext>
                </a:extLst>
              </p:cNvPr>
              <p:cNvSpPr/>
              <p:nvPr/>
            </p:nvSpPr>
            <p:spPr>
              <a:xfrm>
                <a:off x="6045200" y="4569998"/>
                <a:ext cx="37826" cy="998267"/>
              </a:xfrm>
              <a:custGeom>
                <a:avLst/>
                <a:gdLst>
                  <a:gd name="connsiteX0" fmla="*/ 35560 w 37826"/>
                  <a:gd name="connsiteY0" fmla="*/ 7082 h 998267"/>
                  <a:gd name="connsiteX1" fmla="*/ 30480 w 37826"/>
                  <a:gd name="connsiteY1" fmla="*/ 982442 h 998267"/>
                  <a:gd name="connsiteX2" fmla="*/ 0 w 37826"/>
                  <a:gd name="connsiteY2" fmla="*/ 565882 h 998267"/>
                  <a:gd name="connsiteX3" fmla="*/ 35560 w 37826"/>
                  <a:gd name="connsiteY3" fmla="*/ 7082 h 99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26" h="998267">
                    <a:moveTo>
                      <a:pt x="35560" y="7082"/>
                    </a:moveTo>
                    <a:cubicBezTo>
                      <a:pt x="40640" y="76509"/>
                      <a:pt x="36407" y="889309"/>
                      <a:pt x="30480" y="982442"/>
                    </a:cubicBezTo>
                    <a:cubicBezTo>
                      <a:pt x="24553" y="1075575"/>
                      <a:pt x="0" y="734369"/>
                      <a:pt x="0" y="565882"/>
                    </a:cubicBezTo>
                    <a:cubicBezTo>
                      <a:pt x="0" y="397395"/>
                      <a:pt x="30480" y="-62345"/>
                      <a:pt x="35560" y="70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7" name="フリーフォーム: 図形 796">
                <a:extLst>
                  <a:ext uri="{FF2B5EF4-FFF2-40B4-BE49-F238E27FC236}">
                    <a16:creationId xmlns:a16="http://schemas.microsoft.com/office/drawing/2014/main" id="{610C3456-955B-47B9-8AEC-2FBF27854A6F}"/>
                  </a:ext>
                </a:extLst>
              </p:cNvPr>
              <p:cNvSpPr/>
              <p:nvPr/>
            </p:nvSpPr>
            <p:spPr>
              <a:xfrm>
                <a:off x="4123257" y="5518380"/>
                <a:ext cx="1989373" cy="54453"/>
              </a:xfrm>
              <a:custGeom>
                <a:avLst/>
                <a:gdLst>
                  <a:gd name="connsiteX0" fmla="*/ 1703 w 1989373"/>
                  <a:gd name="connsiteY0" fmla="*/ 3580 h 54453"/>
                  <a:gd name="connsiteX1" fmla="*/ 1886383 w 1989373"/>
                  <a:gd name="connsiteY1" fmla="*/ 54380 h 54453"/>
                  <a:gd name="connsiteX2" fmla="*/ 1556183 w 1989373"/>
                  <a:gd name="connsiteY2" fmla="*/ 13740 h 54453"/>
                  <a:gd name="connsiteX3" fmla="*/ 1703 w 1989373"/>
                  <a:gd name="connsiteY3" fmla="*/ 3580 h 5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9373" h="54453">
                    <a:moveTo>
                      <a:pt x="1703" y="3580"/>
                    </a:moveTo>
                    <a:cubicBezTo>
                      <a:pt x="56736" y="10353"/>
                      <a:pt x="1627303" y="52687"/>
                      <a:pt x="1886383" y="54380"/>
                    </a:cubicBezTo>
                    <a:cubicBezTo>
                      <a:pt x="2145463" y="56073"/>
                      <a:pt x="1871143" y="28133"/>
                      <a:pt x="1556183" y="13740"/>
                    </a:cubicBezTo>
                    <a:cubicBezTo>
                      <a:pt x="1241223" y="-653"/>
                      <a:pt x="-53330" y="-3193"/>
                      <a:pt x="1703" y="35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85" name="フリーフォーム: 図形 784">
              <a:extLst>
                <a:ext uri="{FF2B5EF4-FFF2-40B4-BE49-F238E27FC236}">
                  <a16:creationId xmlns:a16="http://schemas.microsoft.com/office/drawing/2014/main" id="{9A2012EE-9E87-4D54-8358-37A9F8C9C1D1}"/>
                </a:ext>
              </a:extLst>
            </p:cNvPr>
            <p:cNvSpPr/>
            <p:nvPr/>
          </p:nvSpPr>
          <p:spPr>
            <a:xfrm>
              <a:off x="5044213" y="669106"/>
              <a:ext cx="545927" cy="432638"/>
            </a:xfrm>
            <a:custGeom>
              <a:avLst/>
              <a:gdLst>
                <a:gd name="connsiteX0" fmla="*/ 413612 w 545927"/>
                <a:gd name="connsiteY0" fmla="*/ 99244 h 432638"/>
                <a:gd name="connsiteX1" fmla="*/ 327887 w 545927"/>
                <a:gd name="connsiteY1" fmla="*/ 242119 h 432638"/>
                <a:gd name="connsiteX2" fmla="*/ 286612 w 545927"/>
                <a:gd name="connsiteY2" fmla="*/ 432619 h 432638"/>
                <a:gd name="connsiteX3" fmla="*/ 124687 w 545927"/>
                <a:gd name="connsiteY3" fmla="*/ 254819 h 432638"/>
                <a:gd name="connsiteX4" fmla="*/ 162787 w 545927"/>
                <a:gd name="connsiteY4" fmla="*/ 356419 h 432638"/>
                <a:gd name="connsiteX5" fmla="*/ 862 w 545927"/>
                <a:gd name="connsiteY5" fmla="*/ 16694 h 432638"/>
                <a:gd name="connsiteX6" fmla="*/ 245337 w 545927"/>
                <a:gd name="connsiteY6" fmla="*/ 242119 h 432638"/>
                <a:gd name="connsiteX7" fmla="*/ 169137 w 545927"/>
                <a:gd name="connsiteY7" fmla="*/ 105594 h 432638"/>
                <a:gd name="connsiteX8" fmla="*/ 207237 w 545927"/>
                <a:gd name="connsiteY8" fmla="*/ 137344 h 432638"/>
                <a:gd name="connsiteX9" fmla="*/ 540612 w 545927"/>
                <a:gd name="connsiteY9" fmla="*/ 819 h 432638"/>
                <a:gd name="connsiteX10" fmla="*/ 413612 w 545927"/>
                <a:gd name="connsiteY10" fmla="*/ 99244 h 43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5927" h="432638">
                  <a:moveTo>
                    <a:pt x="413612" y="99244"/>
                  </a:moveTo>
                  <a:cubicBezTo>
                    <a:pt x="378158" y="139460"/>
                    <a:pt x="349054" y="186557"/>
                    <a:pt x="327887" y="242119"/>
                  </a:cubicBezTo>
                  <a:cubicBezTo>
                    <a:pt x="306720" y="297682"/>
                    <a:pt x="320479" y="430502"/>
                    <a:pt x="286612" y="432619"/>
                  </a:cubicBezTo>
                  <a:cubicBezTo>
                    <a:pt x="252745" y="434736"/>
                    <a:pt x="145324" y="267519"/>
                    <a:pt x="124687" y="254819"/>
                  </a:cubicBezTo>
                  <a:cubicBezTo>
                    <a:pt x="104050" y="242119"/>
                    <a:pt x="183424" y="396107"/>
                    <a:pt x="162787" y="356419"/>
                  </a:cubicBezTo>
                  <a:cubicBezTo>
                    <a:pt x="142149" y="316732"/>
                    <a:pt x="-12896" y="35744"/>
                    <a:pt x="862" y="16694"/>
                  </a:cubicBezTo>
                  <a:cubicBezTo>
                    <a:pt x="14620" y="-2356"/>
                    <a:pt x="217291" y="227302"/>
                    <a:pt x="245337" y="242119"/>
                  </a:cubicBezTo>
                  <a:cubicBezTo>
                    <a:pt x="273383" y="256936"/>
                    <a:pt x="175487" y="123056"/>
                    <a:pt x="169137" y="105594"/>
                  </a:cubicBezTo>
                  <a:cubicBezTo>
                    <a:pt x="162787" y="88132"/>
                    <a:pt x="145325" y="154806"/>
                    <a:pt x="207237" y="137344"/>
                  </a:cubicBezTo>
                  <a:cubicBezTo>
                    <a:pt x="269149" y="119882"/>
                    <a:pt x="508333" y="9815"/>
                    <a:pt x="540612" y="819"/>
                  </a:cubicBezTo>
                  <a:cubicBezTo>
                    <a:pt x="572891" y="-8177"/>
                    <a:pt x="449066" y="59028"/>
                    <a:pt x="413612" y="9924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854" name="図 85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0CD2B7C-9CB2-4ECE-AA6B-B4AA459E3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3089">
            <a:off x="5426480" y="4559190"/>
            <a:ext cx="808371" cy="957810"/>
          </a:xfrm>
          <a:prstGeom prst="rect">
            <a:avLst/>
          </a:prstGeom>
        </p:spPr>
      </p:pic>
      <p:grpSp>
        <p:nvGrpSpPr>
          <p:cNvPr id="855" name="グループ化 854">
            <a:extLst>
              <a:ext uri="{FF2B5EF4-FFF2-40B4-BE49-F238E27FC236}">
                <a16:creationId xmlns:a16="http://schemas.microsoft.com/office/drawing/2014/main" id="{CB92D3B9-98B0-4410-8C72-4334BFB1097A}"/>
              </a:ext>
            </a:extLst>
          </p:cNvPr>
          <p:cNvGrpSpPr/>
          <p:nvPr/>
        </p:nvGrpSpPr>
        <p:grpSpPr>
          <a:xfrm>
            <a:off x="7677150" y="257175"/>
            <a:ext cx="1581150" cy="790575"/>
            <a:chOff x="3600450" y="5800725"/>
            <a:chExt cx="2400300" cy="1200150"/>
          </a:xfrm>
        </p:grpSpPr>
        <p:pic>
          <p:nvPicPr>
            <p:cNvPr id="856" name="Picture 4" descr="NISSIN GROUP">
              <a:extLst>
                <a:ext uri="{FF2B5EF4-FFF2-40B4-BE49-F238E27FC236}">
                  <a16:creationId xmlns:a16="http://schemas.microsoft.com/office/drawing/2014/main" id="{CEDFF115-92BF-4F35-A1A8-D8CC33EDB0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0" y="5800725"/>
              <a:ext cx="2400300" cy="1200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7" name="フリーフォーム: 図形 856">
              <a:extLst>
                <a:ext uri="{FF2B5EF4-FFF2-40B4-BE49-F238E27FC236}">
                  <a16:creationId xmlns:a16="http://schemas.microsoft.com/office/drawing/2014/main" id="{64D98033-1331-49D7-8645-89F662D8DA6C}"/>
                </a:ext>
              </a:extLst>
            </p:cNvPr>
            <p:cNvSpPr/>
            <p:nvPr/>
          </p:nvSpPr>
          <p:spPr>
            <a:xfrm>
              <a:off x="3860328" y="5982226"/>
              <a:ext cx="422797" cy="533922"/>
            </a:xfrm>
            <a:custGeom>
              <a:avLst/>
              <a:gdLst>
                <a:gd name="connsiteX0" fmla="*/ 25872 w 422797"/>
                <a:gd name="connsiteY0" fmla="*/ 478899 h 533922"/>
                <a:gd name="connsiteX1" fmla="*/ 19522 w 422797"/>
                <a:gd name="connsiteY1" fmla="*/ 104249 h 533922"/>
                <a:gd name="connsiteX2" fmla="*/ 19522 w 422797"/>
                <a:gd name="connsiteY2" fmla="*/ 21699 h 533922"/>
                <a:gd name="connsiteX3" fmla="*/ 279872 w 422797"/>
                <a:gd name="connsiteY3" fmla="*/ 234424 h 533922"/>
                <a:gd name="connsiteX4" fmla="*/ 279872 w 422797"/>
                <a:gd name="connsiteY4" fmla="*/ 31224 h 533922"/>
                <a:gd name="connsiteX5" fmla="*/ 397347 w 422797"/>
                <a:gd name="connsiteY5" fmla="*/ 50274 h 533922"/>
                <a:gd name="connsiteX6" fmla="*/ 400522 w 422797"/>
                <a:gd name="connsiteY6" fmla="*/ 497949 h 533922"/>
                <a:gd name="connsiteX7" fmla="*/ 152872 w 422797"/>
                <a:gd name="connsiteY7" fmla="*/ 250299 h 533922"/>
                <a:gd name="connsiteX8" fmla="*/ 152872 w 422797"/>
                <a:gd name="connsiteY8" fmla="*/ 510649 h 533922"/>
                <a:gd name="connsiteX9" fmla="*/ 25872 w 422797"/>
                <a:gd name="connsiteY9" fmla="*/ 478899 h 53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797" h="533922">
                  <a:moveTo>
                    <a:pt x="25872" y="478899"/>
                  </a:moveTo>
                  <a:cubicBezTo>
                    <a:pt x="3647" y="411166"/>
                    <a:pt x="20580" y="180449"/>
                    <a:pt x="19522" y="104249"/>
                  </a:cubicBezTo>
                  <a:cubicBezTo>
                    <a:pt x="18464" y="28049"/>
                    <a:pt x="-23870" y="3"/>
                    <a:pt x="19522" y="21699"/>
                  </a:cubicBezTo>
                  <a:cubicBezTo>
                    <a:pt x="62914" y="43395"/>
                    <a:pt x="236480" y="232836"/>
                    <a:pt x="279872" y="234424"/>
                  </a:cubicBezTo>
                  <a:cubicBezTo>
                    <a:pt x="323264" y="236011"/>
                    <a:pt x="260293" y="61916"/>
                    <a:pt x="279872" y="31224"/>
                  </a:cubicBezTo>
                  <a:cubicBezTo>
                    <a:pt x="299451" y="532"/>
                    <a:pt x="377239" y="-27514"/>
                    <a:pt x="397347" y="50274"/>
                  </a:cubicBezTo>
                  <a:cubicBezTo>
                    <a:pt x="417455" y="128061"/>
                    <a:pt x="441268" y="464611"/>
                    <a:pt x="400522" y="497949"/>
                  </a:cubicBezTo>
                  <a:cubicBezTo>
                    <a:pt x="359776" y="531287"/>
                    <a:pt x="194147" y="248182"/>
                    <a:pt x="152872" y="250299"/>
                  </a:cubicBezTo>
                  <a:cubicBezTo>
                    <a:pt x="111597" y="252416"/>
                    <a:pt x="170864" y="476253"/>
                    <a:pt x="152872" y="510649"/>
                  </a:cubicBezTo>
                  <a:cubicBezTo>
                    <a:pt x="134880" y="545045"/>
                    <a:pt x="48097" y="546632"/>
                    <a:pt x="25872" y="4788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8" name="フリーフォーム: 図形 857">
              <a:extLst>
                <a:ext uri="{FF2B5EF4-FFF2-40B4-BE49-F238E27FC236}">
                  <a16:creationId xmlns:a16="http://schemas.microsoft.com/office/drawing/2014/main" id="{3CB1D30B-78B8-4169-8A06-38B1D58089A4}"/>
                </a:ext>
              </a:extLst>
            </p:cNvPr>
            <p:cNvSpPr/>
            <p:nvPr/>
          </p:nvSpPr>
          <p:spPr>
            <a:xfrm>
              <a:off x="4297872" y="5907231"/>
              <a:ext cx="153890" cy="596352"/>
            </a:xfrm>
            <a:custGeom>
              <a:avLst/>
              <a:gdLst>
                <a:gd name="connsiteX0" fmla="*/ 13778 w 153890"/>
                <a:gd name="connsiteY0" fmla="*/ 30019 h 596352"/>
                <a:gd name="connsiteX1" fmla="*/ 13778 w 153890"/>
                <a:gd name="connsiteY1" fmla="*/ 477694 h 596352"/>
                <a:gd name="connsiteX2" fmla="*/ 105853 w 153890"/>
                <a:gd name="connsiteY2" fmla="*/ 595169 h 596352"/>
                <a:gd name="connsiteX3" fmla="*/ 147128 w 153890"/>
                <a:gd name="connsiteY3" fmla="*/ 430069 h 596352"/>
                <a:gd name="connsiteX4" fmla="*/ 140778 w 153890"/>
                <a:gd name="connsiteY4" fmla="*/ 80819 h 596352"/>
                <a:gd name="connsiteX5" fmla="*/ 13778 w 153890"/>
                <a:gd name="connsiteY5" fmla="*/ 30019 h 59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890" h="596352">
                  <a:moveTo>
                    <a:pt x="13778" y="30019"/>
                  </a:moveTo>
                  <a:cubicBezTo>
                    <a:pt x="-7389" y="96165"/>
                    <a:pt x="-1568" y="383502"/>
                    <a:pt x="13778" y="477694"/>
                  </a:cubicBezTo>
                  <a:cubicBezTo>
                    <a:pt x="29124" y="571886"/>
                    <a:pt x="83628" y="603107"/>
                    <a:pt x="105853" y="595169"/>
                  </a:cubicBezTo>
                  <a:cubicBezTo>
                    <a:pt x="128078" y="587232"/>
                    <a:pt x="141307" y="515794"/>
                    <a:pt x="147128" y="430069"/>
                  </a:cubicBezTo>
                  <a:cubicBezTo>
                    <a:pt x="152949" y="344344"/>
                    <a:pt x="161415" y="142731"/>
                    <a:pt x="140778" y="80819"/>
                  </a:cubicBezTo>
                  <a:cubicBezTo>
                    <a:pt x="120141" y="18907"/>
                    <a:pt x="34945" y="-36127"/>
                    <a:pt x="13778" y="300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9" name="フリーフォーム: 図形 858">
              <a:extLst>
                <a:ext uri="{FF2B5EF4-FFF2-40B4-BE49-F238E27FC236}">
                  <a16:creationId xmlns:a16="http://schemas.microsoft.com/office/drawing/2014/main" id="{DD610A3B-6C08-48BD-9C8D-2F1E9B950D17}"/>
                </a:ext>
              </a:extLst>
            </p:cNvPr>
            <p:cNvSpPr/>
            <p:nvPr/>
          </p:nvSpPr>
          <p:spPr>
            <a:xfrm>
              <a:off x="4435196" y="5885392"/>
              <a:ext cx="416210" cy="599372"/>
            </a:xfrm>
            <a:custGeom>
              <a:avLst/>
              <a:gdLst>
                <a:gd name="connsiteX0" fmla="*/ 400329 w 416210"/>
                <a:gd name="connsiteY0" fmla="*/ 10583 h 599372"/>
                <a:gd name="connsiteX1" fmla="*/ 159029 w 416210"/>
                <a:gd name="connsiteY1" fmla="*/ 16933 h 599372"/>
                <a:gd name="connsiteX2" fmla="*/ 47904 w 416210"/>
                <a:gd name="connsiteY2" fmla="*/ 61383 h 599372"/>
                <a:gd name="connsiteX3" fmla="*/ 76479 w 416210"/>
                <a:gd name="connsiteY3" fmla="*/ 242358 h 599372"/>
                <a:gd name="connsiteX4" fmla="*/ 197129 w 416210"/>
                <a:gd name="connsiteY4" fmla="*/ 353483 h 599372"/>
                <a:gd name="connsiteX5" fmla="*/ 120929 w 416210"/>
                <a:gd name="connsiteY5" fmla="*/ 442383 h 599372"/>
                <a:gd name="connsiteX6" fmla="*/ 12979 w 416210"/>
                <a:gd name="connsiteY6" fmla="*/ 455083 h 599372"/>
                <a:gd name="connsiteX7" fmla="*/ 28854 w 416210"/>
                <a:gd name="connsiteY7" fmla="*/ 591608 h 599372"/>
                <a:gd name="connsiteX8" fmla="*/ 254279 w 416210"/>
                <a:gd name="connsiteY8" fmla="*/ 563033 h 599372"/>
                <a:gd name="connsiteX9" fmla="*/ 416204 w 416210"/>
                <a:gd name="connsiteY9" fmla="*/ 401108 h 599372"/>
                <a:gd name="connsiteX10" fmla="*/ 260629 w 416210"/>
                <a:gd name="connsiteY10" fmla="*/ 264583 h 599372"/>
                <a:gd name="connsiteX11" fmla="*/ 251104 w 416210"/>
                <a:gd name="connsiteY11" fmla="*/ 156633 h 599372"/>
                <a:gd name="connsiteX12" fmla="*/ 400329 w 416210"/>
                <a:gd name="connsiteY12" fmla="*/ 10583 h 59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6210" h="599372">
                  <a:moveTo>
                    <a:pt x="400329" y="10583"/>
                  </a:moveTo>
                  <a:cubicBezTo>
                    <a:pt x="384983" y="-12700"/>
                    <a:pt x="217766" y="8466"/>
                    <a:pt x="159029" y="16933"/>
                  </a:cubicBezTo>
                  <a:cubicBezTo>
                    <a:pt x="100292" y="25400"/>
                    <a:pt x="61662" y="23812"/>
                    <a:pt x="47904" y="61383"/>
                  </a:cubicBezTo>
                  <a:cubicBezTo>
                    <a:pt x="34146" y="98954"/>
                    <a:pt x="51608" y="193675"/>
                    <a:pt x="76479" y="242358"/>
                  </a:cubicBezTo>
                  <a:cubicBezTo>
                    <a:pt x="101350" y="291041"/>
                    <a:pt x="189721" y="320146"/>
                    <a:pt x="197129" y="353483"/>
                  </a:cubicBezTo>
                  <a:cubicBezTo>
                    <a:pt x="204537" y="386820"/>
                    <a:pt x="151621" y="425450"/>
                    <a:pt x="120929" y="442383"/>
                  </a:cubicBezTo>
                  <a:cubicBezTo>
                    <a:pt x="90237" y="459316"/>
                    <a:pt x="28325" y="430212"/>
                    <a:pt x="12979" y="455083"/>
                  </a:cubicBezTo>
                  <a:cubicBezTo>
                    <a:pt x="-2367" y="479954"/>
                    <a:pt x="-11363" y="573616"/>
                    <a:pt x="28854" y="591608"/>
                  </a:cubicBezTo>
                  <a:cubicBezTo>
                    <a:pt x="69071" y="609600"/>
                    <a:pt x="189721" y="594783"/>
                    <a:pt x="254279" y="563033"/>
                  </a:cubicBezTo>
                  <a:cubicBezTo>
                    <a:pt x="318837" y="531283"/>
                    <a:pt x="415146" y="450850"/>
                    <a:pt x="416204" y="401108"/>
                  </a:cubicBezTo>
                  <a:cubicBezTo>
                    <a:pt x="417262" y="351366"/>
                    <a:pt x="288146" y="305329"/>
                    <a:pt x="260629" y="264583"/>
                  </a:cubicBezTo>
                  <a:cubicBezTo>
                    <a:pt x="233112" y="223837"/>
                    <a:pt x="231525" y="195262"/>
                    <a:pt x="251104" y="156633"/>
                  </a:cubicBezTo>
                  <a:cubicBezTo>
                    <a:pt x="270683" y="118004"/>
                    <a:pt x="415675" y="33866"/>
                    <a:pt x="400329" y="105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0" name="フリーフォーム: 図形 859">
              <a:extLst>
                <a:ext uri="{FF2B5EF4-FFF2-40B4-BE49-F238E27FC236}">
                  <a16:creationId xmlns:a16="http://schemas.microsoft.com/office/drawing/2014/main" id="{CD6BE68A-F187-4A03-8CD4-76F4A4E60DD2}"/>
                </a:ext>
              </a:extLst>
            </p:cNvPr>
            <p:cNvSpPr/>
            <p:nvPr/>
          </p:nvSpPr>
          <p:spPr>
            <a:xfrm>
              <a:off x="4743243" y="5957573"/>
              <a:ext cx="370731" cy="662553"/>
            </a:xfrm>
            <a:custGeom>
              <a:avLst/>
              <a:gdLst>
                <a:gd name="connsiteX0" fmla="*/ 349457 w 370731"/>
                <a:gd name="connsiteY0" fmla="*/ 5077 h 662553"/>
                <a:gd name="connsiteX1" fmla="*/ 333582 w 370731"/>
                <a:gd name="connsiteY1" fmla="*/ 214627 h 662553"/>
                <a:gd name="connsiteX2" fmla="*/ 222457 w 370731"/>
                <a:gd name="connsiteY2" fmla="*/ 198752 h 662553"/>
                <a:gd name="connsiteX3" fmla="*/ 171657 w 370731"/>
                <a:gd name="connsiteY3" fmla="*/ 236852 h 662553"/>
                <a:gd name="connsiteX4" fmla="*/ 343107 w 370731"/>
                <a:gd name="connsiteY4" fmla="*/ 347977 h 662553"/>
                <a:gd name="connsiteX5" fmla="*/ 349457 w 370731"/>
                <a:gd name="connsiteY5" fmla="*/ 586102 h 662553"/>
                <a:gd name="connsiteX6" fmla="*/ 136732 w 370731"/>
                <a:gd name="connsiteY6" fmla="*/ 662302 h 662553"/>
                <a:gd name="connsiteX7" fmla="*/ 3382 w 370731"/>
                <a:gd name="connsiteY7" fmla="*/ 567052 h 662553"/>
                <a:gd name="connsiteX8" fmla="*/ 51007 w 370731"/>
                <a:gd name="connsiteY8" fmla="*/ 500377 h 662553"/>
                <a:gd name="connsiteX9" fmla="*/ 171657 w 370731"/>
                <a:gd name="connsiteY9" fmla="*/ 462277 h 662553"/>
                <a:gd name="connsiteX10" fmla="*/ 92282 w 370731"/>
                <a:gd name="connsiteY10" fmla="*/ 313052 h 662553"/>
                <a:gd name="connsiteX11" fmla="*/ 66882 w 370731"/>
                <a:gd name="connsiteY11" fmla="*/ 84452 h 662553"/>
                <a:gd name="connsiteX12" fmla="*/ 349457 w 370731"/>
                <a:gd name="connsiteY12" fmla="*/ 5077 h 66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0731" h="662553">
                  <a:moveTo>
                    <a:pt x="349457" y="5077"/>
                  </a:moveTo>
                  <a:cubicBezTo>
                    <a:pt x="393907" y="26773"/>
                    <a:pt x="354749" y="182348"/>
                    <a:pt x="333582" y="214627"/>
                  </a:cubicBezTo>
                  <a:cubicBezTo>
                    <a:pt x="312415" y="246906"/>
                    <a:pt x="249444" y="195048"/>
                    <a:pt x="222457" y="198752"/>
                  </a:cubicBezTo>
                  <a:cubicBezTo>
                    <a:pt x="195470" y="202456"/>
                    <a:pt x="151549" y="211981"/>
                    <a:pt x="171657" y="236852"/>
                  </a:cubicBezTo>
                  <a:cubicBezTo>
                    <a:pt x="191765" y="261723"/>
                    <a:pt x="313474" y="289769"/>
                    <a:pt x="343107" y="347977"/>
                  </a:cubicBezTo>
                  <a:cubicBezTo>
                    <a:pt x="372740" y="406185"/>
                    <a:pt x="383853" y="533715"/>
                    <a:pt x="349457" y="586102"/>
                  </a:cubicBezTo>
                  <a:cubicBezTo>
                    <a:pt x="315061" y="638489"/>
                    <a:pt x="194411" y="665477"/>
                    <a:pt x="136732" y="662302"/>
                  </a:cubicBezTo>
                  <a:cubicBezTo>
                    <a:pt x="79053" y="659127"/>
                    <a:pt x="17669" y="594040"/>
                    <a:pt x="3382" y="567052"/>
                  </a:cubicBezTo>
                  <a:cubicBezTo>
                    <a:pt x="-10906" y="540065"/>
                    <a:pt x="22961" y="517840"/>
                    <a:pt x="51007" y="500377"/>
                  </a:cubicBezTo>
                  <a:cubicBezTo>
                    <a:pt x="79053" y="482915"/>
                    <a:pt x="164778" y="493498"/>
                    <a:pt x="171657" y="462277"/>
                  </a:cubicBezTo>
                  <a:cubicBezTo>
                    <a:pt x="178536" y="431056"/>
                    <a:pt x="109744" y="376023"/>
                    <a:pt x="92282" y="313052"/>
                  </a:cubicBezTo>
                  <a:cubicBezTo>
                    <a:pt x="74819" y="250081"/>
                    <a:pt x="18728" y="133665"/>
                    <a:pt x="66882" y="84452"/>
                  </a:cubicBezTo>
                  <a:cubicBezTo>
                    <a:pt x="115036" y="35240"/>
                    <a:pt x="305007" y="-16619"/>
                    <a:pt x="349457" y="50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1" name="フリーフォーム: 図形 860">
              <a:extLst>
                <a:ext uri="{FF2B5EF4-FFF2-40B4-BE49-F238E27FC236}">
                  <a16:creationId xmlns:a16="http://schemas.microsoft.com/office/drawing/2014/main" id="{D4BAA79B-CCB0-45CE-8D5C-9795349502A7}"/>
                </a:ext>
              </a:extLst>
            </p:cNvPr>
            <p:cNvSpPr/>
            <p:nvPr/>
          </p:nvSpPr>
          <p:spPr>
            <a:xfrm>
              <a:off x="5134392" y="5948049"/>
              <a:ext cx="171155" cy="552637"/>
            </a:xfrm>
            <a:custGeom>
              <a:avLst/>
              <a:gdLst>
                <a:gd name="connsiteX0" fmla="*/ 15458 w 171155"/>
                <a:gd name="connsiteY0" fmla="*/ 33651 h 552637"/>
                <a:gd name="connsiteX1" fmla="*/ 15458 w 171155"/>
                <a:gd name="connsiteY1" fmla="*/ 389251 h 552637"/>
                <a:gd name="connsiteX2" fmla="*/ 9108 w 171155"/>
                <a:gd name="connsiteY2" fmla="*/ 497201 h 552637"/>
                <a:gd name="connsiteX3" fmla="*/ 155158 w 171155"/>
                <a:gd name="connsiteY3" fmla="*/ 541651 h 552637"/>
                <a:gd name="connsiteX4" fmla="*/ 161508 w 171155"/>
                <a:gd name="connsiteY4" fmla="*/ 294001 h 552637"/>
                <a:gd name="connsiteX5" fmla="*/ 161508 w 171155"/>
                <a:gd name="connsiteY5" fmla="*/ 43176 h 552637"/>
                <a:gd name="connsiteX6" fmla="*/ 15458 w 171155"/>
                <a:gd name="connsiteY6" fmla="*/ 33651 h 55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155" h="552637">
                  <a:moveTo>
                    <a:pt x="15458" y="33651"/>
                  </a:moveTo>
                  <a:cubicBezTo>
                    <a:pt x="-8884" y="91330"/>
                    <a:pt x="16516" y="311993"/>
                    <a:pt x="15458" y="389251"/>
                  </a:cubicBezTo>
                  <a:cubicBezTo>
                    <a:pt x="14400" y="466509"/>
                    <a:pt x="-14175" y="471801"/>
                    <a:pt x="9108" y="497201"/>
                  </a:cubicBezTo>
                  <a:cubicBezTo>
                    <a:pt x="32391" y="522601"/>
                    <a:pt x="129758" y="575518"/>
                    <a:pt x="155158" y="541651"/>
                  </a:cubicBezTo>
                  <a:cubicBezTo>
                    <a:pt x="180558" y="507784"/>
                    <a:pt x="160450" y="377080"/>
                    <a:pt x="161508" y="294001"/>
                  </a:cubicBezTo>
                  <a:cubicBezTo>
                    <a:pt x="162566" y="210922"/>
                    <a:pt x="182675" y="84980"/>
                    <a:pt x="161508" y="43176"/>
                  </a:cubicBezTo>
                  <a:cubicBezTo>
                    <a:pt x="140341" y="1372"/>
                    <a:pt x="39800" y="-24028"/>
                    <a:pt x="15458" y="336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2" name="フリーフォーム: 図形 861">
              <a:extLst>
                <a:ext uri="{FF2B5EF4-FFF2-40B4-BE49-F238E27FC236}">
                  <a16:creationId xmlns:a16="http://schemas.microsoft.com/office/drawing/2014/main" id="{17AECE9A-4BB7-4DE9-A72C-CE7737780012}"/>
                </a:ext>
              </a:extLst>
            </p:cNvPr>
            <p:cNvSpPr/>
            <p:nvPr/>
          </p:nvSpPr>
          <p:spPr>
            <a:xfrm>
              <a:off x="5319616" y="5957877"/>
              <a:ext cx="424754" cy="556013"/>
            </a:xfrm>
            <a:custGeom>
              <a:avLst/>
              <a:gdLst>
                <a:gd name="connsiteX0" fmla="*/ 14384 w 424754"/>
                <a:gd name="connsiteY0" fmla="*/ 36523 h 556013"/>
                <a:gd name="connsiteX1" fmla="*/ 4859 w 424754"/>
                <a:gd name="connsiteY1" fmla="*/ 347673 h 556013"/>
                <a:gd name="connsiteX2" fmla="*/ 17559 w 424754"/>
                <a:gd name="connsiteY2" fmla="*/ 506423 h 556013"/>
                <a:gd name="connsiteX3" fmla="*/ 100109 w 424754"/>
                <a:gd name="connsiteY3" fmla="*/ 550873 h 556013"/>
                <a:gd name="connsiteX4" fmla="*/ 163609 w 424754"/>
                <a:gd name="connsiteY4" fmla="*/ 404823 h 556013"/>
                <a:gd name="connsiteX5" fmla="*/ 147734 w 424754"/>
                <a:gd name="connsiteY5" fmla="*/ 315923 h 556013"/>
                <a:gd name="connsiteX6" fmla="*/ 281084 w 424754"/>
                <a:gd name="connsiteY6" fmla="*/ 490548 h 556013"/>
                <a:gd name="connsiteX7" fmla="*/ 408084 w 424754"/>
                <a:gd name="connsiteY7" fmla="*/ 427048 h 556013"/>
                <a:gd name="connsiteX8" fmla="*/ 404909 w 424754"/>
                <a:gd name="connsiteY8" fmla="*/ 46048 h 556013"/>
                <a:gd name="connsiteX9" fmla="*/ 239809 w 424754"/>
                <a:gd name="connsiteY9" fmla="*/ 30173 h 556013"/>
                <a:gd name="connsiteX10" fmla="*/ 220759 w 424754"/>
                <a:gd name="connsiteY10" fmla="*/ 201623 h 556013"/>
                <a:gd name="connsiteX11" fmla="*/ 154084 w 424754"/>
                <a:gd name="connsiteY11" fmla="*/ 26998 h 556013"/>
                <a:gd name="connsiteX12" fmla="*/ 14384 w 424754"/>
                <a:gd name="connsiteY12" fmla="*/ 36523 h 55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754" h="556013">
                  <a:moveTo>
                    <a:pt x="14384" y="36523"/>
                  </a:moveTo>
                  <a:cubicBezTo>
                    <a:pt x="-10487" y="89969"/>
                    <a:pt x="4330" y="269356"/>
                    <a:pt x="4859" y="347673"/>
                  </a:cubicBezTo>
                  <a:cubicBezTo>
                    <a:pt x="5388" y="425990"/>
                    <a:pt x="1684" y="472556"/>
                    <a:pt x="17559" y="506423"/>
                  </a:cubicBezTo>
                  <a:cubicBezTo>
                    <a:pt x="33434" y="540290"/>
                    <a:pt x="75767" y="567806"/>
                    <a:pt x="100109" y="550873"/>
                  </a:cubicBezTo>
                  <a:cubicBezTo>
                    <a:pt x="124451" y="533940"/>
                    <a:pt x="155672" y="443981"/>
                    <a:pt x="163609" y="404823"/>
                  </a:cubicBezTo>
                  <a:cubicBezTo>
                    <a:pt x="171546" y="365665"/>
                    <a:pt x="128155" y="301636"/>
                    <a:pt x="147734" y="315923"/>
                  </a:cubicBezTo>
                  <a:cubicBezTo>
                    <a:pt x="167313" y="330210"/>
                    <a:pt x="237692" y="472027"/>
                    <a:pt x="281084" y="490548"/>
                  </a:cubicBezTo>
                  <a:cubicBezTo>
                    <a:pt x="324476" y="509069"/>
                    <a:pt x="387447" y="501131"/>
                    <a:pt x="408084" y="427048"/>
                  </a:cubicBezTo>
                  <a:cubicBezTo>
                    <a:pt x="428721" y="352965"/>
                    <a:pt x="432955" y="112194"/>
                    <a:pt x="404909" y="46048"/>
                  </a:cubicBezTo>
                  <a:cubicBezTo>
                    <a:pt x="376863" y="-20098"/>
                    <a:pt x="270501" y="4244"/>
                    <a:pt x="239809" y="30173"/>
                  </a:cubicBezTo>
                  <a:cubicBezTo>
                    <a:pt x="209117" y="56102"/>
                    <a:pt x="235047" y="202152"/>
                    <a:pt x="220759" y="201623"/>
                  </a:cubicBezTo>
                  <a:cubicBezTo>
                    <a:pt x="206472" y="201094"/>
                    <a:pt x="183717" y="58219"/>
                    <a:pt x="154084" y="26998"/>
                  </a:cubicBezTo>
                  <a:cubicBezTo>
                    <a:pt x="124451" y="-4223"/>
                    <a:pt x="39255" y="-16923"/>
                    <a:pt x="14384" y="365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3" name="フリーフォーム: 図形 862">
              <a:extLst>
                <a:ext uri="{FF2B5EF4-FFF2-40B4-BE49-F238E27FC236}">
                  <a16:creationId xmlns:a16="http://schemas.microsoft.com/office/drawing/2014/main" id="{E1401719-B5C3-41E8-85CF-3B04F5776CA9}"/>
                </a:ext>
              </a:extLst>
            </p:cNvPr>
            <p:cNvSpPr/>
            <p:nvPr/>
          </p:nvSpPr>
          <p:spPr>
            <a:xfrm>
              <a:off x="4352322" y="6619875"/>
              <a:ext cx="193630" cy="234539"/>
            </a:xfrm>
            <a:custGeom>
              <a:avLst/>
              <a:gdLst>
                <a:gd name="connsiteX0" fmla="*/ 172053 w 193630"/>
                <a:gd name="connsiteY0" fmla="*/ 0 h 234539"/>
                <a:gd name="connsiteX1" fmla="*/ 176816 w 193630"/>
                <a:gd name="connsiteY1" fmla="*/ 66675 h 234539"/>
                <a:gd name="connsiteX2" fmla="*/ 86328 w 193630"/>
                <a:gd name="connsiteY2" fmla="*/ 73025 h 234539"/>
                <a:gd name="connsiteX3" fmla="*/ 67278 w 193630"/>
                <a:gd name="connsiteY3" fmla="*/ 109538 h 234539"/>
                <a:gd name="connsiteX4" fmla="*/ 113316 w 193630"/>
                <a:gd name="connsiteY4" fmla="*/ 185738 h 234539"/>
                <a:gd name="connsiteX5" fmla="*/ 141891 w 193630"/>
                <a:gd name="connsiteY5" fmla="*/ 179388 h 234539"/>
                <a:gd name="connsiteX6" fmla="*/ 126016 w 193630"/>
                <a:gd name="connsiteY6" fmla="*/ 153988 h 234539"/>
                <a:gd name="connsiteX7" fmla="*/ 97441 w 193630"/>
                <a:gd name="connsiteY7" fmla="*/ 134938 h 234539"/>
                <a:gd name="connsiteX8" fmla="*/ 167291 w 193630"/>
                <a:gd name="connsiteY8" fmla="*/ 109538 h 234539"/>
                <a:gd name="connsiteX9" fmla="*/ 191103 w 193630"/>
                <a:gd name="connsiteY9" fmla="*/ 136525 h 234539"/>
                <a:gd name="connsiteX10" fmla="*/ 178403 w 193630"/>
                <a:gd name="connsiteY10" fmla="*/ 228600 h 234539"/>
                <a:gd name="connsiteX11" fmla="*/ 62516 w 193630"/>
                <a:gd name="connsiteY11" fmla="*/ 207963 h 234539"/>
                <a:gd name="connsiteX12" fmla="*/ 3778 w 193630"/>
                <a:gd name="connsiteY12" fmla="*/ 66675 h 234539"/>
                <a:gd name="connsiteX13" fmla="*/ 172053 w 193630"/>
                <a:gd name="connsiteY13" fmla="*/ 0 h 23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3630" h="234539">
                  <a:moveTo>
                    <a:pt x="172053" y="0"/>
                  </a:moveTo>
                  <a:cubicBezTo>
                    <a:pt x="200893" y="0"/>
                    <a:pt x="191103" y="54504"/>
                    <a:pt x="176816" y="66675"/>
                  </a:cubicBezTo>
                  <a:cubicBezTo>
                    <a:pt x="162529" y="78846"/>
                    <a:pt x="104584" y="65881"/>
                    <a:pt x="86328" y="73025"/>
                  </a:cubicBezTo>
                  <a:cubicBezTo>
                    <a:pt x="68072" y="80169"/>
                    <a:pt x="62780" y="90753"/>
                    <a:pt x="67278" y="109538"/>
                  </a:cubicBezTo>
                  <a:cubicBezTo>
                    <a:pt x="71776" y="128323"/>
                    <a:pt x="100880" y="174096"/>
                    <a:pt x="113316" y="185738"/>
                  </a:cubicBezTo>
                  <a:cubicBezTo>
                    <a:pt x="125751" y="197380"/>
                    <a:pt x="139774" y="184680"/>
                    <a:pt x="141891" y="179388"/>
                  </a:cubicBezTo>
                  <a:cubicBezTo>
                    <a:pt x="144008" y="174096"/>
                    <a:pt x="133424" y="161396"/>
                    <a:pt x="126016" y="153988"/>
                  </a:cubicBezTo>
                  <a:cubicBezTo>
                    <a:pt x="118608" y="146580"/>
                    <a:pt x="90562" y="142346"/>
                    <a:pt x="97441" y="134938"/>
                  </a:cubicBezTo>
                  <a:cubicBezTo>
                    <a:pt x="104320" y="127530"/>
                    <a:pt x="151681" y="109274"/>
                    <a:pt x="167291" y="109538"/>
                  </a:cubicBezTo>
                  <a:cubicBezTo>
                    <a:pt x="182901" y="109802"/>
                    <a:pt x="189251" y="116681"/>
                    <a:pt x="191103" y="136525"/>
                  </a:cubicBezTo>
                  <a:cubicBezTo>
                    <a:pt x="192955" y="156369"/>
                    <a:pt x="199834" y="216694"/>
                    <a:pt x="178403" y="228600"/>
                  </a:cubicBezTo>
                  <a:cubicBezTo>
                    <a:pt x="156972" y="240506"/>
                    <a:pt x="91620" y="234951"/>
                    <a:pt x="62516" y="207963"/>
                  </a:cubicBezTo>
                  <a:cubicBezTo>
                    <a:pt x="33412" y="180976"/>
                    <a:pt x="-13684" y="96044"/>
                    <a:pt x="3778" y="66675"/>
                  </a:cubicBezTo>
                  <a:cubicBezTo>
                    <a:pt x="21240" y="37306"/>
                    <a:pt x="143213" y="0"/>
                    <a:pt x="1720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4" name="フリーフォーム: 図形 863">
              <a:extLst>
                <a:ext uri="{FF2B5EF4-FFF2-40B4-BE49-F238E27FC236}">
                  <a16:creationId xmlns:a16="http://schemas.microsoft.com/office/drawing/2014/main" id="{CA07B757-AFC8-466F-AA26-E38EA2367338}"/>
                </a:ext>
              </a:extLst>
            </p:cNvPr>
            <p:cNvSpPr/>
            <p:nvPr/>
          </p:nvSpPr>
          <p:spPr>
            <a:xfrm>
              <a:off x="4564461" y="6618479"/>
              <a:ext cx="73905" cy="241712"/>
            </a:xfrm>
            <a:custGeom>
              <a:avLst/>
              <a:gdLst>
                <a:gd name="connsiteX0" fmla="*/ 10714 w 73905"/>
                <a:gd name="connsiteY0" fmla="*/ 10921 h 241712"/>
                <a:gd name="connsiteX1" fmla="*/ 4364 w 73905"/>
                <a:gd name="connsiteY1" fmla="*/ 209359 h 241712"/>
                <a:gd name="connsiteX2" fmla="*/ 56752 w 73905"/>
                <a:gd name="connsiteY2" fmla="*/ 225234 h 241712"/>
                <a:gd name="connsiteX3" fmla="*/ 72627 w 73905"/>
                <a:gd name="connsiteY3" fmla="*/ 45846 h 241712"/>
                <a:gd name="connsiteX4" fmla="*/ 10714 w 73905"/>
                <a:gd name="connsiteY4" fmla="*/ 10921 h 24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905" h="241712">
                  <a:moveTo>
                    <a:pt x="10714" y="10921"/>
                  </a:moveTo>
                  <a:cubicBezTo>
                    <a:pt x="-663" y="38173"/>
                    <a:pt x="-3309" y="173640"/>
                    <a:pt x="4364" y="209359"/>
                  </a:cubicBezTo>
                  <a:cubicBezTo>
                    <a:pt x="12037" y="245078"/>
                    <a:pt x="45375" y="252486"/>
                    <a:pt x="56752" y="225234"/>
                  </a:cubicBezTo>
                  <a:cubicBezTo>
                    <a:pt x="68129" y="197982"/>
                    <a:pt x="77389" y="79713"/>
                    <a:pt x="72627" y="45846"/>
                  </a:cubicBezTo>
                  <a:cubicBezTo>
                    <a:pt x="67865" y="11979"/>
                    <a:pt x="22091" y="-16331"/>
                    <a:pt x="10714" y="109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5" name="フリーフォーム: 図形 864">
              <a:extLst>
                <a:ext uri="{FF2B5EF4-FFF2-40B4-BE49-F238E27FC236}">
                  <a16:creationId xmlns:a16="http://schemas.microsoft.com/office/drawing/2014/main" id="{EB7B3189-1CD8-4865-995B-72073AC690D5}"/>
                </a:ext>
              </a:extLst>
            </p:cNvPr>
            <p:cNvSpPr/>
            <p:nvPr/>
          </p:nvSpPr>
          <p:spPr>
            <a:xfrm>
              <a:off x="4603727" y="6647833"/>
              <a:ext cx="117768" cy="116665"/>
            </a:xfrm>
            <a:custGeom>
              <a:avLst/>
              <a:gdLst>
                <a:gd name="connsiteX0" fmla="*/ 14311 w 117768"/>
                <a:gd name="connsiteY0" fmla="*/ 5380 h 116665"/>
                <a:gd name="connsiteX1" fmla="*/ 93686 w 117768"/>
                <a:gd name="connsiteY1" fmla="*/ 8555 h 116665"/>
                <a:gd name="connsiteX2" fmla="*/ 115911 w 117768"/>
                <a:gd name="connsiteY2" fmla="*/ 73642 h 116665"/>
                <a:gd name="connsiteX3" fmla="*/ 53998 w 117768"/>
                <a:gd name="connsiteY3" fmla="*/ 113330 h 116665"/>
                <a:gd name="connsiteX4" fmla="*/ 23 w 117768"/>
                <a:gd name="connsiteY4" fmla="*/ 111742 h 116665"/>
                <a:gd name="connsiteX5" fmla="*/ 47648 w 117768"/>
                <a:gd name="connsiteY5" fmla="*/ 89517 h 116665"/>
                <a:gd name="connsiteX6" fmla="*/ 77811 w 117768"/>
                <a:gd name="connsiteY6" fmla="*/ 51417 h 116665"/>
                <a:gd name="connsiteX7" fmla="*/ 14311 w 117768"/>
                <a:gd name="connsiteY7" fmla="*/ 5380 h 11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768" h="116665">
                  <a:moveTo>
                    <a:pt x="14311" y="5380"/>
                  </a:moveTo>
                  <a:cubicBezTo>
                    <a:pt x="16957" y="-1764"/>
                    <a:pt x="76753" y="-2822"/>
                    <a:pt x="93686" y="8555"/>
                  </a:cubicBezTo>
                  <a:cubicBezTo>
                    <a:pt x="110619" y="19932"/>
                    <a:pt x="122526" y="56180"/>
                    <a:pt x="115911" y="73642"/>
                  </a:cubicBezTo>
                  <a:cubicBezTo>
                    <a:pt x="109296" y="91104"/>
                    <a:pt x="73313" y="106980"/>
                    <a:pt x="53998" y="113330"/>
                  </a:cubicBezTo>
                  <a:cubicBezTo>
                    <a:pt x="34683" y="119680"/>
                    <a:pt x="1081" y="115711"/>
                    <a:pt x="23" y="111742"/>
                  </a:cubicBezTo>
                  <a:cubicBezTo>
                    <a:pt x="-1035" y="107773"/>
                    <a:pt x="34683" y="99571"/>
                    <a:pt x="47648" y="89517"/>
                  </a:cubicBezTo>
                  <a:cubicBezTo>
                    <a:pt x="60613" y="79463"/>
                    <a:pt x="81250" y="62000"/>
                    <a:pt x="77811" y="51417"/>
                  </a:cubicBezTo>
                  <a:cubicBezTo>
                    <a:pt x="74372" y="40834"/>
                    <a:pt x="11665" y="12524"/>
                    <a:pt x="14311" y="53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6" name="フリーフォーム: 図形 865">
              <a:extLst>
                <a:ext uri="{FF2B5EF4-FFF2-40B4-BE49-F238E27FC236}">
                  <a16:creationId xmlns:a16="http://schemas.microsoft.com/office/drawing/2014/main" id="{E2FC161F-367E-4075-97FD-6190BEB96222}"/>
                </a:ext>
              </a:extLst>
            </p:cNvPr>
            <p:cNvSpPr/>
            <p:nvPr/>
          </p:nvSpPr>
          <p:spPr>
            <a:xfrm>
              <a:off x="4604143" y="6713615"/>
              <a:ext cx="109535" cy="118990"/>
            </a:xfrm>
            <a:custGeom>
              <a:avLst/>
              <a:gdLst>
                <a:gd name="connsiteX0" fmla="*/ 53582 w 109535"/>
                <a:gd name="connsiteY0" fmla="*/ 3098 h 118990"/>
                <a:gd name="connsiteX1" fmla="*/ 104382 w 109535"/>
                <a:gd name="connsiteY1" fmla="*/ 93585 h 118990"/>
                <a:gd name="connsiteX2" fmla="*/ 102795 w 109535"/>
                <a:gd name="connsiteY2" fmla="*/ 118985 h 118990"/>
                <a:gd name="connsiteX3" fmla="*/ 59932 w 109535"/>
                <a:gd name="connsiteY3" fmla="*/ 95173 h 118990"/>
                <a:gd name="connsiteX4" fmla="*/ 1195 w 109535"/>
                <a:gd name="connsiteY4" fmla="*/ 28498 h 118990"/>
                <a:gd name="connsiteX5" fmla="*/ 53582 w 109535"/>
                <a:gd name="connsiteY5" fmla="*/ 3098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535" h="118990">
                  <a:moveTo>
                    <a:pt x="53582" y="3098"/>
                  </a:moveTo>
                  <a:cubicBezTo>
                    <a:pt x="70780" y="13946"/>
                    <a:pt x="96180" y="74271"/>
                    <a:pt x="104382" y="93585"/>
                  </a:cubicBezTo>
                  <a:cubicBezTo>
                    <a:pt x="112584" y="112899"/>
                    <a:pt x="110203" y="118720"/>
                    <a:pt x="102795" y="118985"/>
                  </a:cubicBezTo>
                  <a:cubicBezTo>
                    <a:pt x="95387" y="119250"/>
                    <a:pt x="76865" y="110254"/>
                    <a:pt x="59932" y="95173"/>
                  </a:cubicBezTo>
                  <a:cubicBezTo>
                    <a:pt x="42999" y="80092"/>
                    <a:pt x="10191" y="44902"/>
                    <a:pt x="1195" y="28498"/>
                  </a:cubicBezTo>
                  <a:cubicBezTo>
                    <a:pt x="-7801" y="12094"/>
                    <a:pt x="36384" y="-7750"/>
                    <a:pt x="53582" y="30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7" name="フリーフォーム: 図形 866">
              <a:extLst>
                <a:ext uri="{FF2B5EF4-FFF2-40B4-BE49-F238E27FC236}">
                  <a16:creationId xmlns:a16="http://schemas.microsoft.com/office/drawing/2014/main" id="{7963E509-AB45-4682-817F-C3110B103F3E}"/>
                </a:ext>
              </a:extLst>
            </p:cNvPr>
            <p:cNvSpPr/>
            <p:nvPr/>
          </p:nvSpPr>
          <p:spPr>
            <a:xfrm>
              <a:off x="4719259" y="6663137"/>
              <a:ext cx="129315" cy="182198"/>
            </a:xfrm>
            <a:custGeom>
              <a:avLst/>
              <a:gdLst>
                <a:gd name="connsiteX0" fmla="*/ 109916 w 129315"/>
                <a:gd name="connsiteY0" fmla="*/ 10713 h 182198"/>
                <a:gd name="connsiteX1" fmla="*/ 54354 w 129315"/>
                <a:gd name="connsiteY1" fmla="*/ 45638 h 182198"/>
                <a:gd name="connsiteX2" fmla="*/ 76579 w 129315"/>
                <a:gd name="connsiteY2" fmla="*/ 125013 h 182198"/>
                <a:gd name="connsiteX3" fmla="*/ 127379 w 129315"/>
                <a:gd name="connsiteY3" fmla="*/ 182163 h 182198"/>
                <a:gd name="connsiteX4" fmla="*/ 1966 w 129315"/>
                <a:gd name="connsiteY4" fmla="*/ 117076 h 182198"/>
                <a:gd name="connsiteX5" fmla="*/ 54354 w 129315"/>
                <a:gd name="connsiteY5" fmla="*/ 9126 h 182198"/>
                <a:gd name="connsiteX6" fmla="*/ 109916 w 129315"/>
                <a:gd name="connsiteY6" fmla="*/ 10713 h 18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315" h="182198">
                  <a:moveTo>
                    <a:pt x="109916" y="10713"/>
                  </a:moveTo>
                  <a:cubicBezTo>
                    <a:pt x="109916" y="16798"/>
                    <a:pt x="59910" y="26588"/>
                    <a:pt x="54354" y="45638"/>
                  </a:cubicBezTo>
                  <a:cubicBezTo>
                    <a:pt x="48798" y="64688"/>
                    <a:pt x="64408" y="102259"/>
                    <a:pt x="76579" y="125013"/>
                  </a:cubicBezTo>
                  <a:cubicBezTo>
                    <a:pt x="88750" y="147767"/>
                    <a:pt x="139815" y="183486"/>
                    <a:pt x="127379" y="182163"/>
                  </a:cubicBezTo>
                  <a:cubicBezTo>
                    <a:pt x="114943" y="180840"/>
                    <a:pt x="14137" y="145915"/>
                    <a:pt x="1966" y="117076"/>
                  </a:cubicBezTo>
                  <a:cubicBezTo>
                    <a:pt x="-10205" y="88237"/>
                    <a:pt x="37421" y="27382"/>
                    <a:pt x="54354" y="9126"/>
                  </a:cubicBezTo>
                  <a:cubicBezTo>
                    <a:pt x="71287" y="-9130"/>
                    <a:pt x="109916" y="4628"/>
                    <a:pt x="109916" y="107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8" name="フリーフォーム: 図形 867">
              <a:extLst>
                <a:ext uri="{FF2B5EF4-FFF2-40B4-BE49-F238E27FC236}">
                  <a16:creationId xmlns:a16="http://schemas.microsoft.com/office/drawing/2014/main" id="{333B8B26-D5E5-467F-97D0-B5E82C696A5D}"/>
                </a:ext>
              </a:extLst>
            </p:cNvPr>
            <p:cNvSpPr/>
            <p:nvPr/>
          </p:nvSpPr>
          <p:spPr>
            <a:xfrm>
              <a:off x="4788053" y="6650103"/>
              <a:ext cx="121057" cy="189209"/>
            </a:xfrm>
            <a:custGeom>
              <a:avLst/>
              <a:gdLst>
                <a:gd name="connsiteX0" fmla="*/ 26835 w 121057"/>
                <a:gd name="connsiteY0" fmla="*/ 1522 h 189209"/>
                <a:gd name="connsiteX1" fmla="*/ 107797 w 121057"/>
                <a:gd name="connsiteY1" fmla="*/ 42797 h 189209"/>
                <a:gd name="connsiteX2" fmla="*/ 120497 w 121057"/>
                <a:gd name="connsiteY2" fmla="*/ 104710 h 189209"/>
                <a:gd name="connsiteX3" fmla="*/ 103035 w 121057"/>
                <a:gd name="connsiteY3" fmla="*/ 179322 h 189209"/>
                <a:gd name="connsiteX4" fmla="*/ 1435 w 121057"/>
                <a:gd name="connsiteY4" fmla="*/ 185672 h 189209"/>
                <a:gd name="connsiteX5" fmla="*/ 45885 w 121057"/>
                <a:gd name="connsiteY5" fmla="*/ 153922 h 189209"/>
                <a:gd name="connsiteX6" fmla="*/ 82397 w 121057"/>
                <a:gd name="connsiteY6" fmla="*/ 96772 h 189209"/>
                <a:gd name="connsiteX7" fmla="*/ 26835 w 121057"/>
                <a:gd name="connsiteY7" fmla="*/ 1522 h 189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057" h="189209">
                  <a:moveTo>
                    <a:pt x="26835" y="1522"/>
                  </a:moveTo>
                  <a:cubicBezTo>
                    <a:pt x="31068" y="-7474"/>
                    <a:pt x="92187" y="25599"/>
                    <a:pt x="107797" y="42797"/>
                  </a:cubicBezTo>
                  <a:cubicBezTo>
                    <a:pt x="123407" y="59995"/>
                    <a:pt x="121291" y="81956"/>
                    <a:pt x="120497" y="104710"/>
                  </a:cubicBezTo>
                  <a:cubicBezTo>
                    <a:pt x="119703" y="127464"/>
                    <a:pt x="122879" y="165828"/>
                    <a:pt x="103035" y="179322"/>
                  </a:cubicBezTo>
                  <a:cubicBezTo>
                    <a:pt x="83191" y="192816"/>
                    <a:pt x="10960" y="189905"/>
                    <a:pt x="1435" y="185672"/>
                  </a:cubicBezTo>
                  <a:cubicBezTo>
                    <a:pt x="-8090" y="181439"/>
                    <a:pt x="32391" y="168739"/>
                    <a:pt x="45885" y="153922"/>
                  </a:cubicBezTo>
                  <a:cubicBezTo>
                    <a:pt x="59379" y="139105"/>
                    <a:pt x="84778" y="120320"/>
                    <a:pt x="82397" y="96772"/>
                  </a:cubicBezTo>
                  <a:cubicBezTo>
                    <a:pt x="80016" y="73224"/>
                    <a:pt x="22602" y="10518"/>
                    <a:pt x="26835" y="15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9" name="フリーフォーム: 図形 868">
              <a:extLst>
                <a:ext uri="{FF2B5EF4-FFF2-40B4-BE49-F238E27FC236}">
                  <a16:creationId xmlns:a16="http://schemas.microsoft.com/office/drawing/2014/main" id="{D3698588-550C-4B57-8D73-E4F79E0DB5EB}"/>
                </a:ext>
              </a:extLst>
            </p:cNvPr>
            <p:cNvSpPr/>
            <p:nvPr/>
          </p:nvSpPr>
          <p:spPr>
            <a:xfrm>
              <a:off x="4928614" y="6633986"/>
              <a:ext cx="170479" cy="215229"/>
            </a:xfrm>
            <a:custGeom>
              <a:avLst/>
              <a:gdLst>
                <a:gd name="connsiteX0" fmla="*/ 19624 w 170479"/>
                <a:gd name="connsiteY0" fmla="*/ 23989 h 215229"/>
                <a:gd name="connsiteX1" fmla="*/ 8511 w 170479"/>
                <a:gd name="connsiteY1" fmla="*/ 176389 h 215229"/>
                <a:gd name="connsiteX2" fmla="*/ 148211 w 170479"/>
                <a:gd name="connsiteY2" fmla="*/ 204964 h 215229"/>
                <a:gd name="connsiteX3" fmla="*/ 170436 w 170479"/>
                <a:gd name="connsiteY3" fmla="*/ 30339 h 215229"/>
                <a:gd name="connsiteX4" fmla="*/ 152974 w 170479"/>
                <a:gd name="connsiteY4" fmla="*/ 4939 h 215229"/>
                <a:gd name="connsiteX5" fmla="*/ 122811 w 170479"/>
                <a:gd name="connsiteY5" fmla="*/ 85902 h 215229"/>
                <a:gd name="connsiteX6" fmla="*/ 114874 w 170479"/>
                <a:gd name="connsiteY6" fmla="*/ 189089 h 215229"/>
                <a:gd name="connsiteX7" fmla="*/ 54549 w 170479"/>
                <a:gd name="connsiteY7" fmla="*/ 76377 h 215229"/>
                <a:gd name="connsiteX8" fmla="*/ 19624 w 170479"/>
                <a:gd name="connsiteY8" fmla="*/ 23989 h 21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479" h="215229">
                  <a:moveTo>
                    <a:pt x="19624" y="23989"/>
                  </a:moveTo>
                  <a:cubicBezTo>
                    <a:pt x="11951" y="40658"/>
                    <a:pt x="-12920" y="146227"/>
                    <a:pt x="8511" y="176389"/>
                  </a:cubicBezTo>
                  <a:cubicBezTo>
                    <a:pt x="29942" y="206551"/>
                    <a:pt x="121224" y="229306"/>
                    <a:pt x="148211" y="204964"/>
                  </a:cubicBezTo>
                  <a:cubicBezTo>
                    <a:pt x="175198" y="180622"/>
                    <a:pt x="169642" y="63676"/>
                    <a:pt x="170436" y="30339"/>
                  </a:cubicBezTo>
                  <a:cubicBezTo>
                    <a:pt x="171230" y="-2998"/>
                    <a:pt x="160911" y="-4321"/>
                    <a:pt x="152974" y="4939"/>
                  </a:cubicBezTo>
                  <a:cubicBezTo>
                    <a:pt x="145037" y="14199"/>
                    <a:pt x="129161" y="55210"/>
                    <a:pt x="122811" y="85902"/>
                  </a:cubicBezTo>
                  <a:cubicBezTo>
                    <a:pt x="116461" y="116594"/>
                    <a:pt x="126251" y="190677"/>
                    <a:pt x="114874" y="189089"/>
                  </a:cubicBezTo>
                  <a:cubicBezTo>
                    <a:pt x="103497" y="187502"/>
                    <a:pt x="69101" y="102306"/>
                    <a:pt x="54549" y="76377"/>
                  </a:cubicBezTo>
                  <a:cubicBezTo>
                    <a:pt x="39997" y="50448"/>
                    <a:pt x="27297" y="7320"/>
                    <a:pt x="19624" y="239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0" name="フリーフォーム: 図形 869">
              <a:extLst>
                <a:ext uri="{FF2B5EF4-FFF2-40B4-BE49-F238E27FC236}">
                  <a16:creationId xmlns:a16="http://schemas.microsoft.com/office/drawing/2014/main" id="{BDF016D2-FB49-4C20-A7D7-D0118A7894CD}"/>
                </a:ext>
              </a:extLst>
            </p:cNvPr>
            <p:cNvSpPr/>
            <p:nvPr/>
          </p:nvSpPr>
          <p:spPr>
            <a:xfrm>
              <a:off x="5123855" y="6638902"/>
              <a:ext cx="49180" cy="251010"/>
            </a:xfrm>
            <a:custGeom>
              <a:avLst/>
              <a:gdLst>
                <a:gd name="connsiteX0" fmla="*/ 5358 w 49180"/>
                <a:gd name="connsiteY0" fmla="*/ 23 h 251010"/>
                <a:gd name="connsiteX1" fmla="*/ 5358 w 49180"/>
                <a:gd name="connsiteY1" fmla="*/ 215923 h 251010"/>
                <a:gd name="connsiteX2" fmla="*/ 48220 w 49180"/>
                <a:gd name="connsiteY2" fmla="*/ 230211 h 251010"/>
                <a:gd name="connsiteX3" fmla="*/ 5358 w 49180"/>
                <a:gd name="connsiteY3" fmla="*/ 23 h 2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80" h="251010">
                  <a:moveTo>
                    <a:pt x="5358" y="23"/>
                  </a:moveTo>
                  <a:cubicBezTo>
                    <a:pt x="-1786" y="-2358"/>
                    <a:pt x="-1786" y="177558"/>
                    <a:pt x="5358" y="215923"/>
                  </a:cubicBezTo>
                  <a:cubicBezTo>
                    <a:pt x="12502" y="254288"/>
                    <a:pt x="40282" y="264342"/>
                    <a:pt x="48220" y="230211"/>
                  </a:cubicBezTo>
                  <a:cubicBezTo>
                    <a:pt x="56158" y="196080"/>
                    <a:pt x="12502" y="2404"/>
                    <a:pt x="5358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1" name="フリーフォーム: 図形 870">
              <a:extLst>
                <a:ext uri="{FF2B5EF4-FFF2-40B4-BE49-F238E27FC236}">
                  <a16:creationId xmlns:a16="http://schemas.microsoft.com/office/drawing/2014/main" id="{AFA0AF88-8B24-43B9-867D-E40A03F64792}"/>
                </a:ext>
              </a:extLst>
            </p:cNvPr>
            <p:cNvSpPr/>
            <p:nvPr/>
          </p:nvSpPr>
          <p:spPr>
            <a:xfrm>
              <a:off x="5128696" y="6653524"/>
              <a:ext cx="157588" cy="133039"/>
            </a:xfrm>
            <a:custGeom>
              <a:avLst/>
              <a:gdLst>
                <a:gd name="connsiteX0" fmla="*/ 517 w 157588"/>
                <a:gd name="connsiteY0" fmla="*/ 2864 h 133039"/>
                <a:gd name="connsiteX1" fmla="*/ 146567 w 157588"/>
                <a:gd name="connsiteY1" fmla="*/ 12389 h 133039"/>
                <a:gd name="connsiteX2" fmla="*/ 133867 w 157588"/>
                <a:gd name="connsiteY2" fmla="*/ 101289 h 133039"/>
                <a:gd name="connsiteX3" fmla="*/ 27504 w 157588"/>
                <a:gd name="connsiteY3" fmla="*/ 133039 h 133039"/>
                <a:gd name="connsiteX4" fmla="*/ 2104 w 157588"/>
                <a:gd name="connsiteY4" fmla="*/ 101289 h 133039"/>
                <a:gd name="connsiteX5" fmla="*/ 67192 w 157588"/>
                <a:gd name="connsiteY5" fmla="*/ 71126 h 133039"/>
                <a:gd name="connsiteX6" fmla="*/ 95767 w 157588"/>
                <a:gd name="connsiteY6" fmla="*/ 33026 h 133039"/>
                <a:gd name="connsiteX7" fmla="*/ 517 w 157588"/>
                <a:gd name="connsiteY7" fmla="*/ 2864 h 13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588" h="133039">
                  <a:moveTo>
                    <a:pt x="517" y="2864"/>
                  </a:moveTo>
                  <a:cubicBezTo>
                    <a:pt x="8984" y="-576"/>
                    <a:pt x="124342" y="-4015"/>
                    <a:pt x="146567" y="12389"/>
                  </a:cubicBezTo>
                  <a:cubicBezTo>
                    <a:pt x="168792" y="28793"/>
                    <a:pt x="153711" y="81181"/>
                    <a:pt x="133867" y="101289"/>
                  </a:cubicBezTo>
                  <a:cubicBezTo>
                    <a:pt x="114023" y="121397"/>
                    <a:pt x="49464" y="133039"/>
                    <a:pt x="27504" y="133039"/>
                  </a:cubicBezTo>
                  <a:cubicBezTo>
                    <a:pt x="5544" y="133039"/>
                    <a:pt x="-4511" y="111608"/>
                    <a:pt x="2104" y="101289"/>
                  </a:cubicBezTo>
                  <a:cubicBezTo>
                    <a:pt x="8719" y="90970"/>
                    <a:pt x="51582" y="82503"/>
                    <a:pt x="67192" y="71126"/>
                  </a:cubicBezTo>
                  <a:cubicBezTo>
                    <a:pt x="82802" y="59749"/>
                    <a:pt x="101323" y="42815"/>
                    <a:pt x="95767" y="33026"/>
                  </a:cubicBezTo>
                  <a:cubicBezTo>
                    <a:pt x="90211" y="23237"/>
                    <a:pt x="-7950" y="6304"/>
                    <a:pt x="517" y="28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72" name="グループ化 871">
            <a:extLst>
              <a:ext uri="{FF2B5EF4-FFF2-40B4-BE49-F238E27FC236}">
                <a16:creationId xmlns:a16="http://schemas.microsoft.com/office/drawing/2014/main" id="{6A87612E-9945-47C5-87A4-36EA168D9351}"/>
              </a:ext>
            </a:extLst>
          </p:cNvPr>
          <p:cNvGrpSpPr/>
          <p:nvPr/>
        </p:nvGrpSpPr>
        <p:grpSpPr>
          <a:xfrm rot="745233">
            <a:off x="7068727" y="2911618"/>
            <a:ext cx="2077015" cy="3044037"/>
            <a:chOff x="7312429" y="4835669"/>
            <a:chExt cx="2077015" cy="3044037"/>
          </a:xfrm>
        </p:grpSpPr>
        <p:grpSp>
          <p:nvGrpSpPr>
            <p:cNvPr id="873" name="グループ化 872">
              <a:extLst>
                <a:ext uri="{FF2B5EF4-FFF2-40B4-BE49-F238E27FC236}">
                  <a16:creationId xmlns:a16="http://schemas.microsoft.com/office/drawing/2014/main" id="{7225DB62-6242-4062-B342-20D79878C62B}"/>
                </a:ext>
              </a:extLst>
            </p:cNvPr>
            <p:cNvGrpSpPr/>
            <p:nvPr/>
          </p:nvGrpSpPr>
          <p:grpSpPr>
            <a:xfrm>
              <a:off x="7703363" y="5727032"/>
              <a:ext cx="898802" cy="864273"/>
              <a:chOff x="2093891" y="4348933"/>
              <a:chExt cx="873376" cy="864273"/>
            </a:xfrm>
          </p:grpSpPr>
          <p:sp>
            <p:nvSpPr>
              <p:cNvPr id="898" name="フリーフォーム: 図形 897">
                <a:extLst>
                  <a:ext uri="{FF2B5EF4-FFF2-40B4-BE49-F238E27FC236}">
                    <a16:creationId xmlns:a16="http://schemas.microsoft.com/office/drawing/2014/main" id="{F98EC367-1226-499F-A476-4D8D0F24CDF5}"/>
                  </a:ext>
                </a:extLst>
              </p:cNvPr>
              <p:cNvSpPr/>
              <p:nvPr/>
            </p:nvSpPr>
            <p:spPr>
              <a:xfrm>
                <a:off x="2093891" y="4348933"/>
                <a:ext cx="321042" cy="315884"/>
              </a:xfrm>
              <a:custGeom>
                <a:avLst/>
                <a:gdLst>
                  <a:gd name="connsiteX0" fmla="*/ 225447 w 321042"/>
                  <a:gd name="connsiteY0" fmla="*/ 817 h 315884"/>
                  <a:gd name="connsiteX1" fmla="*/ 225447 w 321042"/>
                  <a:gd name="connsiteY1" fmla="*/ 100830 h 315884"/>
                  <a:gd name="connsiteX2" fmla="*/ 117497 w 321042"/>
                  <a:gd name="connsiteY2" fmla="*/ 226242 h 315884"/>
                  <a:gd name="connsiteX3" fmla="*/ 22 w 321042"/>
                  <a:gd name="connsiteY3" fmla="*/ 315142 h 315884"/>
                  <a:gd name="connsiteX4" fmla="*/ 127022 w 321042"/>
                  <a:gd name="connsiteY4" fmla="*/ 267517 h 315884"/>
                  <a:gd name="connsiteX5" fmla="*/ 257197 w 321042"/>
                  <a:gd name="connsiteY5" fmla="*/ 245292 h 315884"/>
                  <a:gd name="connsiteX6" fmla="*/ 320697 w 321042"/>
                  <a:gd name="connsiteY6" fmla="*/ 156392 h 315884"/>
                  <a:gd name="connsiteX7" fmla="*/ 225447 w 321042"/>
                  <a:gd name="connsiteY7" fmla="*/ 817 h 315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1042" h="315884">
                    <a:moveTo>
                      <a:pt x="225447" y="817"/>
                    </a:moveTo>
                    <a:cubicBezTo>
                      <a:pt x="209572" y="-8443"/>
                      <a:pt x="243439" y="63259"/>
                      <a:pt x="225447" y="100830"/>
                    </a:cubicBezTo>
                    <a:cubicBezTo>
                      <a:pt x="207455" y="138401"/>
                      <a:pt x="155068" y="190523"/>
                      <a:pt x="117497" y="226242"/>
                    </a:cubicBezTo>
                    <a:cubicBezTo>
                      <a:pt x="79926" y="261961"/>
                      <a:pt x="-1565" y="308263"/>
                      <a:pt x="22" y="315142"/>
                    </a:cubicBezTo>
                    <a:cubicBezTo>
                      <a:pt x="1609" y="322021"/>
                      <a:pt x="84160" y="279159"/>
                      <a:pt x="127022" y="267517"/>
                    </a:cubicBezTo>
                    <a:cubicBezTo>
                      <a:pt x="169884" y="255875"/>
                      <a:pt x="224918" y="263813"/>
                      <a:pt x="257197" y="245292"/>
                    </a:cubicBezTo>
                    <a:cubicBezTo>
                      <a:pt x="289476" y="226771"/>
                      <a:pt x="324930" y="190523"/>
                      <a:pt x="320697" y="156392"/>
                    </a:cubicBezTo>
                    <a:cubicBezTo>
                      <a:pt x="316464" y="122261"/>
                      <a:pt x="241322" y="10077"/>
                      <a:pt x="225447" y="8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9" name="フリーフォーム: 図形 898">
                <a:extLst>
                  <a:ext uri="{FF2B5EF4-FFF2-40B4-BE49-F238E27FC236}">
                    <a16:creationId xmlns:a16="http://schemas.microsoft.com/office/drawing/2014/main" id="{3B8C198A-73EB-47B3-B1B4-F88B82902332}"/>
                  </a:ext>
                </a:extLst>
              </p:cNvPr>
              <p:cNvSpPr/>
              <p:nvPr/>
            </p:nvSpPr>
            <p:spPr>
              <a:xfrm>
                <a:off x="2099364" y="4639318"/>
                <a:ext cx="312241" cy="266138"/>
              </a:xfrm>
              <a:custGeom>
                <a:avLst/>
                <a:gdLst>
                  <a:gd name="connsiteX0" fmla="*/ 235849 w 312241"/>
                  <a:gd name="connsiteY0" fmla="*/ 2532 h 266138"/>
                  <a:gd name="connsiteX1" fmla="*/ 167586 w 312241"/>
                  <a:gd name="connsiteY1" fmla="*/ 116832 h 266138"/>
                  <a:gd name="connsiteX2" fmla="*/ 899 w 312241"/>
                  <a:gd name="connsiteY2" fmla="*/ 242245 h 266138"/>
                  <a:gd name="connsiteX3" fmla="*/ 104086 w 312241"/>
                  <a:gd name="connsiteY3" fmla="*/ 204145 h 266138"/>
                  <a:gd name="connsiteX4" fmla="*/ 169174 w 312241"/>
                  <a:gd name="connsiteY4" fmla="*/ 261295 h 266138"/>
                  <a:gd name="connsiteX5" fmla="*/ 310461 w 312241"/>
                  <a:gd name="connsiteY5" fmla="*/ 54920 h 266138"/>
                  <a:gd name="connsiteX6" fmla="*/ 235849 w 312241"/>
                  <a:gd name="connsiteY6" fmla="*/ 2532 h 266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241" h="266138">
                    <a:moveTo>
                      <a:pt x="235849" y="2532"/>
                    </a:moveTo>
                    <a:cubicBezTo>
                      <a:pt x="212036" y="12851"/>
                      <a:pt x="206744" y="76880"/>
                      <a:pt x="167586" y="116832"/>
                    </a:cubicBezTo>
                    <a:cubicBezTo>
                      <a:pt x="128428" y="156784"/>
                      <a:pt x="11482" y="227693"/>
                      <a:pt x="899" y="242245"/>
                    </a:cubicBezTo>
                    <a:cubicBezTo>
                      <a:pt x="-9684" y="256797"/>
                      <a:pt x="76040" y="200970"/>
                      <a:pt x="104086" y="204145"/>
                    </a:cubicBezTo>
                    <a:cubicBezTo>
                      <a:pt x="132132" y="207320"/>
                      <a:pt x="134778" y="286166"/>
                      <a:pt x="169174" y="261295"/>
                    </a:cubicBezTo>
                    <a:cubicBezTo>
                      <a:pt x="203570" y="236424"/>
                      <a:pt x="297232" y="95666"/>
                      <a:pt x="310461" y="54920"/>
                    </a:cubicBezTo>
                    <a:cubicBezTo>
                      <a:pt x="323690" y="14174"/>
                      <a:pt x="259662" y="-7787"/>
                      <a:pt x="235849" y="25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0" name="フリーフォーム: 図形 899">
                <a:extLst>
                  <a:ext uri="{FF2B5EF4-FFF2-40B4-BE49-F238E27FC236}">
                    <a16:creationId xmlns:a16="http://schemas.microsoft.com/office/drawing/2014/main" id="{1FBF2551-AF40-473C-8B8B-0057C14C7650}"/>
                  </a:ext>
                </a:extLst>
              </p:cNvPr>
              <p:cNvSpPr/>
              <p:nvPr/>
            </p:nvSpPr>
            <p:spPr>
              <a:xfrm>
                <a:off x="2241365" y="4780875"/>
                <a:ext cx="110615" cy="432331"/>
              </a:xfrm>
              <a:custGeom>
                <a:avLst/>
                <a:gdLst>
                  <a:gd name="connsiteX0" fmla="*/ 93848 w 110615"/>
                  <a:gd name="connsiteY0" fmla="*/ 10200 h 432331"/>
                  <a:gd name="connsiteX1" fmla="*/ 109723 w 110615"/>
                  <a:gd name="connsiteY1" fmla="*/ 176888 h 432331"/>
                  <a:gd name="connsiteX2" fmla="*/ 97023 w 110615"/>
                  <a:gd name="connsiteY2" fmla="*/ 416600 h 432331"/>
                  <a:gd name="connsiteX3" fmla="*/ 3360 w 110615"/>
                  <a:gd name="connsiteY3" fmla="*/ 386438 h 432331"/>
                  <a:gd name="connsiteX4" fmla="*/ 28760 w 110615"/>
                  <a:gd name="connsiteY4" fmla="*/ 200700 h 432331"/>
                  <a:gd name="connsiteX5" fmla="*/ 28760 w 110615"/>
                  <a:gd name="connsiteY5" fmla="*/ 118150 h 432331"/>
                  <a:gd name="connsiteX6" fmla="*/ 185 w 110615"/>
                  <a:gd name="connsiteY6" fmla="*/ 56238 h 432331"/>
                  <a:gd name="connsiteX7" fmla="*/ 44635 w 110615"/>
                  <a:gd name="connsiteY7" fmla="*/ 21313 h 432331"/>
                  <a:gd name="connsiteX8" fmla="*/ 93848 w 110615"/>
                  <a:gd name="connsiteY8" fmla="*/ 10200 h 432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615" h="432331">
                    <a:moveTo>
                      <a:pt x="93848" y="10200"/>
                    </a:moveTo>
                    <a:cubicBezTo>
                      <a:pt x="104696" y="36129"/>
                      <a:pt x="109194" y="109155"/>
                      <a:pt x="109723" y="176888"/>
                    </a:cubicBezTo>
                    <a:cubicBezTo>
                      <a:pt x="110252" y="244621"/>
                      <a:pt x="114750" y="381675"/>
                      <a:pt x="97023" y="416600"/>
                    </a:cubicBezTo>
                    <a:cubicBezTo>
                      <a:pt x="79296" y="451525"/>
                      <a:pt x="14737" y="422421"/>
                      <a:pt x="3360" y="386438"/>
                    </a:cubicBezTo>
                    <a:cubicBezTo>
                      <a:pt x="-8017" y="350455"/>
                      <a:pt x="24527" y="245415"/>
                      <a:pt x="28760" y="200700"/>
                    </a:cubicBezTo>
                    <a:cubicBezTo>
                      <a:pt x="32993" y="155985"/>
                      <a:pt x="33522" y="142227"/>
                      <a:pt x="28760" y="118150"/>
                    </a:cubicBezTo>
                    <a:cubicBezTo>
                      <a:pt x="23997" y="94073"/>
                      <a:pt x="-2461" y="72377"/>
                      <a:pt x="185" y="56238"/>
                    </a:cubicBezTo>
                    <a:cubicBezTo>
                      <a:pt x="2831" y="40099"/>
                      <a:pt x="26908" y="27398"/>
                      <a:pt x="44635" y="21313"/>
                    </a:cubicBezTo>
                    <a:cubicBezTo>
                      <a:pt x="62362" y="15228"/>
                      <a:pt x="83000" y="-15729"/>
                      <a:pt x="93848" y="102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1" name="フリーフォーム: 図形 900">
                <a:extLst>
                  <a:ext uri="{FF2B5EF4-FFF2-40B4-BE49-F238E27FC236}">
                    <a16:creationId xmlns:a16="http://schemas.microsoft.com/office/drawing/2014/main" id="{FE916239-9657-4C2A-AF21-CF434F375EAC}"/>
                  </a:ext>
                </a:extLst>
              </p:cNvPr>
              <p:cNvSpPr/>
              <p:nvPr/>
            </p:nvSpPr>
            <p:spPr>
              <a:xfrm>
                <a:off x="2414680" y="4494212"/>
                <a:ext cx="496272" cy="85709"/>
              </a:xfrm>
              <a:custGeom>
                <a:avLst/>
                <a:gdLst>
                  <a:gd name="connsiteX0" fmla="*/ 12608 w 496272"/>
                  <a:gd name="connsiteY0" fmla="*/ 1 h 85709"/>
                  <a:gd name="connsiteX1" fmla="*/ 118970 w 496272"/>
                  <a:gd name="connsiteY1" fmla="*/ 44451 h 85709"/>
                  <a:gd name="connsiteX2" fmla="*/ 203108 w 496272"/>
                  <a:gd name="connsiteY2" fmla="*/ 82551 h 85709"/>
                  <a:gd name="connsiteX3" fmla="*/ 469808 w 496272"/>
                  <a:gd name="connsiteY3" fmla="*/ 79376 h 85709"/>
                  <a:gd name="connsiteX4" fmla="*/ 434883 w 496272"/>
                  <a:gd name="connsiteY4" fmla="*/ 46038 h 85709"/>
                  <a:gd name="connsiteX5" fmla="*/ 12608 w 496272"/>
                  <a:gd name="connsiteY5" fmla="*/ 1 h 85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6272" h="85709">
                    <a:moveTo>
                      <a:pt x="12608" y="1"/>
                    </a:moveTo>
                    <a:cubicBezTo>
                      <a:pt x="-40044" y="-263"/>
                      <a:pt x="87220" y="30693"/>
                      <a:pt x="118970" y="44451"/>
                    </a:cubicBezTo>
                    <a:cubicBezTo>
                      <a:pt x="150720" y="58209"/>
                      <a:pt x="144635" y="76730"/>
                      <a:pt x="203108" y="82551"/>
                    </a:cubicBezTo>
                    <a:cubicBezTo>
                      <a:pt x="261581" y="88372"/>
                      <a:pt x="431179" y="85462"/>
                      <a:pt x="469808" y="79376"/>
                    </a:cubicBezTo>
                    <a:cubicBezTo>
                      <a:pt x="508437" y="73291"/>
                      <a:pt x="511083" y="59267"/>
                      <a:pt x="434883" y="46038"/>
                    </a:cubicBezTo>
                    <a:cubicBezTo>
                      <a:pt x="358683" y="32809"/>
                      <a:pt x="65260" y="265"/>
                      <a:pt x="1260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2" name="フリーフォーム: 図形 901">
                <a:extLst>
                  <a:ext uri="{FF2B5EF4-FFF2-40B4-BE49-F238E27FC236}">
                    <a16:creationId xmlns:a16="http://schemas.microsoft.com/office/drawing/2014/main" id="{23F53E9E-9D96-4905-BC0C-F988799B9EE6}"/>
                  </a:ext>
                </a:extLst>
              </p:cNvPr>
              <p:cNvSpPr/>
              <p:nvPr/>
            </p:nvSpPr>
            <p:spPr>
              <a:xfrm>
                <a:off x="2581877" y="4397226"/>
                <a:ext cx="147872" cy="328836"/>
              </a:xfrm>
              <a:custGeom>
                <a:avLst/>
                <a:gdLst>
                  <a:gd name="connsiteX0" fmla="*/ 2573 w 147872"/>
                  <a:gd name="connsiteY0" fmla="*/ 149 h 328836"/>
                  <a:gd name="connsiteX1" fmla="*/ 50198 w 147872"/>
                  <a:gd name="connsiteY1" fmla="*/ 82699 h 328836"/>
                  <a:gd name="connsiteX2" fmla="*/ 43848 w 147872"/>
                  <a:gd name="connsiteY2" fmla="*/ 273199 h 328836"/>
                  <a:gd name="connsiteX3" fmla="*/ 139098 w 147872"/>
                  <a:gd name="connsiteY3" fmla="*/ 325587 h 328836"/>
                  <a:gd name="connsiteX4" fmla="*/ 132748 w 147872"/>
                  <a:gd name="connsiteY4" fmla="*/ 298599 h 328836"/>
                  <a:gd name="connsiteX5" fmla="*/ 140686 w 147872"/>
                  <a:gd name="connsiteY5" fmla="*/ 100162 h 328836"/>
                  <a:gd name="connsiteX6" fmla="*/ 2573 w 147872"/>
                  <a:gd name="connsiteY6" fmla="*/ 149 h 328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872" h="328836">
                    <a:moveTo>
                      <a:pt x="2573" y="149"/>
                    </a:moveTo>
                    <a:cubicBezTo>
                      <a:pt x="-12508" y="-2761"/>
                      <a:pt x="43319" y="37191"/>
                      <a:pt x="50198" y="82699"/>
                    </a:cubicBezTo>
                    <a:cubicBezTo>
                      <a:pt x="57077" y="128207"/>
                      <a:pt x="29031" y="232718"/>
                      <a:pt x="43848" y="273199"/>
                    </a:cubicBezTo>
                    <a:cubicBezTo>
                      <a:pt x="58665" y="313680"/>
                      <a:pt x="124281" y="321354"/>
                      <a:pt x="139098" y="325587"/>
                    </a:cubicBezTo>
                    <a:cubicBezTo>
                      <a:pt x="153915" y="329820"/>
                      <a:pt x="132483" y="336170"/>
                      <a:pt x="132748" y="298599"/>
                    </a:cubicBezTo>
                    <a:cubicBezTo>
                      <a:pt x="133013" y="261028"/>
                      <a:pt x="160530" y="145670"/>
                      <a:pt x="140686" y="100162"/>
                    </a:cubicBezTo>
                    <a:cubicBezTo>
                      <a:pt x="120842" y="54654"/>
                      <a:pt x="17654" y="3059"/>
                      <a:pt x="2573" y="1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3" name="フリーフォーム: 図形 902">
                <a:extLst>
                  <a:ext uri="{FF2B5EF4-FFF2-40B4-BE49-F238E27FC236}">
                    <a16:creationId xmlns:a16="http://schemas.microsoft.com/office/drawing/2014/main" id="{18D7B6C4-4093-45AD-AF66-B516A8839E9F}"/>
                  </a:ext>
                </a:extLst>
              </p:cNvPr>
              <p:cNvSpPr/>
              <p:nvPr/>
            </p:nvSpPr>
            <p:spPr>
              <a:xfrm>
                <a:off x="2408238" y="4662389"/>
                <a:ext cx="559029" cy="83209"/>
              </a:xfrm>
              <a:custGeom>
                <a:avLst/>
                <a:gdLst>
                  <a:gd name="connsiteX0" fmla="*/ 0 w 559029"/>
                  <a:gd name="connsiteY0" fmla="*/ 14386 h 83209"/>
                  <a:gd name="connsiteX1" fmla="*/ 98425 w 559029"/>
                  <a:gd name="connsiteY1" fmla="*/ 68361 h 83209"/>
                  <a:gd name="connsiteX2" fmla="*/ 242887 w 559029"/>
                  <a:gd name="connsiteY2" fmla="*/ 82649 h 83209"/>
                  <a:gd name="connsiteX3" fmla="*/ 514350 w 559029"/>
                  <a:gd name="connsiteY3" fmla="*/ 54074 h 83209"/>
                  <a:gd name="connsiteX4" fmla="*/ 546100 w 559029"/>
                  <a:gd name="connsiteY4" fmla="*/ 3274 h 83209"/>
                  <a:gd name="connsiteX5" fmla="*/ 382587 w 559029"/>
                  <a:gd name="connsiteY5" fmla="*/ 4861 h 83209"/>
                  <a:gd name="connsiteX6" fmla="*/ 0 w 559029"/>
                  <a:gd name="connsiteY6" fmla="*/ 14386 h 8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9029" h="83209">
                    <a:moveTo>
                      <a:pt x="0" y="14386"/>
                    </a:moveTo>
                    <a:cubicBezTo>
                      <a:pt x="28972" y="35685"/>
                      <a:pt x="57944" y="56984"/>
                      <a:pt x="98425" y="68361"/>
                    </a:cubicBezTo>
                    <a:cubicBezTo>
                      <a:pt x="138906" y="79738"/>
                      <a:pt x="173566" y="85030"/>
                      <a:pt x="242887" y="82649"/>
                    </a:cubicBezTo>
                    <a:cubicBezTo>
                      <a:pt x="312208" y="80268"/>
                      <a:pt x="463815" y="67303"/>
                      <a:pt x="514350" y="54074"/>
                    </a:cubicBezTo>
                    <a:cubicBezTo>
                      <a:pt x="564885" y="40845"/>
                      <a:pt x="568061" y="11476"/>
                      <a:pt x="546100" y="3274"/>
                    </a:cubicBezTo>
                    <a:cubicBezTo>
                      <a:pt x="524140" y="-4928"/>
                      <a:pt x="382587" y="4861"/>
                      <a:pt x="382587" y="4861"/>
                    </a:cubicBezTo>
                    <a:lnTo>
                      <a:pt x="0" y="1438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4" name="フリーフォーム: 図形 903">
                <a:extLst>
                  <a:ext uri="{FF2B5EF4-FFF2-40B4-BE49-F238E27FC236}">
                    <a16:creationId xmlns:a16="http://schemas.microsoft.com/office/drawing/2014/main" id="{86900859-501F-455E-9298-0953C6D74F59}"/>
                  </a:ext>
                </a:extLst>
              </p:cNvPr>
              <p:cNvSpPr/>
              <p:nvPr/>
            </p:nvSpPr>
            <p:spPr>
              <a:xfrm>
                <a:off x="2400062" y="4818193"/>
                <a:ext cx="551188" cy="98436"/>
              </a:xfrm>
              <a:custGeom>
                <a:avLst/>
                <a:gdLst>
                  <a:gd name="connsiteX0" fmla="*/ 238 w 551188"/>
                  <a:gd name="connsiteY0" fmla="*/ 1457 h 98436"/>
                  <a:gd name="connsiteX1" fmla="*/ 66913 w 551188"/>
                  <a:gd name="connsiteY1" fmla="*/ 74482 h 98436"/>
                  <a:gd name="connsiteX2" fmla="*/ 246301 w 551188"/>
                  <a:gd name="connsiteY2" fmla="*/ 98295 h 98436"/>
                  <a:gd name="connsiteX3" fmla="*/ 514588 w 551188"/>
                  <a:gd name="connsiteY3" fmla="*/ 80832 h 98436"/>
                  <a:gd name="connsiteX4" fmla="*/ 528876 w 551188"/>
                  <a:gd name="connsiteY4" fmla="*/ 15745 h 98436"/>
                  <a:gd name="connsiteX5" fmla="*/ 328851 w 551188"/>
                  <a:gd name="connsiteY5" fmla="*/ 1457 h 98436"/>
                  <a:gd name="connsiteX6" fmla="*/ 85963 w 551188"/>
                  <a:gd name="connsiteY6" fmla="*/ 23682 h 98436"/>
                  <a:gd name="connsiteX7" fmla="*/ 238 w 551188"/>
                  <a:gd name="connsiteY7" fmla="*/ 1457 h 9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1188" h="98436">
                    <a:moveTo>
                      <a:pt x="238" y="1457"/>
                    </a:moveTo>
                    <a:cubicBezTo>
                      <a:pt x="-2937" y="9924"/>
                      <a:pt x="25903" y="58342"/>
                      <a:pt x="66913" y="74482"/>
                    </a:cubicBezTo>
                    <a:cubicBezTo>
                      <a:pt x="107924" y="90622"/>
                      <a:pt x="171689" y="97237"/>
                      <a:pt x="246301" y="98295"/>
                    </a:cubicBezTo>
                    <a:cubicBezTo>
                      <a:pt x="320913" y="99353"/>
                      <a:pt x="467492" y="94590"/>
                      <a:pt x="514588" y="80832"/>
                    </a:cubicBezTo>
                    <a:cubicBezTo>
                      <a:pt x="561684" y="67074"/>
                      <a:pt x="559832" y="28974"/>
                      <a:pt x="528876" y="15745"/>
                    </a:cubicBezTo>
                    <a:cubicBezTo>
                      <a:pt x="497920" y="2516"/>
                      <a:pt x="402670" y="134"/>
                      <a:pt x="328851" y="1457"/>
                    </a:cubicBezTo>
                    <a:cubicBezTo>
                      <a:pt x="255032" y="2780"/>
                      <a:pt x="139673" y="23153"/>
                      <a:pt x="85963" y="23682"/>
                    </a:cubicBezTo>
                    <a:cubicBezTo>
                      <a:pt x="32253" y="24211"/>
                      <a:pt x="3413" y="-7010"/>
                      <a:pt x="238" y="14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5" name="フリーフォーム: 図形 904">
                <a:extLst>
                  <a:ext uri="{FF2B5EF4-FFF2-40B4-BE49-F238E27FC236}">
                    <a16:creationId xmlns:a16="http://schemas.microsoft.com/office/drawing/2014/main" id="{2643E974-D884-473B-B4BB-057E4E74CE18}"/>
                  </a:ext>
                </a:extLst>
              </p:cNvPr>
              <p:cNvSpPr/>
              <p:nvPr/>
            </p:nvSpPr>
            <p:spPr>
              <a:xfrm>
                <a:off x="2612306" y="4765710"/>
                <a:ext cx="250759" cy="441945"/>
              </a:xfrm>
              <a:custGeom>
                <a:avLst/>
                <a:gdLst>
                  <a:gd name="connsiteX0" fmla="*/ 115019 w 250759"/>
                  <a:gd name="connsiteY0" fmla="*/ 4728 h 441945"/>
                  <a:gd name="connsiteX1" fmla="*/ 132482 w 250759"/>
                  <a:gd name="connsiteY1" fmla="*/ 239678 h 441945"/>
                  <a:gd name="connsiteX2" fmla="*/ 103907 w 250759"/>
                  <a:gd name="connsiteY2" fmla="*/ 352390 h 441945"/>
                  <a:gd name="connsiteX3" fmla="*/ 2307 w 250759"/>
                  <a:gd name="connsiteY3" fmla="*/ 319053 h 441945"/>
                  <a:gd name="connsiteX4" fmla="*/ 32469 w 250759"/>
                  <a:gd name="connsiteY4" fmla="*/ 338103 h 441945"/>
                  <a:gd name="connsiteX5" fmla="*/ 27707 w 250759"/>
                  <a:gd name="connsiteY5" fmla="*/ 436528 h 441945"/>
                  <a:gd name="connsiteX6" fmla="*/ 115019 w 250759"/>
                  <a:gd name="connsiteY6" fmla="*/ 423828 h 441945"/>
                  <a:gd name="connsiteX7" fmla="*/ 178519 w 250759"/>
                  <a:gd name="connsiteY7" fmla="*/ 423828 h 441945"/>
                  <a:gd name="connsiteX8" fmla="*/ 215032 w 250759"/>
                  <a:gd name="connsiteY8" fmla="*/ 173003 h 441945"/>
                  <a:gd name="connsiteX9" fmla="*/ 219794 w 250759"/>
                  <a:gd name="connsiteY9" fmla="*/ 52353 h 441945"/>
                  <a:gd name="connsiteX10" fmla="*/ 246782 w 250759"/>
                  <a:gd name="connsiteY10" fmla="*/ 79340 h 441945"/>
                  <a:gd name="connsiteX11" fmla="*/ 115019 w 250759"/>
                  <a:gd name="connsiteY11" fmla="*/ 4728 h 44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0759" h="441945">
                    <a:moveTo>
                      <a:pt x="115019" y="4728"/>
                    </a:moveTo>
                    <a:cubicBezTo>
                      <a:pt x="95969" y="31451"/>
                      <a:pt x="134334" y="181734"/>
                      <a:pt x="132482" y="239678"/>
                    </a:cubicBezTo>
                    <a:cubicBezTo>
                      <a:pt x="130630" y="297622"/>
                      <a:pt x="125603" y="339161"/>
                      <a:pt x="103907" y="352390"/>
                    </a:cubicBezTo>
                    <a:cubicBezTo>
                      <a:pt x="82211" y="365619"/>
                      <a:pt x="14213" y="321434"/>
                      <a:pt x="2307" y="319053"/>
                    </a:cubicBezTo>
                    <a:cubicBezTo>
                      <a:pt x="-9599" y="316672"/>
                      <a:pt x="28236" y="318524"/>
                      <a:pt x="32469" y="338103"/>
                    </a:cubicBezTo>
                    <a:cubicBezTo>
                      <a:pt x="36702" y="357682"/>
                      <a:pt x="13949" y="422240"/>
                      <a:pt x="27707" y="436528"/>
                    </a:cubicBezTo>
                    <a:cubicBezTo>
                      <a:pt x="41465" y="450816"/>
                      <a:pt x="89884" y="425945"/>
                      <a:pt x="115019" y="423828"/>
                    </a:cubicBezTo>
                    <a:cubicBezTo>
                      <a:pt x="140154" y="421711"/>
                      <a:pt x="161850" y="465632"/>
                      <a:pt x="178519" y="423828"/>
                    </a:cubicBezTo>
                    <a:cubicBezTo>
                      <a:pt x="195188" y="382024"/>
                      <a:pt x="208153" y="234915"/>
                      <a:pt x="215032" y="173003"/>
                    </a:cubicBezTo>
                    <a:cubicBezTo>
                      <a:pt x="221911" y="111091"/>
                      <a:pt x="214502" y="67963"/>
                      <a:pt x="219794" y="52353"/>
                    </a:cubicBezTo>
                    <a:cubicBezTo>
                      <a:pt x="225086" y="36743"/>
                      <a:pt x="262921" y="85690"/>
                      <a:pt x="246782" y="79340"/>
                    </a:cubicBezTo>
                    <a:cubicBezTo>
                      <a:pt x="230643" y="72990"/>
                      <a:pt x="134069" y="-21995"/>
                      <a:pt x="115019" y="47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6" name="フリーフォーム: 図形 905">
                <a:extLst>
                  <a:ext uri="{FF2B5EF4-FFF2-40B4-BE49-F238E27FC236}">
                    <a16:creationId xmlns:a16="http://schemas.microsoft.com/office/drawing/2014/main" id="{A10E0929-1236-4D0E-A162-18F88C42A972}"/>
                  </a:ext>
                </a:extLst>
              </p:cNvPr>
              <p:cNvSpPr/>
              <p:nvPr/>
            </p:nvSpPr>
            <p:spPr>
              <a:xfrm>
                <a:off x="2432798" y="4942653"/>
                <a:ext cx="231187" cy="144846"/>
              </a:xfrm>
              <a:custGeom>
                <a:avLst/>
                <a:gdLst>
                  <a:gd name="connsiteX0" fmla="*/ 840 w 231187"/>
                  <a:gd name="connsiteY0" fmla="*/ 822 h 144846"/>
                  <a:gd name="connsiteX1" fmla="*/ 99265 w 231187"/>
                  <a:gd name="connsiteY1" fmla="*/ 80197 h 144846"/>
                  <a:gd name="connsiteX2" fmla="*/ 99265 w 231187"/>
                  <a:gd name="connsiteY2" fmla="*/ 143697 h 144846"/>
                  <a:gd name="connsiteX3" fmla="*/ 145302 w 231187"/>
                  <a:gd name="connsiteY3" fmla="*/ 119885 h 144846"/>
                  <a:gd name="connsiteX4" fmla="*/ 231027 w 231187"/>
                  <a:gd name="connsiteY4" fmla="*/ 104010 h 144846"/>
                  <a:gd name="connsiteX5" fmla="*/ 162765 w 231187"/>
                  <a:gd name="connsiteY5" fmla="*/ 42097 h 144846"/>
                  <a:gd name="connsiteX6" fmla="*/ 840 w 231187"/>
                  <a:gd name="connsiteY6" fmla="*/ 822 h 1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187" h="144846">
                    <a:moveTo>
                      <a:pt x="840" y="822"/>
                    </a:moveTo>
                    <a:cubicBezTo>
                      <a:pt x="-9743" y="7172"/>
                      <a:pt x="82861" y="56385"/>
                      <a:pt x="99265" y="80197"/>
                    </a:cubicBezTo>
                    <a:cubicBezTo>
                      <a:pt x="115669" y="104009"/>
                      <a:pt x="91592" y="137082"/>
                      <a:pt x="99265" y="143697"/>
                    </a:cubicBezTo>
                    <a:cubicBezTo>
                      <a:pt x="106938" y="150312"/>
                      <a:pt x="123342" y="126499"/>
                      <a:pt x="145302" y="119885"/>
                    </a:cubicBezTo>
                    <a:cubicBezTo>
                      <a:pt x="167262" y="113271"/>
                      <a:pt x="228117" y="116975"/>
                      <a:pt x="231027" y="104010"/>
                    </a:cubicBezTo>
                    <a:cubicBezTo>
                      <a:pt x="233938" y="91045"/>
                      <a:pt x="196632" y="57707"/>
                      <a:pt x="162765" y="42097"/>
                    </a:cubicBezTo>
                    <a:cubicBezTo>
                      <a:pt x="128898" y="26487"/>
                      <a:pt x="11423" y="-5528"/>
                      <a:pt x="840" y="8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74" name="フリーフォーム: 図形 873">
              <a:extLst>
                <a:ext uri="{FF2B5EF4-FFF2-40B4-BE49-F238E27FC236}">
                  <a16:creationId xmlns:a16="http://schemas.microsoft.com/office/drawing/2014/main" id="{129C685E-6E69-4732-AD22-C7CC84FE96A6}"/>
                </a:ext>
              </a:extLst>
            </p:cNvPr>
            <p:cNvSpPr/>
            <p:nvPr/>
          </p:nvSpPr>
          <p:spPr>
            <a:xfrm>
              <a:off x="8173352" y="6621789"/>
              <a:ext cx="584794" cy="388812"/>
            </a:xfrm>
            <a:custGeom>
              <a:avLst/>
              <a:gdLst>
                <a:gd name="connsiteX0" fmla="*/ 311 w 622612"/>
                <a:gd name="connsiteY0" fmla="*/ 63041 h 426007"/>
                <a:gd name="connsiteX1" fmla="*/ 159061 w 622612"/>
                <a:gd name="connsiteY1" fmla="*/ 121778 h 426007"/>
                <a:gd name="connsiteX2" fmla="*/ 179699 w 622612"/>
                <a:gd name="connsiteY2" fmla="*/ 134478 h 426007"/>
                <a:gd name="connsiteX3" fmla="*/ 420999 w 622612"/>
                <a:gd name="connsiteY3" fmla="*/ 101141 h 426007"/>
                <a:gd name="connsiteX4" fmla="*/ 544824 w 622612"/>
                <a:gd name="connsiteY4" fmla="*/ 155116 h 426007"/>
                <a:gd name="connsiteX5" fmla="*/ 459099 w 622612"/>
                <a:gd name="connsiteY5" fmla="*/ 304341 h 426007"/>
                <a:gd name="connsiteX6" fmla="*/ 263836 w 622612"/>
                <a:gd name="connsiteY6" fmla="*/ 321803 h 426007"/>
                <a:gd name="connsiteX7" fmla="*/ 205099 w 622612"/>
                <a:gd name="connsiteY7" fmla="*/ 278941 h 426007"/>
                <a:gd name="connsiteX8" fmla="*/ 270186 w 622612"/>
                <a:gd name="connsiteY8" fmla="*/ 372603 h 426007"/>
                <a:gd name="connsiteX9" fmla="*/ 273361 w 622612"/>
                <a:gd name="connsiteY9" fmla="*/ 415466 h 426007"/>
                <a:gd name="connsiteX10" fmla="*/ 444811 w 622612"/>
                <a:gd name="connsiteY10" fmla="*/ 399591 h 426007"/>
                <a:gd name="connsiteX11" fmla="*/ 622611 w 622612"/>
                <a:gd name="connsiteY11" fmla="*/ 148766 h 426007"/>
                <a:gd name="connsiteX12" fmla="*/ 441636 w 622612"/>
                <a:gd name="connsiteY12" fmla="*/ 4303 h 426007"/>
                <a:gd name="connsiteX13" fmla="*/ 205099 w 622612"/>
                <a:gd name="connsiteY13" fmla="*/ 39228 h 426007"/>
                <a:gd name="connsiteX14" fmla="*/ 311 w 622612"/>
                <a:gd name="connsiteY14" fmla="*/ 63041 h 4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2612" h="426007">
                  <a:moveTo>
                    <a:pt x="311" y="63041"/>
                  </a:moveTo>
                  <a:cubicBezTo>
                    <a:pt x="-7362" y="76799"/>
                    <a:pt x="129163" y="109872"/>
                    <a:pt x="159061" y="121778"/>
                  </a:cubicBezTo>
                  <a:cubicBezTo>
                    <a:pt x="188959" y="133684"/>
                    <a:pt x="136043" y="137917"/>
                    <a:pt x="179699" y="134478"/>
                  </a:cubicBezTo>
                  <a:cubicBezTo>
                    <a:pt x="223355" y="131039"/>
                    <a:pt x="360145" y="97701"/>
                    <a:pt x="420999" y="101141"/>
                  </a:cubicBezTo>
                  <a:cubicBezTo>
                    <a:pt x="481853" y="104581"/>
                    <a:pt x="538474" y="121249"/>
                    <a:pt x="544824" y="155116"/>
                  </a:cubicBezTo>
                  <a:cubicBezTo>
                    <a:pt x="551174" y="188983"/>
                    <a:pt x="505930" y="276560"/>
                    <a:pt x="459099" y="304341"/>
                  </a:cubicBezTo>
                  <a:cubicBezTo>
                    <a:pt x="412268" y="332122"/>
                    <a:pt x="306169" y="326036"/>
                    <a:pt x="263836" y="321803"/>
                  </a:cubicBezTo>
                  <a:cubicBezTo>
                    <a:pt x="221503" y="317570"/>
                    <a:pt x="204041" y="270474"/>
                    <a:pt x="205099" y="278941"/>
                  </a:cubicBezTo>
                  <a:cubicBezTo>
                    <a:pt x="206157" y="287408"/>
                    <a:pt x="258809" y="349849"/>
                    <a:pt x="270186" y="372603"/>
                  </a:cubicBezTo>
                  <a:cubicBezTo>
                    <a:pt x="281563" y="395357"/>
                    <a:pt x="244257" y="410968"/>
                    <a:pt x="273361" y="415466"/>
                  </a:cubicBezTo>
                  <a:cubicBezTo>
                    <a:pt x="302465" y="419964"/>
                    <a:pt x="386603" y="444041"/>
                    <a:pt x="444811" y="399591"/>
                  </a:cubicBezTo>
                  <a:cubicBezTo>
                    <a:pt x="503019" y="355141"/>
                    <a:pt x="623140" y="214647"/>
                    <a:pt x="622611" y="148766"/>
                  </a:cubicBezTo>
                  <a:cubicBezTo>
                    <a:pt x="622082" y="82885"/>
                    <a:pt x="511221" y="22559"/>
                    <a:pt x="441636" y="4303"/>
                  </a:cubicBezTo>
                  <a:cubicBezTo>
                    <a:pt x="372051" y="-13953"/>
                    <a:pt x="279447" y="31290"/>
                    <a:pt x="205099" y="39228"/>
                  </a:cubicBezTo>
                  <a:cubicBezTo>
                    <a:pt x="130751" y="47166"/>
                    <a:pt x="7984" y="49283"/>
                    <a:pt x="311" y="630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75" name="グループ化 874">
              <a:extLst>
                <a:ext uri="{FF2B5EF4-FFF2-40B4-BE49-F238E27FC236}">
                  <a16:creationId xmlns:a16="http://schemas.microsoft.com/office/drawing/2014/main" id="{97C7065F-797B-4AED-96F2-5395F9D47335}"/>
                </a:ext>
              </a:extLst>
            </p:cNvPr>
            <p:cNvGrpSpPr/>
            <p:nvPr/>
          </p:nvGrpSpPr>
          <p:grpSpPr>
            <a:xfrm rot="20700000">
              <a:off x="7823795" y="7172231"/>
              <a:ext cx="773375" cy="707475"/>
              <a:chOff x="2152650" y="6166116"/>
              <a:chExt cx="751497" cy="707475"/>
            </a:xfrm>
          </p:grpSpPr>
          <p:sp>
            <p:nvSpPr>
              <p:cNvPr id="896" name="フリーフォーム: 図形 895">
                <a:extLst>
                  <a:ext uri="{FF2B5EF4-FFF2-40B4-BE49-F238E27FC236}">
                    <a16:creationId xmlns:a16="http://schemas.microsoft.com/office/drawing/2014/main" id="{11082BAB-17CC-4BDC-9D2D-DC1937C7776B}"/>
                  </a:ext>
                </a:extLst>
              </p:cNvPr>
              <p:cNvSpPr/>
              <p:nvPr/>
            </p:nvSpPr>
            <p:spPr>
              <a:xfrm>
                <a:off x="2152650" y="6166116"/>
                <a:ext cx="751497" cy="200424"/>
              </a:xfrm>
              <a:custGeom>
                <a:avLst/>
                <a:gdLst>
                  <a:gd name="connsiteX0" fmla="*/ 0 w 751497"/>
                  <a:gd name="connsiteY0" fmla="*/ 67997 h 200424"/>
                  <a:gd name="connsiteX1" fmla="*/ 130175 w 751497"/>
                  <a:gd name="connsiteY1" fmla="*/ 164834 h 200424"/>
                  <a:gd name="connsiteX2" fmla="*/ 122238 w 751497"/>
                  <a:gd name="connsiteY2" fmla="*/ 198172 h 200424"/>
                  <a:gd name="connsiteX3" fmla="*/ 561975 w 751497"/>
                  <a:gd name="connsiteY3" fmla="*/ 109272 h 200424"/>
                  <a:gd name="connsiteX4" fmla="*/ 733425 w 751497"/>
                  <a:gd name="connsiteY4" fmla="*/ 77522 h 200424"/>
                  <a:gd name="connsiteX5" fmla="*/ 728663 w 751497"/>
                  <a:gd name="connsiteY5" fmla="*/ 2909 h 200424"/>
                  <a:gd name="connsiteX6" fmla="*/ 576263 w 751497"/>
                  <a:gd name="connsiteY6" fmla="*/ 14022 h 200424"/>
                  <a:gd name="connsiteX7" fmla="*/ 0 w 751497"/>
                  <a:gd name="connsiteY7" fmla="*/ 67997 h 200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1497" h="200424">
                    <a:moveTo>
                      <a:pt x="0" y="67997"/>
                    </a:moveTo>
                    <a:cubicBezTo>
                      <a:pt x="54901" y="105567"/>
                      <a:pt x="109802" y="143138"/>
                      <a:pt x="130175" y="164834"/>
                    </a:cubicBezTo>
                    <a:cubicBezTo>
                      <a:pt x="150548" y="186530"/>
                      <a:pt x="50271" y="207432"/>
                      <a:pt x="122238" y="198172"/>
                    </a:cubicBezTo>
                    <a:cubicBezTo>
                      <a:pt x="194205" y="188912"/>
                      <a:pt x="460110" y="129380"/>
                      <a:pt x="561975" y="109272"/>
                    </a:cubicBezTo>
                    <a:cubicBezTo>
                      <a:pt x="663840" y="89164"/>
                      <a:pt x="705644" y="95249"/>
                      <a:pt x="733425" y="77522"/>
                    </a:cubicBezTo>
                    <a:cubicBezTo>
                      <a:pt x="761206" y="59795"/>
                      <a:pt x="754857" y="13492"/>
                      <a:pt x="728663" y="2909"/>
                    </a:cubicBezTo>
                    <a:cubicBezTo>
                      <a:pt x="702469" y="-7674"/>
                      <a:pt x="576263" y="14022"/>
                      <a:pt x="576263" y="14022"/>
                    </a:cubicBezTo>
                    <a:lnTo>
                      <a:pt x="0" y="6799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7" name="フリーフォーム: 図形 896">
                <a:extLst>
                  <a:ext uri="{FF2B5EF4-FFF2-40B4-BE49-F238E27FC236}">
                    <a16:creationId xmlns:a16="http://schemas.microsoft.com/office/drawing/2014/main" id="{239AA71F-218B-4F7C-9D96-80C276F39BA5}"/>
                  </a:ext>
                </a:extLst>
              </p:cNvPr>
              <p:cNvSpPr/>
              <p:nvPr/>
            </p:nvSpPr>
            <p:spPr>
              <a:xfrm>
                <a:off x="2411355" y="6216297"/>
                <a:ext cx="465232" cy="657294"/>
              </a:xfrm>
              <a:custGeom>
                <a:avLst/>
                <a:gdLst>
                  <a:gd name="connsiteX0" fmla="*/ 239770 w 465232"/>
                  <a:gd name="connsiteY0" fmla="*/ 28928 h 657294"/>
                  <a:gd name="connsiteX1" fmla="*/ 93720 w 465232"/>
                  <a:gd name="connsiteY1" fmla="*/ 147991 h 657294"/>
                  <a:gd name="connsiteX2" fmla="*/ 11170 w 465232"/>
                  <a:gd name="connsiteY2" fmla="*/ 273403 h 657294"/>
                  <a:gd name="connsiteX3" fmla="*/ 344545 w 465232"/>
                  <a:gd name="connsiteY3" fmla="*/ 649641 h 657294"/>
                  <a:gd name="connsiteX4" fmla="*/ 352483 w 465232"/>
                  <a:gd name="connsiteY4" fmla="*/ 519466 h 657294"/>
                  <a:gd name="connsiteX5" fmla="*/ 185795 w 465232"/>
                  <a:gd name="connsiteY5" fmla="*/ 435328 h 657294"/>
                  <a:gd name="connsiteX6" fmla="*/ 204845 w 465232"/>
                  <a:gd name="connsiteY6" fmla="*/ 174978 h 657294"/>
                  <a:gd name="connsiteX7" fmla="*/ 465195 w 465232"/>
                  <a:gd name="connsiteY7" fmla="*/ 11466 h 657294"/>
                  <a:gd name="connsiteX8" fmla="*/ 239770 w 465232"/>
                  <a:gd name="connsiteY8" fmla="*/ 28928 h 657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232" h="657294">
                    <a:moveTo>
                      <a:pt x="239770" y="28928"/>
                    </a:moveTo>
                    <a:cubicBezTo>
                      <a:pt x="177857" y="51682"/>
                      <a:pt x="131820" y="107245"/>
                      <a:pt x="93720" y="147991"/>
                    </a:cubicBezTo>
                    <a:cubicBezTo>
                      <a:pt x="55620" y="188737"/>
                      <a:pt x="-30634" y="189795"/>
                      <a:pt x="11170" y="273403"/>
                    </a:cubicBezTo>
                    <a:cubicBezTo>
                      <a:pt x="52974" y="357011"/>
                      <a:pt x="287660" y="608631"/>
                      <a:pt x="344545" y="649641"/>
                    </a:cubicBezTo>
                    <a:cubicBezTo>
                      <a:pt x="401431" y="690652"/>
                      <a:pt x="378941" y="555185"/>
                      <a:pt x="352483" y="519466"/>
                    </a:cubicBezTo>
                    <a:cubicBezTo>
                      <a:pt x="326025" y="483747"/>
                      <a:pt x="210401" y="492743"/>
                      <a:pt x="185795" y="435328"/>
                    </a:cubicBezTo>
                    <a:cubicBezTo>
                      <a:pt x="161189" y="377913"/>
                      <a:pt x="158278" y="245622"/>
                      <a:pt x="204845" y="174978"/>
                    </a:cubicBezTo>
                    <a:cubicBezTo>
                      <a:pt x="251412" y="104334"/>
                      <a:pt x="462285" y="36072"/>
                      <a:pt x="465195" y="11466"/>
                    </a:cubicBezTo>
                    <a:cubicBezTo>
                      <a:pt x="468105" y="-13140"/>
                      <a:pt x="301683" y="6174"/>
                      <a:pt x="239770" y="289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76" name="フリーフォーム: 図形 875">
              <a:extLst>
                <a:ext uri="{FF2B5EF4-FFF2-40B4-BE49-F238E27FC236}">
                  <a16:creationId xmlns:a16="http://schemas.microsoft.com/office/drawing/2014/main" id="{AE4AAAA2-8616-4947-ABF2-97917550DE56}"/>
                </a:ext>
              </a:extLst>
            </p:cNvPr>
            <p:cNvSpPr/>
            <p:nvPr/>
          </p:nvSpPr>
          <p:spPr>
            <a:xfrm>
              <a:off x="7312429" y="4835669"/>
              <a:ext cx="427937" cy="711332"/>
            </a:xfrm>
            <a:custGeom>
              <a:avLst/>
              <a:gdLst>
                <a:gd name="connsiteX0" fmla="*/ 19181 w 415831"/>
                <a:gd name="connsiteY0" fmla="*/ 94760 h 711332"/>
                <a:gd name="connsiteX1" fmla="*/ 50931 w 415831"/>
                <a:gd name="connsiteY1" fmla="*/ 225994 h 711332"/>
                <a:gd name="connsiteX2" fmla="*/ 125014 w 415831"/>
                <a:gd name="connsiteY2" fmla="*/ 164610 h 711332"/>
                <a:gd name="connsiteX3" fmla="*/ 146181 w 415831"/>
                <a:gd name="connsiteY3" fmla="*/ 151910 h 711332"/>
                <a:gd name="connsiteX4" fmla="*/ 175814 w 415831"/>
                <a:gd name="connsiteY4" fmla="*/ 501160 h 711332"/>
                <a:gd name="connsiteX5" fmla="*/ 169464 w 415831"/>
                <a:gd name="connsiteY5" fmla="*/ 613344 h 711332"/>
                <a:gd name="connsiteX6" fmla="*/ 65748 w 415831"/>
                <a:gd name="connsiteY6" fmla="*/ 636627 h 711332"/>
                <a:gd name="connsiteX7" fmla="*/ 131 w 415831"/>
                <a:gd name="connsiteY7" fmla="*/ 619694 h 711332"/>
                <a:gd name="connsiteX8" fmla="*/ 48814 w 415831"/>
                <a:gd name="connsiteY8" fmla="*/ 668377 h 711332"/>
                <a:gd name="connsiteX9" fmla="*/ 48814 w 415831"/>
                <a:gd name="connsiteY9" fmla="*/ 678960 h 711332"/>
                <a:gd name="connsiteX10" fmla="*/ 379014 w 415831"/>
                <a:gd name="connsiteY10" fmla="*/ 710710 h 711332"/>
                <a:gd name="connsiteX11" fmla="*/ 398064 w 415831"/>
                <a:gd name="connsiteY11" fmla="*/ 647210 h 711332"/>
                <a:gd name="connsiteX12" fmla="*/ 292231 w 415831"/>
                <a:gd name="connsiteY12" fmla="*/ 590060 h 711332"/>
                <a:gd name="connsiteX13" fmla="*/ 287998 w 415831"/>
                <a:gd name="connsiteY13" fmla="*/ 35494 h 711332"/>
                <a:gd name="connsiteX14" fmla="*/ 207564 w 415831"/>
                <a:gd name="connsiteY14" fmla="*/ 58777 h 711332"/>
                <a:gd name="connsiteX15" fmla="*/ 169464 w 415831"/>
                <a:gd name="connsiteY15" fmla="*/ 82060 h 711332"/>
                <a:gd name="connsiteX16" fmla="*/ 19181 w 415831"/>
                <a:gd name="connsiteY16" fmla="*/ 94760 h 71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5831" h="711332">
                  <a:moveTo>
                    <a:pt x="19181" y="94760"/>
                  </a:moveTo>
                  <a:cubicBezTo>
                    <a:pt x="-574" y="118749"/>
                    <a:pt x="33292" y="214352"/>
                    <a:pt x="50931" y="225994"/>
                  </a:cubicBezTo>
                  <a:cubicBezTo>
                    <a:pt x="68570" y="237636"/>
                    <a:pt x="109139" y="176957"/>
                    <a:pt x="125014" y="164610"/>
                  </a:cubicBezTo>
                  <a:cubicBezTo>
                    <a:pt x="140889" y="152263"/>
                    <a:pt x="137714" y="95818"/>
                    <a:pt x="146181" y="151910"/>
                  </a:cubicBezTo>
                  <a:cubicBezTo>
                    <a:pt x="154648" y="208002"/>
                    <a:pt x="171934" y="424254"/>
                    <a:pt x="175814" y="501160"/>
                  </a:cubicBezTo>
                  <a:cubicBezTo>
                    <a:pt x="179694" y="578066"/>
                    <a:pt x="187808" y="590766"/>
                    <a:pt x="169464" y="613344"/>
                  </a:cubicBezTo>
                  <a:cubicBezTo>
                    <a:pt x="151120" y="635922"/>
                    <a:pt x="93970" y="635569"/>
                    <a:pt x="65748" y="636627"/>
                  </a:cubicBezTo>
                  <a:cubicBezTo>
                    <a:pt x="37526" y="637685"/>
                    <a:pt x="2953" y="614402"/>
                    <a:pt x="131" y="619694"/>
                  </a:cubicBezTo>
                  <a:cubicBezTo>
                    <a:pt x="-2691" y="624986"/>
                    <a:pt x="40700" y="658499"/>
                    <a:pt x="48814" y="668377"/>
                  </a:cubicBezTo>
                  <a:cubicBezTo>
                    <a:pt x="56928" y="678255"/>
                    <a:pt x="-6219" y="671905"/>
                    <a:pt x="48814" y="678960"/>
                  </a:cubicBezTo>
                  <a:cubicBezTo>
                    <a:pt x="103847" y="686015"/>
                    <a:pt x="320806" y="716002"/>
                    <a:pt x="379014" y="710710"/>
                  </a:cubicBezTo>
                  <a:cubicBezTo>
                    <a:pt x="437222" y="705418"/>
                    <a:pt x="412528" y="667318"/>
                    <a:pt x="398064" y="647210"/>
                  </a:cubicBezTo>
                  <a:cubicBezTo>
                    <a:pt x="383600" y="627102"/>
                    <a:pt x="310575" y="692013"/>
                    <a:pt x="292231" y="590060"/>
                  </a:cubicBezTo>
                  <a:cubicBezTo>
                    <a:pt x="273887" y="488107"/>
                    <a:pt x="302109" y="124041"/>
                    <a:pt x="287998" y="35494"/>
                  </a:cubicBezTo>
                  <a:cubicBezTo>
                    <a:pt x="273887" y="-53053"/>
                    <a:pt x="227320" y="51016"/>
                    <a:pt x="207564" y="58777"/>
                  </a:cubicBezTo>
                  <a:cubicBezTo>
                    <a:pt x="187808" y="66538"/>
                    <a:pt x="197333" y="71477"/>
                    <a:pt x="169464" y="82060"/>
                  </a:cubicBezTo>
                  <a:cubicBezTo>
                    <a:pt x="141595" y="92643"/>
                    <a:pt x="38936" y="70771"/>
                    <a:pt x="19181" y="947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77" name="グループ化 876">
              <a:extLst>
                <a:ext uri="{FF2B5EF4-FFF2-40B4-BE49-F238E27FC236}">
                  <a16:creationId xmlns:a16="http://schemas.microsoft.com/office/drawing/2014/main" id="{9A4BAB16-A816-4C27-84A9-0B7BC6EB2E43}"/>
                </a:ext>
              </a:extLst>
            </p:cNvPr>
            <p:cNvGrpSpPr/>
            <p:nvPr/>
          </p:nvGrpSpPr>
          <p:grpSpPr>
            <a:xfrm>
              <a:off x="7689798" y="4958610"/>
              <a:ext cx="463861" cy="662544"/>
              <a:chOff x="5494615" y="4423574"/>
              <a:chExt cx="450739" cy="662544"/>
            </a:xfrm>
          </p:grpSpPr>
          <p:sp>
            <p:nvSpPr>
              <p:cNvPr id="892" name="フリーフォーム: 図形 891">
                <a:extLst>
                  <a:ext uri="{FF2B5EF4-FFF2-40B4-BE49-F238E27FC236}">
                    <a16:creationId xmlns:a16="http://schemas.microsoft.com/office/drawing/2014/main" id="{F0F1F3C9-6D53-4ADB-A26E-432B73296C02}"/>
                  </a:ext>
                </a:extLst>
              </p:cNvPr>
              <p:cNvSpPr/>
              <p:nvPr/>
            </p:nvSpPr>
            <p:spPr>
              <a:xfrm>
                <a:off x="5494615" y="4424438"/>
                <a:ext cx="267154" cy="378620"/>
              </a:xfrm>
              <a:custGeom>
                <a:avLst/>
                <a:gdLst>
                  <a:gd name="connsiteX0" fmla="*/ 250018 w 267154"/>
                  <a:gd name="connsiteY0" fmla="*/ 378279 h 378620"/>
                  <a:gd name="connsiteX1" fmla="*/ 57402 w 267154"/>
                  <a:gd name="connsiteY1" fmla="*/ 293612 h 378620"/>
                  <a:gd name="connsiteX2" fmla="*/ 10835 w 267154"/>
                  <a:gd name="connsiteY2" fmla="*/ 183545 h 378620"/>
                  <a:gd name="connsiteX3" fmla="*/ 235202 w 267154"/>
                  <a:gd name="connsiteY3" fmla="*/ 9979 h 378620"/>
                  <a:gd name="connsiteX4" fmla="*/ 87035 w 267154"/>
                  <a:gd name="connsiteY4" fmla="*/ 33262 h 378620"/>
                  <a:gd name="connsiteX5" fmla="*/ 55285 w 267154"/>
                  <a:gd name="connsiteY5" fmla="*/ 134862 h 378620"/>
                  <a:gd name="connsiteX6" fmla="*/ 235202 w 267154"/>
                  <a:gd name="connsiteY6" fmla="*/ 261862 h 378620"/>
                  <a:gd name="connsiteX7" fmla="*/ 250018 w 267154"/>
                  <a:gd name="connsiteY7" fmla="*/ 378279 h 37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154" h="378620">
                    <a:moveTo>
                      <a:pt x="250018" y="378279"/>
                    </a:moveTo>
                    <a:cubicBezTo>
                      <a:pt x="220385" y="383571"/>
                      <a:pt x="97266" y="326068"/>
                      <a:pt x="57402" y="293612"/>
                    </a:cubicBezTo>
                    <a:cubicBezTo>
                      <a:pt x="17538" y="261156"/>
                      <a:pt x="-18798" y="230817"/>
                      <a:pt x="10835" y="183545"/>
                    </a:cubicBezTo>
                    <a:cubicBezTo>
                      <a:pt x="40468" y="136273"/>
                      <a:pt x="222502" y="35026"/>
                      <a:pt x="235202" y="9979"/>
                    </a:cubicBezTo>
                    <a:cubicBezTo>
                      <a:pt x="247902" y="-15068"/>
                      <a:pt x="117021" y="12448"/>
                      <a:pt x="87035" y="33262"/>
                    </a:cubicBezTo>
                    <a:cubicBezTo>
                      <a:pt x="57049" y="54076"/>
                      <a:pt x="30591" y="96762"/>
                      <a:pt x="55285" y="134862"/>
                    </a:cubicBezTo>
                    <a:cubicBezTo>
                      <a:pt x="79979" y="172962"/>
                      <a:pt x="202041" y="224468"/>
                      <a:pt x="235202" y="261862"/>
                    </a:cubicBezTo>
                    <a:cubicBezTo>
                      <a:pt x="268363" y="299256"/>
                      <a:pt x="279651" y="372987"/>
                      <a:pt x="250018" y="3782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3" name="フリーフォーム: 図形 892">
                <a:extLst>
                  <a:ext uri="{FF2B5EF4-FFF2-40B4-BE49-F238E27FC236}">
                    <a16:creationId xmlns:a16="http://schemas.microsoft.com/office/drawing/2014/main" id="{C95F6A71-77A0-48F2-8136-435DACF3BB6A}"/>
                  </a:ext>
                </a:extLst>
              </p:cNvPr>
              <p:cNvSpPr/>
              <p:nvPr/>
            </p:nvSpPr>
            <p:spPr>
              <a:xfrm>
                <a:off x="5591729" y="4423574"/>
                <a:ext cx="340344" cy="334813"/>
              </a:xfrm>
              <a:custGeom>
                <a:avLst/>
                <a:gdLst>
                  <a:gd name="connsiteX0" fmla="*/ 112688 w 340344"/>
                  <a:gd name="connsiteY0" fmla="*/ 2376 h 334813"/>
                  <a:gd name="connsiteX1" fmla="*/ 305304 w 340344"/>
                  <a:gd name="connsiteY1" fmla="*/ 67993 h 334813"/>
                  <a:gd name="connsiteX2" fmla="*/ 324354 w 340344"/>
                  <a:gd name="connsiteY2" fmla="*/ 228859 h 334813"/>
                  <a:gd name="connsiteX3" fmla="*/ 131738 w 340344"/>
                  <a:gd name="connsiteY3" fmla="*/ 334693 h 334813"/>
                  <a:gd name="connsiteX4" fmla="*/ 222754 w 340344"/>
                  <a:gd name="connsiteY4" fmla="*/ 247909 h 334813"/>
                  <a:gd name="connsiteX5" fmla="*/ 243921 w 340344"/>
                  <a:gd name="connsiteY5" fmla="*/ 156893 h 334813"/>
                  <a:gd name="connsiteX6" fmla="*/ 135971 w 340344"/>
                  <a:gd name="connsiteY6" fmla="*/ 84926 h 334813"/>
                  <a:gd name="connsiteX7" fmla="*/ 504 w 340344"/>
                  <a:gd name="connsiteY7" fmla="*/ 144193 h 334813"/>
                  <a:gd name="connsiteX8" fmla="*/ 112688 w 340344"/>
                  <a:gd name="connsiteY8" fmla="*/ 2376 h 33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44" h="334813">
                    <a:moveTo>
                      <a:pt x="112688" y="2376"/>
                    </a:moveTo>
                    <a:cubicBezTo>
                      <a:pt x="163488" y="-10324"/>
                      <a:pt x="270026" y="30246"/>
                      <a:pt x="305304" y="67993"/>
                    </a:cubicBezTo>
                    <a:cubicBezTo>
                      <a:pt x="340582" y="105740"/>
                      <a:pt x="353282" y="184409"/>
                      <a:pt x="324354" y="228859"/>
                    </a:cubicBezTo>
                    <a:cubicBezTo>
                      <a:pt x="295426" y="273309"/>
                      <a:pt x="148671" y="331518"/>
                      <a:pt x="131738" y="334693"/>
                    </a:cubicBezTo>
                    <a:cubicBezTo>
                      <a:pt x="114805" y="337868"/>
                      <a:pt x="204057" y="277542"/>
                      <a:pt x="222754" y="247909"/>
                    </a:cubicBezTo>
                    <a:cubicBezTo>
                      <a:pt x="241451" y="218276"/>
                      <a:pt x="258385" y="184057"/>
                      <a:pt x="243921" y="156893"/>
                    </a:cubicBezTo>
                    <a:cubicBezTo>
                      <a:pt x="229457" y="129729"/>
                      <a:pt x="176540" y="87043"/>
                      <a:pt x="135971" y="84926"/>
                    </a:cubicBezTo>
                    <a:cubicBezTo>
                      <a:pt x="95402" y="82809"/>
                      <a:pt x="7559" y="155129"/>
                      <a:pt x="504" y="144193"/>
                    </a:cubicBezTo>
                    <a:cubicBezTo>
                      <a:pt x="-6551" y="133257"/>
                      <a:pt x="61888" y="15076"/>
                      <a:pt x="112688" y="23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4" name="フリーフォーム: 図形 893">
                <a:extLst>
                  <a:ext uri="{FF2B5EF4-FFF2-40B4-BE49-F238E27FC236}">
                    <a16:creationId xmlns:a16="http://schemas.microsoft.com/office/drawing/2014/main" id="{EC109D96-6422-4E50-8948-685A037CB84A}"/>
                  </a:ext>
                </a:extLst>
              </p:cNvPr>
              <p:cNvSpPr/>
              <p:nvPr/>
            </p:nvSpPr>
            <p:spPr>
              <a:xfrm>
                <a:off x="5512517" y="4778464"/>
                <a:ext cx="334112" cy="301923"/>
              </a:xfrm>
              <a:custGeom>
                <a:avLst/>
                <a:gdLst>
                  <a:gd name="connsiteX0" fmla="*/ 194016 w 334112"/>
                  <a:gd name="connsiteY0" fmla="*/ 20019 h 301923"/>
                  <a:gd name="connsiteX1" fmla="*/ 98766 w 334112"/>
                  <a:gd name="connsiteY1" fmla="*/ 87753 h 301923"/>
                  <a:gd name="connsiteX2" fmla="*/ 100883 w 334112"/>
                  <a:gd name="connsiteY2" fmla="*/ 170303 h 301923"/>
                  <a:gd name="connsiteX3" fmla="*/ 333716 w 334112"/>
                  <a:gd name="connsiteY3" fmla="*/ 263436 h 301923"/>
                  <a:gd name="connsiteX4" fmla="*/ 37383 w 334112"/>
                  <a:gd name="connsiteY4" fmla="*/ 299419 h 301923"/>
                  <a:gd name="connsiteX5" fmla="*/ 5633 w 334112"/>
                  <a:gd name="connsiteY5" fmla="*/ 199936 h 301923"/>
                  <a:gd name="connsiteX6" fmla="*/ 50083 w 334112"/>
                  <a:gd name="connsiteY6" fmla="*/ 17903 h 301923"/>
                  <a:gd name="connsiteX7" fmla="*/ 194016 w 334112"/>
                  <a:gd name="connsiteY7" fmla="*/ 20019 h 301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4112" h="301923">
                    <a:moveTo>
                      <a:pt x="194016" y="20019"/>
                    </a:moveTo>
                    <a:cubicBezTo>
                      <a:pt x="202130" y="31661"/>
                      <a:pt x="114288" y="62706"/>
                      <a:pt x="98766" y="87753"/>
                    </a:cubicBezTo>
                    <a:cubicBezTo>
                      <a:pt x="83244" y="112800"/>
                      <a:pt x="61725" y="141023"/>
                      <a:pt x="100883" y="170303"/>
                    </a:cubicBezTo>
                    <a:cubicBezTo>
                      <a:pt x="140041" y="199583"/>
                      <a:pt x="344299" y="241917"/>
                      <a:pt x="333716" y="263436"/>
                    </a:cubicBezTo>
                    <a:cubicBezTo>
                      <a:pt x="323133" y="284955"/>
                      <a:pt x="92063" y="310002"/>
                      <a:pt x="37383" y="299419"/>
                    </a:cubicBezTo>
                    <a:cubicBezTo>
                      <a:pt x="-17297" y="288836"/>
                      <a:pt x="3516" y="246855"/>
                      <a:pt x="5633" y="199936"/>
                    </a:cubicBezTo>
                    <a:cubicBezTo>
                      <a:pt x="7750" y="153017"/>
                      <a:pt x="23625" y="53181"/>
                      <a:pt x="50083" y="17903"/>
                    </a:cubicBezTo>
                    <a:cubicBezTo>
                      <a:pt x="76541" y="-17375"/>
                      <a:pt x="185902" y="8377"/>
                      <a:pt x="194016" y="200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5" name="フリーフォーム: 図形 894">
                <a:extLst>
                  <a:ext uri="{FF2B5EF4-FFF2-40B4-BE49-F238E27FC236}">
                    <a16:creationId xmlns:a16="http://schemas.microsoft.com/office/drawing/2014/main" id="{793FAF19-4948-4C3E-82E4-F84AEB2CB311}"/>
                  </a:ext>
                </a:extLst>
              </p:cNvPr>
              <p:cNvSpPr/>
              <p:nvPr/>
            </p:nvSpPr>
            <p:spPr>
              <a:xfrm>
                <a:off x="5583210" y="4697111"/>
                <a:ext cx="362144" cy="389007"/>
              </a:xfrm>
              <a:custGeom>
                <a:avLst/>
                <a:gdLst>
                  <a:gd name="connsiteX0" fmla="*/ 188940 w 362144"/>
                  <a:gd name="connsiteY0" fmla="*/ 18822 h 389007"/>
                  <a:gd name="connsiteX1" fmla="*/ 337107 w 362144"/>
                  <a:gd name="connsiteY1" fmla="*/ 105606 h 389007"/>
                  <a:gd name="connsiteX2" fmla="*/ 356157 w 362144"/>
                  <a:gd name="connsiteY2" fmla="*/ 228372 h 389007"/>
                  <a:gd name="connsiteX3" fmla="*/ 273607 w 362144"/>
                  <a:gd name="connsiteY3" fmla="*/ 365956 h 389007"/>
                  <a:gd name="connsiteX4" fmla="*/ 51357 w 362144"/>
                  <a:gd name="connsiteY4" fmla="*/ 385006 h 389007"/>
                  <a:gd name="connsiteX5" fmla="*/ 146607 w 362144"/>
                  <a:gd name="connsiteY5" fmla="*/ 323622 h 389007"/>
                  <a:gd name="connsiteX6" fmla="*/ 237623 w 362144"/>
                  <a:gd name="connsiteY6" fmla="*/ 300339 h 389007"/>
                  <a:gd name="connsiteX7" fmla="*/ 246090 w 362144"/>
                  <a:gd name="connsiteY7" fmla="*/ 194506 h 389007"/>
                  <a:gd name="connsiteX8" fmla="*/ 557 w 362144"/>
                  <a:gd name="connsiteY8" fmla="*/ 12472 h 389007"/>
                  <a:gd name="connsiteX9" fmla="*/ 188940 w 362144"/>
                  <a:gd name="connsiteY9" fmla="*/ 18822 h 38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2144" h="389007">
                    <a:moveTo>
                      <a:pt x="188940" y="18822"/>
                    </a:moveTo>
                    <a:cubicBezTo>
                      <a:pt x="245032" y="34344"/>
                      <a:pt x="309237" y="70681"/>
                      <a:pt x="337107" y="105606"/>
                    </a:cubicBezTo>
                    <a:cubicBezTo>
                      <a:pt x="364977" y="140531"/>
                      <a:pt x="366740" y="184980"/>
                      <a:pt x="356157" y="228372"/>
                    </a:cubicBezTo>
                    <a:cubicBezTo>
                      <a:pt x="345574" y="271764"/>
                      <a:pt x="324407" y="339850"/>
                      <a:pt x="273607" y="365956"/>
                    </a:cubicBezTo>
                    <a:cubicBezTo>
                      <a:pt x="222807" y="392062"/>
                      <a:pt x="72524" y="392062"/>
                      <a:pt x="51357" y="385006"/>
                    </a:cubicBezTo>
                    <a:cubicBezTo>
                      <a:pt x="30190" y="377950"/>
                      <a:pt x="115563" y="337733"/>
                      <a:pt x="146607" y="323622"/>
                    </a:cubicBezTo>
                    <a:cubicBezTo>
                      <a:pt x="177651" y="309511"/>
                      <a:pt x="221043" y="321858"/>
                      <a:pt x="237623" y="300339"/>
                    </a:cubicBezTo>
                    <a:cubicBezTo>
                      <a:pt x="254203" y="278820"/>
                      <a:pt x="285601" y="242484"/>
                      <a:pt x="246090" y="194506"/>
                    </a:cubicBezTo>
                    <a:cubicBezTo>
                      <a:pt x="206579" y="146528"/>
                      <a:pt x="11140" y="36108"/>
                      <a:pt x="557" y="12472"/>
                    </a:cubicBezTo>
                    <a:cubicBezTo>
                      <a:pt x="-10026" y="-11164"/>
                      <a:pt x="132848" y="3300"/>
                      <a:pt x="188940" y="188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78" name="グループ化 877">
              <a:extLst>
                <a:ext uri="{FF2B5EF4-FFF2-40B4-BE49-F238E27FC236}">
                  <a16:creationId xmlns:a16="http://schemas.microsoft.com/office/drawing/2014/main" id="{6411E137-DB3B-408B-AB06-755E11DA41C3}"/>
                </a:ext>
              </a:extLst>
            </p:cNvPr>
            <p:cNvGrpSpPr/>
            <p:nvPr/>
          </p:nvGrpSpPr>
          <p:grpSpPr>
            <a:xfrm>
              <a:off x="8116280" y="4947705"/>
              <a:ext cx="447395" cy="673449"/>
              <a:chOff x="6334520" y="4419253"/>
              <a:chExt cx="434739" cy="673449"/>
            </a:xfrm>
          </p:grpSpPr>
          <p:sp>
            <p:nvSpPr>
              <p:cNvPr id="890" name="フリーフォーム: 図形 889">
                <a:extLst>
                  <a:ext uri="{FF2B5EF4-FFF2-40B4-BE49-F238E27FC236}">
                    <a16:creationId xmlns:a16="http://schemas.microsoft.com/office/drawing/2014/main" id="{9E1B45BB-B6EE-4003-8205-2F65AD5F7509}"/>
                  </a:ext>
                </a:extLst>
              </p:cNvPr>
              <p:cNvSpPr/>
              <p:nvPr/>
            </p:nvSpPr>
            <p:spPr>
              <a:xfrm>
                <a:off x="6334520" y="4424832"/>
                <a:ext cx="269467" cy="667870"/>
              </a:xfrm>
              <a:custGeom>
                <a:avLst/>
                <a:gdLst>
                  <a:gd name="connsiteX0" fmla="*/ 208097 w 269467"/>
                  <a:gd name="connsiteY0" fmla="*/ 1118 h 667870"/>
                  <a:gd name="connsiteX1" fmla="*/ 98030 w 269467"/>
                  <a:gd name="connsiteY1" fmla="*/ 58268 h 667870"/>
                  <a:gd name="connsiteX2" fmla="*/ 42997 w 269467"/>
                  <a:gd name="connsiteY2" fmla="*/ 145051 h 667870"/>
                  <a:gd name="connsiteX3" fmla="*/ 663 w 269467"/>
                  <a:gd name="connsiteY3" fmla="*/ 415985 h 667870"/>
                  <a:gd name="connsiteX4" fmla="*/ 76863 w 269467"/>
                  <a:gd name="connsiteY4" fmla="*/ 604368 h 667870"/>
                  <a:gd name="connsiteX5" fmla="*/ 227147 w 269467"/>
                  <a:gd name="connsiteY5" fmla="*/ 667868 h 667870"/>
                  <a:gd name="connsiteX6" fmla="*/ 265247 w 269467"/>
                  <a:gd name="connsiteY6" fmla="*/ 606485 h 667870"/>
                  <a:gd name="connsiteX7" fmla="*/ 146713 w 269467"/>
                  <a:gd name="connsiteY7" fmla="*/ 538751 h 667870"/>
                  <a:gd name="connsiteX8" fmla="*/ 125547 w 269467"/>
                  <a:gd name="connsiteY8" fmla="*/ 282635 h 667870"/>
                  <a:gd name="connsiteX9" fmla="*/ 180580 w 269467"/>
                  <a:gd name="connsiteY9" fmla="*/ 109068 h 667870"/>
                  <a:gd name="connsiteX10" fmla="*/ 208097 w 269467"/>
                  <a:gd name="connsiteY10" fmla="*/ 1118 h 667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467" h="667870">
                    <a:moveTo>
                      <a:pt x="208097" y="1118"/>
                    </a:moveTo>
                    <a:cubicBezTo>
                      <a:pt x="194339" y="-7349"/>
                      <a:pt x="125547" y="34279"/>
                      <a:pt x="98030" y="58268"/>
                    </a:cubicBezTo>
                    <a:cubicBezTo>
                      <a:pt x="70513" y="82257"/>
                      <a:pt x="59225" y="85432"/>
                      <a:pt x="42997" y="145051"/>
                    </a:cubicBezTo>
                    <a:cubicBezTo>
                      <a:pt x="26769" y="204671"/>
                      <a:pt x="-4981" y="339432"/>
                      <a:pt x="663" y="415985"/>
                    </a:cubicBezTo>
                    <a:cubicBezTo>
                      <a:pt x="6307" y="492538"/>
                      <a:pt x="39116" y="562388"/>
                      <a:pt x="76863" y="604368"/>
                    </a:cubicBezTo>
                    <a:cubicBezTo>
                      <a:pt x="114610" y="646348"/>
                      <a:pt x="195750" y="667515"/>
                      <a:pt x="227147" y="667868"/>
                    </a:cubicBezTo>
                    <a:cubicBezTo>
                      <a:pt x="258544" y="668221"/>
                      <a:pt x="278653" y="628004"/>
                      <a:pt x="265247" y="606485"/>
                    </a:cubicBezTo>
                    <a:cubicBezTo>
                      <a:pt x="251841" y="584966"/>
                      <a:pt x="169996" y="592726"/>
                      <a:pt x="146713" y="538751"/>
                    </a:cubicBezTo>
                    <a:cubicBezTo>
                      <a:pt x="123430" y="484776"/>
                      <a:pt x="119902" y="354249"/>
                      <a:pt x="125547" y="282635"/>
                    </a:cubicBezTo>
                    <a:cubicBezTo>
                      <a:pt x="131191" y="211021"/>
                      <a:pt x="166469" y="151401"/>
                      <a:pt x="180580" y="109068"/>
                    </a:cubicBezTo>
                    <a:cubicBezTo>
                      <a:pt x="194691" y="66735"/>
                      <a:pt x="221855" y="9585"/>
                      <a:pt x="208097" y="11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1" name="フリーフォーム: 図形 890">
                <a:extLst>
                  <a:ext uri="{FF2B5EF4-FFF2-40B4-BE49-F238E27FC236}">
                    <a16:creationId xmlns:a16="http://schemas.microsoft.com/office/drawing/2014/main" id="{B5B2D27E-BEC3-42C0-B95E-7D9C4704A0A3}"/>
                  </a:ext>
                </a:extLst>
              </p:cNvPr>
              <p:cNvSpPr/>
              <p:nvPr/>
            </p:nvSpPr>
            <p:spPr>
              <a:xfrm>
                <a:off x="6492815" y="4419253"/>
                <a:ext cx="276444" cy="672599"/>
              </a:xfrm>
              <a:custGeom>
                <a:avLst/>
                <a:gdLst>
                  <a:gd name="connsiteX0" fmla="*/ 58268 w 276444"/>
                  <a:gd name="connsiteY0" fmla="*/ 2464 h 672599"/>
                  <a:gd name="connsiteX1" fmla="*/ 187385 w 276444"/>
                  <a:gd name="connsiteY1" fmla="*/ 46914 h 672599"/>
                  <a:gd name="connsiteX2" fmla="*/ 272052 w 276444"/>
                  <a:gd name="connsiteY2" fmla="*/ 267047 h 672599"/>
                  <a:gd name="connsiteX3" fmla="*/ 244535 w 276444"/>
                  <a:gd name="connsiteY3" fmla="*/ 597247 h 672599"/>
                  <a:gd name="connsiteX4" fmla="*/ 77318 w 276444"/>
                  <a:gd name="connsiteY4" fmla="*/ 671330 h 672599"/>
                  <a:gd name="connsiteX5" fmla="*/ 18052 w 276444"/>
                  <a:gd name="connsiteY5" fmla="*/ 639580 h 672599"/>
                  <a:gd name="connsiteX6" fmla="*/ 106952 w 276444"/>
                  <a:gd name="connsiteY6" fmla="*/ 582430 h 672599"/>
                  <a:gd name="connsiteX7" fmla="*/ 153518 w 276444"/>
                  <a:gd name="connsiteY7" fmla="*/ 501997 h 672599"/>
                  <a:gd name="connsiteX8" fmla="*/ 113302 w 276444"/>
                  <a:gd name="connsiteY8" fmla="*/ 118880 h 672599"/>
                  <a:gd name="connsiteX9" fmla="*/ 3235 w 276444"/>
                  <a:gd name="connsiteY9" fmla="*/ 91364 h 672599"/>
                  <a:gd name="connsiteX10" fmla="*/ 58268 w 276444"/>
                  <a:gd name="connsiteY10" fmla="*/ 2464 h 67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6444" h="672599">
                    <a:moveTo>
                      <a:pt x="58268" y="2464"/>
                    </a:moveTo>
                    <a:cubicBezTo>
                      <a:pt x="88960" y="-4944"/>
                      <a:pt x="151754" y="2817"/>
                      <a:pt x="187385" y="46914"/>
                    </a:cubicBezTo>
                    <a:cubicBezTo>
                      <a:pt x="223016" y="91011"/>
                      <a:pt x="262527" y="175325"/>
                      <a:pt x="272052" y="267047"/>
                    </a:cubicBezTo>
                    <a:cubicBezTo>
                      <a:pt x="281577" y="358769"/>
                      <a:pt x="276991" y="529867"/>
                      <a:pt x="244535" y="597247"/>
                    </a:cubicBezTo>
                    <a:cubicBezTo>
                      <a:pt x="212079" y="664627"/>
                      <a:pt x="115065" y="664275"/>
                      <a:pt x="77318" y="671330"/>
                    </a:cubicBezTo>
                    <a:cubicBezTo>
                      <a:pt x="39571" y="678385"/>
                      <a:pt x="13113" y="654397"/>
                      <a:pt x="18052" y="639580"/>
                    </a:cubicBezTo>
                    <a:cubicBezTo>
                      <a:pt x="22991" y="624763"/>
                      <a:pt x="84374" y="605361"/>
                      <a:pt x="106952" y="582430"/>
                    </a:cubicBezTo>
                    <a:cubicBezTo>
                      <a:pt x="129530" y="559499"/>
                      <a:pt x="152460" y="579255"/>
                      <a:pt x="153518" y="501997"/>
                    </a:cubicBezTo>
                    <a:cubicBezTo>
                      <a:pt x="154576" y="424739"/>
                      <a:pt x="138349" y="187319"/>
                      <a:pt x="113302" y="118880"/>
                    </a:cubicBezTo>
                    <a:cubicBezTo>
                      <a:pt x="88255" y="50441"/>
                      <a:pt x="18052" y="104770"/>
                      <a:pt x="3235" y="91364"/>
                    </a:cubicBezTo>
                    <a:cubicBezTo>
                      <a:pt x="-11582" y="77959"/>
                      <a:pt x="27576" y="9872"/>
                      <a:pt x="58268" y="24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79" name="グループ化 878">
              <a:extLst>
                <a:ext uri="{FF2B5EF4-FFF2-40B4-BE49-F238E27FC236}">
                  <a16:creationId xmlns:a16="http://schemas.microsoft.com/office/drawing/2014/main" id="{BB167D85-F9C9-497D-BE07-1FF9DD57F743}"/>
                </a:ext>
              </a:extLst>
            </p:cNvPr>
            <p:cNvGrpSpPr/>
            <p:nvPr/>
          </p:nvGrpSpPr>
          <p:grpSpPr>
            <a:xfrm>
              <a:off x="8527983" y="5033443"/>
              <a:ext cx="861461" cy="900275"/>
              <a:chOff x="6969692" y="4317765"/>
              <a:chExt cx="837091" cy="900275"/>
            </a:xfrm>
          </p:grpSpPr>
          <p:sp>
            <p:nvSpPr>
              <p:cNvPr id="880" name="フリーフォーム: 図形 879">
                <a:extLst>
                  <a:ext uri="{FF2B5EF4-FFF2-40B4-BE49-F238E27FC236}">
                    <a16:creationId xmlns:a16="http://schemas.microsoft.com/office/drawing/2014/main" id="{236B6DC5-CB1D-46F5-9F25-0FDE7702EE04}"/>
                  </a:ext>
                </a:extLst>
              </p:cNvPr>
              <p:cNvSpPr/>
              <p:nvPr/>
            </p:nvSpPr>
            <p:spPr>
              <a:xfrm>
                <a:off x="7012153" y="4317765"/>
                <a:ext cx="296752" cy="207671"/>
              </a:xfrm>
              <a:custGeom>
                <a:avLst/>
                <a:gdLst>
                  <a:gd name="connsiteX0" fmla="*/ 207797 w 296752"/>
                  <a:gd name="connsiteY0" fmla="*/ 235 h 207671"/>
                  <a:gd name="connsiteX1" fmla="*/ 296697 w 296752"/>
                  <a:gd name="connsiteY1" fmla="*/ 129352 h 207671"/>
                  <a:gd name="connsiteX2" fmla="*/ 192980 w 296752"/>
                  <a:gd name="connsiteY2" fmla="*/ 169568 h 207671"/>
                  <a:gd name="connsiteX3" fmla="*/ 10947 w 296752"/>
                  <a:gd name="connsiteY3" fmla="*/ 207668 h 207671"/>
                  <a:gd name="connsiteX4" fmla="*/ 38464 w 296752"/>
                  <a:gd name="connsiteY4" fmla="*/ 167452 h 207671"/>
                  <a:gd name="connsiteX5" fmla="*/ 186630 w 296752"/>
                  <a:gd name="connsiteY5" fmla="*/ 129352 h 207671"/>
                  <a:gd name="connsiteX6" fmla="*/ 231080 w 296752"/>
                  <a:gd name="connsiteY6" fmla="*/ 97602 h 207671"/>
                  <a:gd name="connsiteX7" fmla="*/ 207797 w 296752"/>
                  <a:gd name="connsiteY7" fmla="*/ 235 h 207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752" h="207671">
                    <a:moveTo>
                      <a:pt x="207797" y="235"/>
                    </a:moveTo>
                    <a:cubicBezTo>
                      <a:pt x="218733" y="5527"/>
                      <a:pt x="299167" y="101130"/>
                      <a:pt x="296697" y="129352"/>
                    </a:cubicBezTo>
                    <a:cubicBezTo>
                      <a:pt x="294227" y="157574"/>
                      <a:pt x="240605" y="156515"/>
                      <a:pt x="192980" y="169568"/>
                    </a:cubicBezTo>
                    <a:cubicBezTo>
                      <a:pt x="145355" y="182621"/>
                      <a:pt x="36700" y="208021"/>
                      <a:pt x="10947" y="207668"/>
                    </a:cubicBezTo>
                    <a:cubicBezTo>
                      <a:pt x="-14806" y="207315"/>
                      <a:pt x="9183" y="180505"/>
                      <a:pt x="38464" y="167452"/>
                    </a:cubicBezTo>
                    <a:cubicBezTo>
                      <a:pt x="67745" y="154399"/>
                      <a:pt x="154527" y="140994"/>
                      <a:pt x="186630" y="129352"/>
                    </a:cubicBezTo>
                    <a:cubicBezTo>
                      <a:pt x="218733" y="117710"/>
                      <a:pt x="227199" y="114888"/>
                      <a:pt x="231080" y="97602"/>
                    </a:cubicBezTo>
                    <a:cubicBezTo>
                      <a:pt x="234961" y="80316"/>
                      <a:pt x="196861" y="-5057"/>
                      <a:pt x="207797" y="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1" name="フリーフォーム: 図形 880">
                <a:extLst>
                  <a:ext uri="{FF2B5EF4-FFF2-40B4-BE49-F238E27FC236}">
                    <a16:creationId xmlns:a16="http://schemas.microsoft.com/office/drawing/2014/main" id="{4714226D-AF15-4E7E-AB7F-B5AB64F19187}"/>
                  </a:ext>
                </a:extLst>
              </p:cNvPr>
              <p:cNvSpPr/>
              <p:nvPr/>
            </p:nvSpPr>
            <p:spPr>
              <a:xfrm>
                <a:off x="6969692" y="4573746"/>
                <a:ext cx="362689" cy="111157"/>
              </a:xfrm>
              <a:custGeom>
                <a:avLst/>
                <a:gdLst>
                  <a:gd name="connsiteX0" fmla="*/ 491 w 362689"/>
                  <a:gd name="connsiteY0" fmla="*/ 2487 h 111157"/>
                  <a:gd name="connsiteX1" fmla="*/ 57641 w 362689"/>
                  <a:gd name="connsiteY1" fmla="*/ 104087 h 111157"/>
                  <a:gd name="connsiteX2" fmla="*/ 38591 w 362689"/>
                  <a:gd name="connsiteY2" fmla="*/ 101971 h 111157"/>
                  <a:gd name="connsiteX3" fmla="*/ 271425 w 362689"/>
                  <a:gd name="connsiteY3" fmla="*/ 97737 h 111157"/>
                  <a:gd name="connsiteX4" fmla="*/ 345508 w 362689"/>
                  <a:gd name="connsiteY4" fmla="*/ 93504 h 111157"/>
                  <a:gd name="connsiteX5" fmla="*/ 339158 w 362689"/>
                  <a:gd name="connsiteY5" fmla="*/ 51171 h 111157"/>
                  <a:gd name="connsiteX6" fmla="*/ 95741 w 362689"/>
                  <a:gd name="connsiteY6" fmla="*/ 32121 h 111157"/>
                  <a:gd name="connsiteX7" fmla="*/ 491 w 362689"/>
                  <a:gd name="connsiteY7" fmla="*/ 2487 h 111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689" h="111157">
                    <a:moveTo>
                      <a:pt x="491" y="2487"/>
                    </a:moveTo>
                    <a:cubicBezTo>
                      <a:pt x="-5859" y="14481"/>
                      <a:pt x="51291" y="87506"/>
                      <a:pt x="57641" y="104087"/>
                    </a:cubicBezTo>
                    <a:cubicBezTo>
                      <a:pt x="63991" y="120668"/>
                      <a:pt x="2960" y="103029"/>
                      <a:pt x="38591" y="101971"/>
                    </a:cubicBezTo>
                    <a:cubicBezTo>
                      <a:pt x="74222" y="100913"/>
                      <a:pt x="220272" y="99148"/>
                      <a:pt x="271425" y="97737"/>
                    </a:cubicBezTo>
                    <a:cubicBezTo>
                      <a:pt x="322578" y="96326"/>
                      <a:pt x="334219" y="101265"/>
                      <a:pt x="345508" y="93504"/>
                    </a:cubicBezTo>
                    <a:cubicBezTo>
                      <a:pt x="356797" y="85743"/>
                      <a:pt x="380786" y="61401"/>
                      <a:pt x="339158" y="51171"/>
                    </a:cubicBezTo>
                    <a:cubicBezTo>
                      <a:pt x="297530" y="40941"/>
                      <a:pt x="152538" y="38824"/>
                      <a:pt x="95741" y="32121"/>
                    </a:cubicBezTo>
                    <a:cubicBezTo>
                      <a:pt x="38944" y="25418"/>
                      <a:pt x="6841" y="-9507"/>
                      <a:pt x="491" y="24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2" name="フリーフォーム: 図形 881">
                <a:extLst>
                  <a:ext uri="{FF2B5EF4-FFF2-40B4-BE49-F238E27FC236}">
                    <a16:creationId xmlns:a16="http://schemas.microsoft.com/office/drawing/2014/main" id="{07C95576-0C4A-4C43-A17D-9B1C5AF50E2B}"/>
                  </a:ext>
                </a:extLst>
              </p:cNvPr>
              <p:cNvSpPr/>
              <p:nvPr/>
            </p:nvSpPr>
            <p:spPr>
              <a:xfrm>
                <a:off x="7130811" y="4427716"/>
                <a:ext cx="126603" cy="790324"/>
              </a:xfrm>
              <a:custGeom>
                <a:avLst/>
                <a:gdLst>
                  <a:gd name="connsiteX0" fmla="*/ 123006 w 126603"/>
                  <a:gd name="connsiteY0" fmla="*/ 25751 h 790324"/>
                  <a:gd name="connsiteX1" fmla="*/ 95489 w 126603"/>
                  <a:gd name="connsiteY1" fmla="*/ 123117 h 790324"/>
                  <a:gd name="connsiteX2" fmla="*/ 101839 w 126603"/>
                  <a:gd name="connsiteY2" fmla="*/ 730601 h 790324"/>
                  <a:gd name="connsiteX3" fmla="*/ 34106 w 126603"/>
                  <a:gd name="connsiteY3" fmla="*/ 692501 h 790324"/>
                  <a:gd name="connsiteX4" fmla="*/ 2356 w 126603"/>
                  <a:gd name="connsiteY4" fmla="*/ 65967 h 790324"/>
                  <a:gd name="connsiteX5" fmla="*/ 123006 w 126603"/>
                  <a:gd name="connsiteY5" fmla="*/ 25751 h 790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603" h="790324">
                    <a:moveTo>
                      <a:pt x="123006" y="25751"/>
                    </a:moveTo>
                    <a:cubicBezTo>
                      <a:pt x="138528" y="35276"/>
                      <a:pt x="99017" y="5642"/>
                      <a:pt x="95489" y="123117"/>
                    </a:cubicBezTo>
                    <a:cubicBezTo>
                      <a:pt x="91961" y="240592"/>
                      <a:pt x="112069" y="635704"/>
                      <a:pt x="101839" y="730601"/>
                    </a:cubicBezTo>
                    <a:cubicBezTo>
                      <a:pt x="91609" y="825498"/>
                      <a:pt x="50686" y="803273"/>
                      <a:pt x="34106" y="692501"/>
                    </a:cubicBezTo>
                    <a:cubicBezTo>
                      <a:pt x="17526" y="581729"/>
                      <a:pt x="-7874" y="177798"/>
                      <a:pt x="2356" y="65967"/>
                    </a:cubicBezTo>
                    <a:cubicBezTo>
                      <a:pt x="12586" y="-45864"/>
                      <a:pt x="107484" y="16226"/>
                      <a:pt x="123006" y="257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3" name="フリーフォーム: 図形 882">
                <a:extLst>
                  <a:ext uri="{FF2B5EF4-FFF2-40B4-BE49-F238E27FC236}">
                    <a16:creationId xmlns:a16="http://schemas.microsoft.com/office/drawing/2014/main" id="{EAD96DA5-1237-486F-BA75-F21F5999432A}"/>
                  </a:ext>
                </a:extLst>
              </p:cNvPr>
              <p:cNvSpPr/>
              <p:nvPr/>
            </p:nvSpPr>
            <p:spPr>
              <a:xfrm>
                <a:off x="7002650" y="4391808"/>
                <a:ext cx="271237" cy="112557"/>
              </a:xfrm>
              <a:custGeom>
                <a:avLst/>
                <a:gdLst>
                  <a:gd name="connsiteX0" fmla="*/ 253283 w 271237"/>
                  <a:gd name="connsiteY0" fmla="*/ 275 h 112557"/>
                  <a:gd name="connsiteX1" fmla="*/ 136867 w 271237"/>
                  <a:gd name="connsiteY1" fmla="*/ 34142 h 112557"/>
                  <a:gd name="connsiteX2" fmla="*/ 1400 w 271237"/>
                  <a:gd name="connsiteY2" fmla="*/ 36259 h 112557"/>
                  <a:gd name="connsiteX3" fmla="*/ 64900 w 271237"/>
                  <a:gd name="connsiteY3" fmla="*/ 40492 h 112557"/>
                  <a:gd name="connsiteX4" fmla="*/ 41617 w 271237"/>
                  <a:gd name="connsiteY4" fmla="*/ 112459 h 112557"/>
                  <a:gd name="connsiteX5" fmla="*/ 249050 w 271237"/>
                  <a:gd name="connsiteY5" fmla="*/ 55309 h 112557"/>
                  <a:gd name="connsiteX6" fmla="*/ 253283 w 271237"/>
                  <a:gd name="connsiteY6" fmla="*/ 275 h 11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237" h="112557">
                    <a:moveTo>
                      <a:pt x="253283" y="275"/>
                    </a:moveTo>
                    <a:cubicBezTo>
                      <a:pt x="234586" y="-3253"/>
                      <a:pt x="178847" y="28145"/>
                      <a:pt x="136867" y="34142"/>
                    </a:cubicBezTo>
                    <a:cubicBezTo>
                      <a:pt x="94887" y="40139"/>
                      <a:pt x="13394" y="35201"/>
                      <a:pt x="1400" y="36259"/>
                    </a:cubicBezTo>
                    <a:cubicBezTo>
                      <a:pt x="-10594" y="37317"/>
                      <a:pt x="58197" y="27792"/>
                      <a:pt x="64900" y="40492"/>
                    </a:cubicBezTo>
                    <a:cubicBezTo>
                      <a:pt x="71603" y="53192"/>
                      <a:pt x="10925" y="109990"/>
                      <a:pt x="41617" y="112459"/>
                    </a:cubicBezTo>
                    <a:cubicBezTo>
                      <a:pt x="72309" y="114929"/>
                      <a:pt x="214478" y="70126"/>
                      <a:pt x="249050" y="55309"/>
                    </a:cubicBezTo>
                    <a:cubicBezTo>
                      <a:pt x="283622" y="40492"/>
                      <a:pt x="271980" y="3803"/>
                      <a:pt x="253283" y="2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4" name="フリーフォーム: 図形 883">
                <a:extLst>
                  <a:ext uri="{FF2B5EF4-FFF2-40B4-BE49-F238E27FC236}">
                    <a16:creationId xmlns:a16="http://schemas.microsoft.com/office/drawing/2014/main" id="{8845EF7E-1933-410E-88B3-40D570739E15}"/>
                  </a:ext>
                </a:extLst>
              </p:cNvPr>
              <p:cNvSpPr/>
              <p:nvPr/>
            </p:nvSpPr>
            <p:spPr>
              <a:xfrm>
                <a:off x="6976352" y="4654425"/>
                <a:ext cx="189712" cy="258745"/>
              </a:xfrm>
              <a:custGeom>
                <a:avLst/>
                <a:gdLst>
                  <a:gd name="connsiteX0" fmla="*/ 186448 w 189712"/>
                  <a:gd name="connsiteY0" fmla="*/ 125 h 258745"/>
                  <a:gd name="connsiteX1" fmla="*/ 76381 w 189712"/>
                  <a:gd name="connsiteY1" fmla="*/ 201208 h 258745"/>
                  <a:gd name="connsiteX2" fmla="*/ 181 w 189712"/>
                  <a:gd name="connsiteY2" fmla="*/ 258358 h 258745"/>
                  <a:gd name="connsiteX3" fmla="*/ 97548 w 189712"/>
                  <a:gd name="connsiteY3" fmla="*/ 226608 h 258745"/>
                  <a:gd name="connsiteX4" fmla="*/ 154698 w 189712"/>
                  <a:gd name="connsiteY4" fmla="*/ 232958 h 258745"/>
                  <a:gd name="connsiteX5" fmla="*/ 186448 w 189712"/>
                  <a:gd name="connsiteY5" fmla="*/ 125 h 258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712" h="258745">
                    <a:moveTo>
                      <a:pt x="186448" y="125"/>
                    </a:moveTo>
                    <a:cubicBezTo>
                      <a:pt x="173395" y="-5167"/>
                      <a:pt x="107425" y="158169"/>
                      <a:pt x="76381" y="201208"/>
                    </a:cubicBezTo>
                    <a:cubicBezTo>
                      <a:pt x="45336" y="244247"/>
                      <a:pt x="-3347" y="254125"/>
                      <a:pt x="181" y="258358"/>
                    </a:cubicBezTo>
                    <a:cubicBezTo>
                      <a:pt x="3709" y="262591"/>
                      <a:pt x="71795" y="230841"/>
                      <a:pt x="97548" y="226608"/>
                    </a:cubicBezTo>
                    <a:cubicBezTo>
                      <a:pt x="123301" y="222375"/>
                      <a:pt x="139176" y="268236"/>
                      <a:pt x="154698" y="232958"/>
                    </a:cubicBezTo>
                    <a:cubicBezTo>
                      <a:pt x="170220" y="197680"/>
                      <a:pt x="199501" y="5417"/>
                      <a:pt x="186448" y="1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5" name="フリーフォーム: 図形 884">
                <a:extLst>
                  <a:ext uri="{FF2B5EF4-FFF2-40B4-BE49-F238E27FC236}">
                    <a16:creationId xmlns:a16="http://schemas.microsoft.com/office/drawing/2014/main" id="{F5779B58-03E0-4573-BF88-8F21F664FBA8}"/>
                  </a:ext>
                </a:extLst>
              </p:cNvPr>
              <p:cNvSpPr/>
              <p:nvPr/>
            </p:nvSpPr>
            <p:spPr>
              <a:xfrm>
                <a:off x="7187663" y="4652321"/>
                <a:ext cx="148773" cy="250031"/>
              </a:xfrm>
              <a:custGeom>
                <a:avLst/>
                <a:gdLst>
                  <a:gd name="connsiteX0" fmla="*/ 30170 w 148773"/>
                  <a:gd name="connsiteY0" fmla="*/ 112 h 250031"/>
                  <a:gd name="connsiteX1" fmla="*/ 100020 w 148773"/>
                  <a:gd name="connsiteY1" fmla="*/ 124996 h 250031"/>
                  <a:gd name="connsiteX2" fmla="*/ 148704 w 148773"/>
                  <a:gd name="connsiteY2" fmla="*/ 175796 h 250031"/>
                  <a:gd name="connsiteX3" fmla="*/ 110604 w 148773"/>
                  <a:gd name="connsiteY3" fmla="*/ 211779 h 250031"/>
                  <a:gd name="connsiteX4" fmla="*/ 102137 w 148773"/>
                  <a:gd name="connsiteY4" fmla="*/ 249879 h 250031"/>
                  <a:gd name="connsiteX5" fmla="*/ 70387 w 148773"/>
                  <a:gd name="connsiteY5" fmla="*/ 196962 h 250031"/>
                  <a:gd name="connsiteX6" fmla="*/ 2654 w 148773"/>
                  <a:gd name="connsiteY6" fmla="*/ 103829 h 250031"/>
                  <a:gd name="connsiteX7" fmla="*/ 30170 w 148773"/>
                  <a:gd name="connsiteY7" fmla="*/ 112 h 250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773" h="250031">
                    <a:moveTo>
                      <a:pt x="30170" y="112"/>
                    </a:moveTo>
                    <a:cubicBezTo>
                      <a:pt x="46398" y="3640"/>
                      <a:pt x="80264" y="95715"/>
                      <a:pt x="100020" y="124996"/>
                    </a:cubicBezTo>
                    <a:cubicBezTo>
                      <a:pt x="119776" y="154277"/>
                      <a:pt x="146940" y="161332"/>
                      <a:pt x="148704" y="175796"/>
                    </a:cubicBezTo>
                    <a:cubicBezTo>
                      <a:pt x="150468" y="190260"/>
                      <a:pt x="118365" y="199432"/>
                      <a:pt x="110604" y="211779"/>
                    </a:cubicBezTo>
                    <a:cubicBezTo>
                      <a:pt x="102843" y="224126"/>
                      <a:pt x="108840" y="252348"/>
                      <a:pt x="102137" y="249879"/>
                    </a:cubicBezTo>
                    <a:cubicBezTo>
                      <a:pt x="95434" y="247410"/>
                      <a:pt x="86968" y="221304"/>
                      <a:pt x="70387" y="196962"/>
                    </a:cubicBezTo>
                    <a:cubicBezTo>
                      <a:pt x="53807" y="172620"/>
                      <a:pt x="12884" y="130640"/>
                      <a:pt x="2654" y="103829"/>
                    </a:cubicBezTo>
                    <a:cubicBezTo>
                      <a:pt x="-7576" y="77018"/>
                      <a:pt x="13942" y="-3416"/>
                      <a:pt x="30170" y="1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6" name="フリーフォーム: 図形 885">
                <a:extLst>
                  <a:ext uri="{FF2B5EF4-FFF2-40B4-BE49-F238E27FC236}">
                    <a16:creationId xmlns:a16="http://schemas.microsoft.com/office/drawing/2014/main" id="{B2FB175E-1D30-4643-BC95-939FFE0E0E54}"/>
                  </a:ext>
                </a:extLst>
              </p:cNvPr>
              <p:cNvSpPr/>
              <p:nvPr/>
            </p:nvSpPr>
            <p:spPr>
              <a:xfrm>
                <a:off x="7404557" y="4322227"/>
                <a:ext cx="190360" cy="583898"/>
              </a:xfrm>
              <a:custGeom>
                <a:avLst/>
                <a:gdLst>
                  <a:gd name="connsiteX0" fmla="*/ 183693 w 190360"/>
                  <a:gd name="connsiteY0" fmla="*/ 42340 h 583898"/>
                  <a:gd name="connsiteX1" fmla="*/ 154060 w 190360"/>
                  <a:gd name="connsiteY1" fmla="*/ 165106 h 583898"/>
                  <a:gd name="connsiteX2" fmla="*/ 185810 w 190360"/>
                  <a:gd name="connsiteY2" fmla="*/ 531290 h 583898"/>
                  <a:gd name="connsiteX3" fmla="*/ 56693 w 190360"/>
                  <a:gd name="connsiteY3" fmla="*/ 577856 h 583898"/>
                  <a:gd name="connsiteX4" fmla="*/ 20710 w 190360"/>
                  <a:gd name="connsiteY4" fmla="*/ 495306 h 583898"/>
                  <a:gd name="connsiteX5" fmla="*/ 86326 w 190360"/>
                  <a:gd name="connsiteY5" fmla="*/ 529173 h 583898"/>
                  <a:gd name="connsiteX6" fmla="*/ 103260 w 190360"/>
                  <a:gd name="connsiteY6" fmla="*/ 433923 h 583898"/>
                  <a:gd name="connsiteX7" fmla="*/ 103260 w 190360"/>
                  <a:gd name="connsiteY7" fmla="*/ 175690 h 583898"/>
                  <a:gd name="connsiteX8" fmla="*/ 88443 w 190360"/>
                  <a:gd name="connsiteY8" fmla="*/ 63506 h 583898"/>
                  <a:gd name="connsiteX9" fmla="*/ 1660 w 190360"/>
                  <a:gd name="connsiteY9" fmla="*/ 6 h 583898"/>
                  <a:gd name="connsiteX10" fmla="*/ 183693 w 190360"/>
                  <a:gd name="connsiteY10" fmla="*/ 42340 h 583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360" h="583898">
                    <a:moveTo>
                      <a:pt x="183693" y="42340"/>
                    </a:moveTo>
                    <a:cubicBezTo>
                      <a:pt x="209093" y="69857"/>
                      <a:pt x="153707" y="83614"/>
                      <a:pt x="154060" y="165106"/>
                    </a:cubicBezTo>
                    <a:cubicBezTo>
                      <a:pt x="154413" y="246598"/>
                      <a:pt x="202038" y="462498"/>
                      <a:pt x="185810" y="531290"/>
                    </a:cubicBezTo>
                    <a:cubicBezTo>
                      <a:pt x="169582" y="600082"/>
                      <a:pt x="84210" y="583853"/>
                      <a:pt x="56693" y="577856"/>
                    </a:cubicBezTo>
                    <a:cubicBezTo>
                      <a:pt x="29176" y="571859"/>
                      <a:pt x="15771" y="503420"/>
                      <a:pt x="20710" y="495306"/>
                    </a:cubicBezTo>
                    <a:cubicBezTo>
                      <a:pt x="25649" y="487192"/>
                      <a:pt x="72568" y="539404"/>
                      <a:pt x="86326" y="529173"/>
                    </a:cubicBezTo>
                    <a:cubicBezTo>
                      <a:pt x="100084" y="518943"/>
                      <a:pt x="100438" y="492837"/>
                      <a:pt x="103260" y="433923"/>
                    </a:cubicBezTo>
                    <a:cubicBezTo>
                      <a:pt x="106082" y="375009"/>
                      <a:pt x="105729" y="237426"/>
                      <a:pt x="103260" y="175690"/>
                    </a:cubicBezTo>
                    <a:cubicBezTo>
                      <a:pt x="100791" y="113954"/>
                      <a:pt x="105376" y="92787"/>
                      <a:pt x="88443" y="63506"/>
                    </a:cubicBezTo>
                    <a:cubicBezTo>
                      <a:pt x="71510" y="34225"/>
                      <a:pt x="-12804" y="359"/>
                      <a:pt x="1660" y="6"/>
                    </a:cubicBezTo>
                    <a:cubicBezTo>
                      <a:pt x="16124" y="-347"/>
                      <a:pt x="158293" y="14823"/>
                      <a:pt x="183693" y="423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7" name="フリーフォーム: 図形 886">
                <a:extLst>
                  <a:ext uri="{FF2B5EF4-FFF2-40B4-BE49-F238E27FC236}">
                    <a16:creationId xmlns:a16="http://schemas.microsoft.com/office/drawing/2014/main" id="{345C4199-82F8-4196-BEBA-B0F306297A83}"/>
                  </a:ext>
                </a:extLst>
              </p:cNvPr>
              <p:cNvSpPr/>
              <p:nvPr/>
            </p:nvSpPr>
            <p:spPr>
              <a:xfrm>
                <a:off x="7306713" y="4476482"/>
                <a:ext cx="162447" cy="316378"/>
              </a:xfrm>
              <a:custGeom>
                <a:avLst/>
                <a:gdLst>
                  <a:gd name="connsiteX0" fmla="*/ 76220 w 162447"/>
                  <a:gd name="connsiteY0" fmla="*/ 268 h 316378"/>
                  <a:gd name="connsiteX1" fmla="*/ 103737 w 162447"/>
                  <a:gd name="connsiteY1" fmla="*/ 63768 h 316378"/>
                  <a:gd name="connsiteX2" fmla="*/ 57170 w 162447"/>
                  <a:gd name="connsiteY2" fmla="*/ 211935 h 316378"/>
                  <a:gd name="connsiteX3" fmla="*/ 20 w 162447"/>
                  <a:gd name="connsiteY3" fmla="*/ 292368 h 316378"/>
                  <a:gd name="connsiteX4" fmla="*/ 63520 w 162447"/>
                  <a:gd name="connsiteY4" fmla="*/ 214051 h 316378"/>
                  <a:gd name="connsiteX5" fmla="*/ 84687 w 162447"/>
                  <a:gd name="connsiteY5" fmla="*/ 315651 h 316378"/>
                  <a:gd name="connsiteX6" fmla="*/ 141837 w 162447"/>
                  <a:gd name="connsiteY6" fmla="*/ 150551 h 316378"/>
                  <a:gd name="connsiteX7" fmla="*/ 160887 w 162447"/>
                  <a:gd name="connsiteY7" fmla="*/ 84935 h 316378"/>
                  <a:gd name="connsiteX8" fmla="*/ 76220 w 162447"/>
                  <a:gd name="connsiteY8" fmla="*/ 268 h 316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447" h="316378">
                    <a:moveTo>
                      <a:pt x="76220" y="268"/>
                    </a:moveTo>
                    <a:cubicBezTo>
                      <a:pt x="66695" y="-3260"/>
                      <a:pt x="106912" y="28490"/>
                      <a:pt x="103737" y="63768"/>
                    </a:cubicBezTo>
                    <a:cubicBezTo>
                      <a:pt x="100562" y="99046"/>
                      <a:pt x="74456" y="173835"/>
                      <a:pt x="57170" y="211935"/>
                    </a:cubicBezTo>
                    <a:cubicBezTo>
                      <a:pt x="39884" y="250035"/>
                      <a:pt x="-1038" y="292015"/>
                      <a:pt x="20" y="292368"/>
                    </a:cubicBezTo>
                    <a:cubicBezTo>
                      <a:pt x="1078" y="292721"/>
                      <a:pt x="49409" y="210170"/>
                      <a:pt x="63520" y="214051"/>
                    </a:cubicBezTo>
                    <a:cubicBezTo>
                      <a:pt x="77631" y="217932"/>
                      <a:pt x="71634" y="326234"/>
                      <a:pt x="84687" y="315651"/>
                    </a:cubicBezTo>
                    <a:cubicBezTo>
                      <a:pt x="97740" y="305068"/>
                      <a:pt x="129137" y="189004"/>
                      <a:pt x="141837" y="150551"/>
                    </a:cubicBezTo>
                    <a:cubicBezTo>
                      <a:pt x="154537" y="112098"/>
                      <a:pt x="166884" y="106102"/>
                      <a:pt x="160887" y="84935"/>
                    </a:cubicBezTo>
                    <a:cubicBezTo>
                      <a:pt x="154890" y="63768"/>
                      <a:pt x="85745" y="3796"/>
                      <a:pt x="76220" y="2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8" name="フリーフォーム: 図形 887">
                <a:extLst>
                  <a:ext uri="{FF2B5EF4-FFF2-40B4-BE49-F238E27FC236}">
                    <a16:creationId xmlns:a16="http://schemas.microsoft.com/office/drawing/2014/main" id="{1EF35EA9-D7E8-474A-8DED-CD5B715C9DA4}"/>
                  </a:ext>
                </a:extLst>
              </p:cNvPr>
              <p:cNvSpPr/>
              <p:nvPr/>
            </p:nvSpPr>
            <p:spPr>
              <a:xfrm>
                <a:off x="7617765" y="4468225"/>
                <a:ext cx="189018" cy="324310"/>
              </a:xfrm>
              <a:custGeom>
                <a:avLst/>
                <a:gdLst>
                  <a:gd name="connsiteX0" fmla="*/ 76318 w 189018"/>
                  <a:gd name="connsiteY0" fmla="*/ 58 h 324310"/>
                  <a:gd name="connsiteX1" fmla="*/ 72085 w 189018"/>
                  <a:gd name="connsiteY1" fmla="*/ 99542 h 324310"/>
                  <a:gd name="connsiteX2" fmla="*/ 188502 w 189018"/>
                  <a:gd name="connsiteY2" fmla="*/ 273108 h 324310"/>
                  <a:gd name="connsiteX3" fmla="*/ 112302 w 189018"/>
                  <a:gd name="connsiteY3" fmla="*/ 321792 h 324310"/>
                  <a:gd name="connsiteX4" fmla="*/ 53035 w 189018"/>
                  <a:gd name="connsiteY4" fmla="*/ 211725 h 324310"/>
                  <a:gd name="connsiteX5" fmla="*/ 118 w 189018"/>
                  <a:gd name="connsiteY5" fmla="*/ 112242 h 324310"/>
                  <a:gd name="connsiteX6" fmla="*/ 76318 w 189018"/>
                  <a:gd name="connsiteY6" fmla="*/ 58 h 324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9018" h="324310">
                    <a:moveTo>
                      <a:pt x="76318" y="58"/>
                    </a:moveTo>
                    <a:cubicBezTo>
                      <a:pt x="88312" y="-2059"/>
                      <a:pt x="53388" y="54034"/>
                      <a:pt x="72085" y="99542"/>
                    </a:cubicBezTo>
                    <a:cubicBezTo>
                      <a:pt x="90782" y="145050"/>
                      <a:pt x="181799" y="236066"/>
                      <a:pt x="188502" y="273108"/>
                    </a:cubicBezTo>
                    <a:cubicBezTo>
                      <a:pt x="195205" y="310150"/>
                      <a:pt x="134880" y="332022"/>
                      <a:pt x="112302" y="321792"/>
                    </a:cubicBezTo>
                    <a:cubicBezTo>
                      <a:pt x="89724" y="311562"/>
                      <a:pt x="71732" y="246650"/>
                      <a:pt x="53035" y="211725"/>
                    </a:cubicBezTo>
                    <a:cubicBezTo>
                      <a:pt x="34338" y="176800"/>
                      <a:pt x="-2352" y="143992"/>
                      <a:pt x="118" y="112242"/>
                    </a:cubicBezTo>
                    <a:cubicBezTo>
                      <a:pt x="2587" y="80492"/>
                      <a:pt x="64324" y="2175"/>
                      <a:pt x="76318" y="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9" name="フリーフォーム: 図形 888">
                <a:extLst>
                  <a:ext uri="{FF2B5EF4-FFF2-40B4-BE49-F238E27FC236}">
                    <a16:creationId xmlns:a16="http://schemas.microsoft.com/office/drawing/2014/main" id="{74754567-4306-4745-918A-08828C37B5CD}"/>
                  </a:ext>
                </a:extLst>
              </p:cNvPr>
              <p:cNvSpPr/>
              <p:nvPr/>
            </p:nvSpPr>
            <p:spPr>
              <a:xfrm>
                <a:off x="7264379" y="4716629"/>
                <a:ext cx="490221" cy="437733"/>
              </a:xfrm>
              <a:custGeom>
                <a:avLst/>
                <a:gdLst>
                  <a:gd name="connsiteX0" fmla="*/ 488971 w 490221"/>
                  <a:gd name="connsiteY0" fmla="*/ 100904 h 437733"/>
                  <a:gd name="connsiteX1" fmla="*/ 325988 w 490221"/>
                  <a:gd name="connsiteY1" fmla="*/ 272354 h 437733"/>
                  <a:gd name="connsiteX2" fmla="*/ 207454 w 490221"/>
                  <a:gd name="connsiteY2" fmla="*/ 388771 h 437733"/>
                  <a:gd name="connsiteX3" fmla="*/ 21 w 490221"/>
                  <a:gd name="connsiteY3" fmla="*/ 437454 h 437733"/>
                  <a:gd name="connsiteX4" fmla="*/ 220154 w 490221"/>
                  <a:gd name="connsiteY4" fmla="*/ 369721 h 437733"/>
                  <a:gd name="connsiteX5" fmla="*/ 29654 w 490221"/>
                  <a:gd name="connsiteY5" fmla="*/ 365488 h 437733"/>
                  <a:gd name="connsiteX6" fmla="*/ 283654 w 490221"/>
                  <a:gd name="connsiteY6" fmla="*/ 238488 h 437733"/>
                  <a:gd name="connsiteX7" fmla="*/ 395838 w 490221"/>
                  <a:gd name="connsiteY7" fmla="*/ 3538 h 437733"/>
                  <a:gd name="connsiteX8" fmla="*/ 488971 w 490221"/>
                  <a:gd name="connsiteY8" fmla="*/ 100904 h 43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221" h="437733">
                    <a:moveTo>
                      <a:pt x="488971" y="100904"/>
                    </a:moveTo>
                    <a:cubicBezTo>
                      <a:pt x="477329" y="145706"/>
                      <a:pt x="372907" y="224376"/>
                      <a:pt x="325988" y="272354"/>
                    </a:cubicBezTo>
                    <a:cubicBezTo>
                      <a:pt x="279069" y="320332"/>
                      <a:pt x="261782" y="361254"/>
                      <a:pt x="207454" y="388771"/>
                    </a:cubicBezTo>
                    <a:cubicBezTo>
                      <a:pt x="153126" y="416288"/>
                      <a:pt x="-2096" y="440629"/>
                      <a:pt x="21" y="437454"/>
                    </a:cubicBezTo>
                    <a:cubicBezTo>
                      <a:pt x="2138" y="434279"/>
                      <a:pt x="215215" y="381715"/>
                      <a:pt x="220154" y="369721"/>
                    </a:cubicBezTo>
                    <a:cubicBezTo>
                      <a:pt x="225093" y="357727"/>
                      <a:pt x="19071" y="387360"/>
                      <a:pt x="29654" y="365488"/>
                    </a:cubicBezTo>
                    <a:cubicBezTo>
                      <a:pt x="40237" y="343616"/>
                      <a:pt x="222623" y="298813"/>
                      <a:pt x="283654" y="238488"/>
                    </a:cubicBezTo>
                    <a:cubicBezTo>
                      <a:pt x="344685" y="178163"/>
                      <a:pt x="363735" y="23999"/>
                      <a:pt x="395838" y="3538"/>
                    </a:cubicBezTo>
                    <a:cubicBezTo>
                      <a:pt x="427941" y="-16923"/>
                      <a:pt x="500613" y="56102"/>
                      <a:pt x="488971" y="10090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907" name="フリーフォーム: 図形 906">
            <a:extLst>
              <a:ext uri="{FF2B5EF4-FFF2-40B4-BE49-F238E27FC236}">
                <a16:creationId xmlns:a16="http://schemas.microsoft.com/office/drawing/2014/main" id="{8529F792-2D5C-40E5-B5BD-0BDEA785793C}"/>
              </a:ext>
            </a:extLst>
          </p:cNvPr>
          <p:cNvSpPr/>
          <p:nvPr/>
        </p:nvSpPr>
        <p:spPr>
          <a:xfrm>
            <a:off x="5810223" y="3955473"/>
            <a:ext cx="173672" cy="542922"/>
          </a:xfrm>
          <a:custGeom>
            <a:avLst/>
            <a:gdLst>
              <a:gd name="connsiteX0" fmla="*/ 127027 w 173672"/>
              <a:gd name="connsiteY0" fmla="*/ 577 h 542922"/>
              <a:gd name="connsiteX1" fmla="*/ 27 w 173672"/>
              <a:gd name="connsiteY1" fmla="*/ 184727 h 542922"/>
              <a:gd name="connsiteX2" fmla="*/ 139727 w 173672"/>
              <a:gd name="connsiteY2" fmla="*/ 343477 h 542922"/>
              <a:gd name="connsiteX3" fmla="*/ 114327 w 173672"/>
              <a:gd name="connsiteY3" fmla="*/ 540327 h 542922"/>
              <a:gd name="connsiteX4" fmla="*/ 120677 w 173672"/>
              <a:gd name="connsiteY4" fmla="*/ 445077 h 542922"/>
              <a:gd name="connsiteX5" fmla="*/ 171477 w 173672"/>
              <a:gd name="connsiteY5" fmla="*/ 286327 h 542922"/>
              <a:gd name="connsiteX6" fmla="*/ 38127 w 173672"/>
              <a:gd name="connsiteY6" fmla="*/ 248227 h 542922"/>
              <a:gd name="connsiteX7" fmla="*/ 127027 w 173672"/>
              <a:gd name="connsiteY7" fmla="*/ 577 h 54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672" h="542922">
                <a:moveTo>
                  <a:pt x="127027" y="577"/>
                </a:moveTo>
                <a:cubicBezTo>
                  <a:pt x="120677" y="-10006"/>
                  <a:pt x="-2090" y="127577"/>
                  <a:pt x="27" y="184727"/>
                </a:cubicBezTo>
                <a:cubicBezTo>
                  <a:pt x="2144" y="241877"/>
                  <a:pt x="120677" y="284210"/>
                  <a:pt x="139727" y="343477"/>
                </a:cubicBezTo>
                <a:cubicBezTo>
                  <a:pt x="158777" y="402744"/>
                  <a:pt x="117502" y="523394"/>
                  <a:pt x="114327" y="540327"/>
                </a:cubicBezTo>
                <a:cubicBezTo>
                  <a:pt x="111152" y="557260"/>
                  <a:pt x="111152" y="487410"/>
                  <a:pt x="120677" y="445077"/>
                </a:cubicBezTo>
                <a:cubicBezTo>
                  <a:pt x="130202" y="402744"/>
                  <a:pt x="185235" y="319135"/>
                  <a:pt x="171477" y="286327"/>
                </a:cubicBezTo>
                <a:cubicBezTo>
                  <a:pt x="157719" y="253519"/>
                  <a:pt x="41302" y="291619"/>
                  <a:pt x="38127" y="248227"/>
                </a:cubicBezTo>
                <a:cubicBezTo>
                  <a:pt x="34952" y="204835"/>
                  <a:pt x="133377" y="11160"/>
                  <a:pt x="127027" y="57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8" name="テキスト ボックス 907">
            <a:extLst>
              <a:ext uri="{FF2B5EF4-FFF2-40B4-BE49-F238E27FC236}">
                <a16:creationId xmlns:a16="http://schemas.microsoft.com/office/drawing/2014/main" id="{CEDD69EF-D090-4381-9AE1-AD3FDEF5CF32}"/>
              </a:ext>
            </a:extLst>
          </p:cNvPr>
          <p:cNvSpPr txBox="1"/>
          <p:nvPr/>
        </p:nvSpPr>
        <p:spPr>
          <a:xfrm>
            <a:off x="3941587" y="11732792"/>
            <a:ext cx="1720343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FF0000"/>
                </a:solidFill>
                <a:latin typeface="+mn-ea"/>
              </a:rPr>
              <a:t>180</a:t>
            </a:r>
            <a:r>
              <a:rPr kumimoji="1" lang="ja-JP" altLang="en-US" sz="4400" b="1" dirty="0">
                <a:solidFill>
                  <a:srgbClr val="FF0000"/>
                </a:solidFill>
                <a:latin typeface="+mn-ea"/>
              </a:rPr>
              <a:t>秒</a:t>
            </a:r>
            <a:endParaRPr kumimoji="1" lang="ja-JP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09" name="テキスト ボックス 908">
            <a:extLst>
              <a:ext uri="{FF2B5EF4-FFF2-40B4-BE49-F238E27FC236}">
                <a16:creationId xmlns:a16="http://schemas.microsoft.com/office/drawing/2014/main" id="{A9F889D0-90AA-46DB-AF92-5214F8A929C4}"/>
              </a:ext>
            </a:extLst>
          </p:cNvPr>
          <p:cNvSpPr txBox="1"/>
          <p:nvPr/>
        </p:nvSpPr>
        <p:spPr>
          <a:xfrm>
            <a:off x="2548288" y="1193284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b="1" dirty="0">
                <a:solidFill>
                  <a:srgbClr val="FF0000"/>
                </a:solidFill>
                <a:latin typeface="+mn-ea"/>
              </a:rPr>
              <a:t>おいしいのは</a:t>
            </a:r>
            <a:endParaRPr kumimoji="1" lang="ja-JP" altLang="en-US" dirty="0"/>
          </a:p>
        </p:txBody>
      </p:sp>
      <p:sp>
        <p:nvSpPr>
          <p:cNvPr id="910" name="テキスト ボックス 909">
            <a:extLst>
              <a:ext uri="{FF2B5EF4-FFF2-40B4-BE49-F238E27FC236}">
                <a16:creationId xmlns:a16="http://schemas.microsoft.com/office/drawing/2014/main" id="{C2C6F8AD-3402-443F-AEDC-4842D1358913}"/>
              </a:ext>
            </a:extLst>
          </p:cNvPr>
          <p:cNvSpPr txBox="1"/>
          <p:nvPr/>
        </p:nvSpPr>
        <p:spPr>
          <a:xfrm>
            <a:off x="5539519" y="1193284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b="1" dirty="0">
                <a:solidFill>
                  <a:srgbClr val="FF0000"/>
                </a:solidFill>
                <a:latin typeface="+mn-ea"/>
              </a:rPr>
              <a:t>待ってから</a:t>
            </a:r>
            <a:endParaRPr kumimoji="1" lang="ja-JP" altLang="en-US" dirty="0"/>
          </a:p>
        </p:txBody>
      </p:sp>
      <p:sp>
        <p:nvSpPr>
          <p:cNvPr id="911" name="フリーフォーム: 図形 910">
            <a:extLst>
              <a:ext uri="{FF2B5EF4-FFF2-40B4-BE49-F238E27FC236}">
                <a16:creationId xmlns:a16="http://schemas.microsoft.com/office/drawing/2014/main" id="{78EC554C-030B-418B-B289-46DC85996D6E}"/>
              </a:ext>
            </a:extLst>
          </p:cNvPr>
          <p:cNvSpPr/>
          <p:nvPr/>
        </p:nvSpPr>
        <p:spPr>
          <a:xfrm rot="10800000" flipH="1">
            <a:off x="5721428" y="4180416"/>
            <a:ext cx="116612" cy="364545"/>
          </a:xfrm>
          <a:custGeom>
            <a:avLst/>
            <a:gdLst>
              <a:gd name="connsiteX0" fmla="*/ 127027 w 173672"/>
              <a:gd name="connsiteY0" fmla="*/ 577 h 542922"/>
              <a:gd name="connsiteX1" fmla="*/ 27 w 173672"/>
              <a:gd name="connsiteY1" fmla="*/ 184727 h 542922"/>
              <a:gd name="connsiteX2" fmla="*/ 139727 w 173672"/>
              <a:gd name="connsiteY2" fmla="*/ 343477 h 542922"/>
              <a:gd name="connsiteX3" fmla="*/ 114327 w 173672"/>
              <a:gd name="connsiteY3" fmla="*/ 540327 h 542922"/>
              <a:gd name="connsiteX4" fmla="*/ 120677 w 173672"/>
              <a:gd name="connsiteY4" fmla="*/ 445077 h 542922"/>
              <a:gd name="connsiteX5" fmla="*/ 171477 w 173672"/>
              <a:gd name="connsiteY5" fmla="*/ 286327 h 542922"/>
              <a:gd name="connsiteX6" fmla="*/ 38127 w 173672"/>
              <a:gd name="connsiteY6" fmla="*/ 248227 h 542922"/>
              <a:gd name="connsiteX7" fmla="*/ 127027 w 173672"/>
              <a:gd name="connsiteY7" fmla="*/ 577 h 54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672" h="542922">
                <a:moveTo>
                  <a:pt x="127027" y="577"/>
                </a:moveTo>
                <a:cubicBezTo>
                  <a:pt x="120677" y="-10006"/>
                  <a:pt x="-2090" y="127577"/>
                  <a:pt x="27" y="184727"/>
                </a:cubicBezTo>
                <a:cubicBezTo>
                  <a:pt x="2144" y="241877"/>
                  <a:pt x="120677" y="284210"/>
                  <a:pt x="139727" y="343477"/>
                </a:cubicBezTo>
                <a:cubicBezTo>
                  <a:pt x="158777" y="402744"/>
                  <a:pt x="117502" y="523394"/>
                  <a:pt x="114327" y="540327"/>
                </a:cubicBezTo>
                <a:cubicBezTo>
                  <a:pt x="111152" y="557260"/>
                  <a:pt x="111152" y="487410"/>
                  <a:pt x="120677" y="445077"/>
                </a:cubicBezTo>
                <a:cubicBezTo>
                  <a:pt x="130202" y="402744"/>
                  <a:pt x="185235" y="319135"/>
                  <a:pt x="171477" y="286327"/>
                </a:cubicBezTo>
                <a:cubicBezTo>
                  <a:pt x="157719" y="253519"/>
                  <a:pt x="41302" y="291619"/>
                  <a:pt x="38127" y="248227"/>
                </a:cubicBezTo>
                <a:cubicBezTo>
                  <a:pt x="34952" y="204835"/>
                  <a:pt x="133377" y="11160"/>
                  <a:pt x="127027" y="57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972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ヴァレンティノ" hidden="1">
            <a:extLst>
              <a:ext uri="{FF2B5EF4-FFF2-40B4-BE49-F238E27FC236}">
                <a16:creationId xmlns:a16="http://schemas.microsoft.com/office/drawing/2014/main" id="{524517A1-051D-4523-B095-6D7D31C5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"/>
            <a:ext cx="8496300" cy="127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5" name="フリーフォーム: 図形 1264">
            <a:extLst>
              <a:ext uri="{FF2B5EF4-FFF2-40B4-BE49-F238E27FC236}">
                <a16:creationId xmlns:a16="http://schemas.microsoft.com/office/drawing/2014/main" id="{FCE6241D-2DFC-47A2-8C80-8792FACF3285}"/>
              </a:ext>
            </a:extLst>
          </p:cNvPr>
          <p:cNvSpPr/>
          <p:nvPr/>
        </p:nvSpPr>
        <p:spPr>
          <a:xfrm>
            <a:off x="3814717" y="4417670"/>
            <a:ext cx="800824" cy="78221"/>
          </a:xfrm>
          <a:custGeom>
            <a:avLst/>
            <a:gdLst>
              <a:gd name="connsiteX0" fmla="*/ 46 w 800824"/>
              <a:gd name="connsiteY0" fmla="*/ 78130 h 78221"/>
              <a:gd name="connsiteX1" fmla="*/ 306433 w 800824"/>
              <a:gd name="connsiteY1" fmla="*/ 20980 h 78221"/>
              <a:gd name="connsiteX2" fmla="*/ 789033 w 800824"/>
              <a:gd name="connsiteY2" fmla="*/ 52730 h 78221"/>
              <a:gd name="connsiteX3" fmla="*/ 633458 w 800824"/>
              <a:gd name="connsiteY3" fmla="*/ 25743 h 78221"/>
              <a:gd name="connsiteX4" fmla="*/ 420733 w 800824"/>
              <a:gd name="connsiteY4" fmla="*/ 9868 h 78221"/>
              <a:gd name="connsiteX5" fmla="*/ 284208 w 800824"/>
              <a:gd name="connsiteY5" fmla="*/ 5105 h 78221"/>
              <a:gd name="connsiteX6" fmla="*/ 46 w 800824"/>
              <a:gd name="connsiteY6" fmla="*/ 78130 h 7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824" h="78221">
                <a:moveTo>
                  <a:pt x="46" y="78130"/>
                </a:moveTo>
                <a:cubicBezTo>
                  <a:pt x="3750" y="80776"/>
                  <a:pt x="174935" y="25213"/>
                  <a:pt x="306433" y="20980"/>
                </a:cubicBezTo>
                <a:cubicBezTo>
                  <a:pt x="437931" y="16747"/>
                  <a:pt x="734529" y="51936"/>
                  <a:pt x="789033" y="52730"/>
                </a:cubicBezTo>
                <a:cubicBezTo>
                  <a:pt x="843537" y="53524"/>
                  <a:pt x="694841" y="32887"/>
                  <a:pt x="633458" y="25743"/>
                </a:cubicBezTo>
                <a:cubicBezTo>
                  <a:pt x="572075" y="18599"/>
                  <a:pt x="478941" y="13308"/>
                  <a:pt x="420733" y="9868"/>
                </a:cubicBezTo>
                <a:cubicBezTo>
                  <a:pt x="362525" y="6428"/>
                  <a:pt x="352735" y="-7330"/>
                  <a:pt x="284208" y="5105"/>
                </a:cubicBezTo>
                <a:cubicBezTo>
                  <a:pt x="215681" y="17540"/>
                  <a:pt x="-3658" y="75484"/>
                  <a:pt x="46" y="781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: 図形 1265">
            <a:extLst>
              <a:ext uri="{FF2B5EF4-FFF2-40B4-BE49-F238E27FC236}">
                <a16:creationId xmlns:a16="http://schemas.microsoft.com/office/drawing/2014/main" id="{1CB25ECA-5A25-451D-9220-D410667958FF}"/>
              </a:ext>
            </a:extLst>
          </p:cNvPr>
          <p:cNvSpPr/>
          <p:nvPr/>
        </p:nvSpPr>
        <p:spPr>
          <a:xfrm>
            <a:off x="4670423" y="4486171"/>
            <a:ext cx="497231" cy="341248"/>
          </a:xfrm>
          <a:custGeom>
            <a:avLst/>
            <a:gdLst>
              <a:gd name="connsiteX0" fmla="*/ 2 w 497231"/>
              <a:gd name="connsiteY0" fmla="*/ 104 h 341248"/>
              <a:gd name="connsiteX1" fmla="*/ 304802 w 497231"/>
              <a:gd name="connsiteY1" fmla="*/ 122342 h 341248"/>
              <a:gd name="connsiteX2" fmla="*/ 492127 w 497231"/>
              <a:gd name="connsiteY2" fmla="*/ 335067 h 341248"/>
              <a:gd name="connsiteX3" fmla="*/ 431802 w 497231"/>
              <a:gd name="connsiteY3" fmla="*/ 271567 h 341248"/>
              <a:gd name="connsiteX4" fmla="*/ 300040 w 497231"/>
              <a:gd name="connsiteY4" fmla="*/ 141392 h 341248"/>
              <a:gd name="connsiteX5" fmla="*/ 2 w 497231"/>
              <a:gd name="connsiteY5" fmla="*/ 104 h 34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231" h="341248">
                <a:moveTo>
                  <a:pt x="2" y="104"/>
                </a:moveTo>
                <a:cubicBezTo>
                  <a:pt x="796" y="-3071"/>
                  <a:pt x="222781" y="66515"/>
                  <a:pt x="304802" y="122342"/>
                </a:cubicBezTo>
                <a:cubicBezTo>
                  <a:pt x="386823" y="178169"/>
                  <a:pt x="470960" y="310196"/>
                  <a:pt x="492127" y="335067"/>
                </a:cubicBezTo>
                <a:cubicBezTo>
                  <a:pt x="513294" y="359938"/>
                  <a:pt x="463817" y="303846"/>
                  <a:pt x="431802" y="271567"/>
                </a:cubicBezTo>
                <a:cubicBezTo>
                  <a:pt x="399787" y="239288"/>
                  <a:pt x="369096" y="188223"/>
                  <a:pt x="300040" y="141392"/>
                </a:cubicBezTo>
                <a:cubicBezTo>
                  <a:pt x="230984" y="94561"/>
                  <a:pt x="-792" y="3279"/>
                  <a:pt x="2" y="10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: 図形 1266">
            <a:extLst>
              <a:ext uri="{FF2B5EF4-FFF2-40B4-BE49-F238E27FC236}">
                <a16:creationId xmlns:a16="http://schemas.microsoft.com/office/drawing/2014/main" id="{0BC4EBE9-5A27-4E59-9165-C3F60A80E494}"/>
              </a:ext>
            </a:extLst>
          </p:cNvPr>
          <p:cNvSpPr/>
          <p:nvPr/>
        </p:nvSpPr>
        <p:spPr>
          <a:xfrm>
            <a:off x="4135438" y="4483739"/>
            <a:ext cx="767968" cy="144439"/>
          </a:xfrm>
          <a:custGeom>
            <a:avLst/>
            <a:gdLst>
              <a:gd name="connsiteX0" fmla="*/ 0 w 767968"/>
              <a:gd name="connsiteY0" fmla="*/ 12061 h 144439"/>
              <a:gd name="connsiteX1" fmla="*/ 488950 w 767968"/>
              <a:gd name="connsiteY1" fmla="*/ 27936 h 144439"/>
              <a:gd name="connsiteX2" fmla="*/ 763587 w 767968"/>
              <a:gd name="connsiteY2" fmla="*/ 143824 h 144439"/>
              <a:gd name="connsiteX3" fmla="*/ 646112 w 767968"/>
              <a:gd name="connsiteY3" fmla="*/ 70799 h 144439"/>
              <a:gd name="connsiteX4" fmla="*/ 488950 w 767968"/>
              <a:gd name="connsiteY4" fmla="*/ 4124 h 144439"/>
              <a:gd name="connsiteX5" fmla="*/ 0 w 767968"/>
              <a:gd name="connsiteY5" fmla="*/ 12061 h 14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968" h="144439">
                <a:moveTo>
                  <a:pt x="0" y="12061"/>
                </a:moveTo>
                <a:cubicBezTo>
                  <a:pt x="0" y="16030"/>
                  <a:pt x="361686" y="5976"/>
                  <a:pt x="488950" y="27936"/>
                </a:cubicBezTo>
                <a:cubicBezTo>
                  <a:pt x="616214" y="49896"/>
                  <a:pt x="737393" y="136680"/>
                  <a:pt x="763587" y="143824"/>
                </a:cubicBezTo>
                <a:cubicBezTo>
                  <a:pt x="789781" y="150968"/>
                  <a:pt x="691885" y="94082"/>
                  <a:pt x="646112" y="70799"/>
                </a:cubicBezTo>
                <a:cubicBezTo>
                  <a:pt x="600339" y="47516"/>
                  <a:pt x="591873" y="15501"/>
                  <a:pt x="488950" y="4124"/>
                </a:cubicBezTo>
                <a:cubicBezTo>
                  <a:pt x="386027" y="-7253"/>
                  <a:pt x="0" y="8092"/>
                  <a:pt x="0" y="1206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: 図形 1267">
            <a:extLst>
              <a:ext uri="{FF2B5EF4-FFF2-40B4-BE49-F238E27FC236}">
                <a16:creationId xmlns:a16="http://schemas.microsoft.com/office/drawing/2014/main" id="{710FA0FA-B001-4BB1-8C5E-FFE1B4ADC42C}"/>
              </a:ext>
            </a:extLst>
          </p:cNvPr>
          <p:cNvSpPr/>
          <p:nvPr/>
        </p:nvSpPr>
        <p:spPr>
          <a:xfrm>
            <a:off x="3859838" y="4527923"/>
            <a:ext cx="747584" cy="87288"/>
          </a:xfrm>
          <a:custGeom>
            <a:avLst/>
            <a:gdLst>
              <a:gd name="connsiteX0" fmla="*/ 4137 w 747584"/>
              <a:gd name="connsiteY0" fmla="*/ 82177 h 87288"/>
              <a:gd name="connsiteX1" fmla="*/ 416887 w 747584"/>
              <a:gd name="connsiteY1" fmla="*/ 21852 h 87288"/>
              <a:gd name="connsiteX2" fmla="*/ 739150 w 747584"/>
              <a:gd name="connsiteY2" fmla="*/ 86940 h 87288"/>
              <a:gd name="connsiteX3" fmla="*/ 634375 w 747584"/>
              <a:gd name="connsiteY3" fmla="*/ 45665 h 87288"/>
              <a:gd name="connsiteX4" fmla="*/ 428000 w 747584"/>
              <a:gd name="connsiteY4" fmla="*/ 1215 h 87288"/>
              <a:gd name="connsiteX5" fmla="*/ 216862 w 747584"/>
              <a:gd name="connsiteY5" fmla="*/ 17090 h 87288"/>
              <a:gd name="connsiteX6" fmla="*/ 4137 w 747584"/>
              <a:gd name="connsiteY6" fmla="*/ 82177 h 8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584" h="87288">
                <a:moveTo>
                  <a:pt x="4137" y="82177"/>
                </a:moveTo>
                <a:cubicBezTo>
                  <a:pt x="37474" y="82971"/>
                  <a:pt x="294385" y="21058"/>
                  <a:pt x="416887" y="21852"/>
                </a:cubicBezTo>
                <a:cubicBezTo>
                  <a:pt x="539389" y="22646"/>
                  <a:pt x="702902" y="82971"/>
                  <a:pt x="739150" y="86940"/>
                </a:cubicBezTo>
                <a:cubicBezTo>
                  <a:pt x="775398" y="90909"/>
                  <a:pt x="686233" y="59952"/>
                  <a:pt x="634375" y="45665"/>
                </a:cubicBezTo>
                <a:cubicBezTo>
                  <a:pt x="582517" y="31378"/>
                  <a:pt x="497585" y="5977"/>
                  <a:pt x="428000" y="1215"/>
                </a:cubicBezTo>
                <a:cubicBezTo>
                  <a:pt x="358415" y="-3547"/>
                  <a:pt x="285918" y="6507"/>
                  <a:pt x="216862" y="17090"/>
                </a:cubicBezTo>
                <a:cubicBezTo>
                  <a:pt x="147806" y="27673"/>
                  <a:pt x="-29200" y="81383"/>
                  <a:pt x="4137" y="8217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: 図形 1268">
            <a:extLst>
              <a:ext uri="{FF2B5EF4-FFF2-40B4-BE49-F238E27FC236}">
                <a16:creationId xmlns:a16="http://schemas.microsoft.com/office/drawing/2014/main" id="{F2B89DFF-00D9-4DF6-99C4-1F5EA4177A07}"/>
              </a:ext>
            </a:extLst>
          </p:cNvPr>
          <p:cNvSpPr/>
          <p:nvPr/>
        </p:nvSpPr>
        <p:spPr>
          <a:xfrm>
            <a:off x="4746599" y="4589463"/>
            <a:ext cx="384293" cy="420276"/>
          </a:xfrm>
          <a:custGeom>
            <a:avLst/>
            <a:gdLst>
              <a:gd name="connsiteX0" fmla="*/ 26 w 384293"/>
              <a:gd name="connsiteY0" fmla="*/ 0 h 420276"/>
              <a:gd name="connsiteX1" fmla="*/ 220689 w 384293"/>
              <a:gd name="connsiteY1" fmla="*/ 131762 h 420276"/>
              <a:gd name="connsiteX2" fmla="*/ 381026 w 384293"/>
              <a:gd name="connsiteY2" fmla="*/ 415925 h 420276"/>
              <a:gd name="connsiteX3" fmla="*/ 319114 w 384293"/>
              <a:gd name="connsiteY3" fmla="*/ 292100 h 420276"/>
              <a:gd name="connsiteX4" fmla="*/ 206401 w 384293"/>
              <a:gd name="connsiteY4" fmla="*/ 131762 h 420276"/>
              <a:gd name="connsiteX5" fmla="*/ 26 w 384293"/>
              <a:gd name="connsiteY5" fmla="*/ 0 h 42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293" h="420276">
                <a:moveTo>
                  <a:pt x="26" y="0"/>
                </a:moveTo>
                <a:cubicBezTo>
                  <a:pt x="2407" y="0"/>
                  <a:pt x="157189" y="62441"/>
                  <a:pt x="220689" y="131762"/>
                </a:cubicBezTo>
                <a:cubicBezTo>
                  <a:pt x="284189" y="201083"/>
                  <a:pt x="364622" y="389202"/>
                  <a:pt x="381026" y="415925"/>
                </a:cubicBezTo>
                <a:cubicBezTo>
                  <a:pt x="397430" y="442648"/>
                  <a:pt x="348218" y="339460"/>
                  <a:pt x="319114" y="292100"/>
                </a:cubicBezTo>
                <a:cubicBezTo>
                  <a:pt x="290010" y="244740"/>
                  <a:pt x="254291" y="176477"/>
                  <a:pt x="206401" y="131762"/>
                </a:cubicBezTo>
                <a:cubicBezTo>
                  <a:pt x="158511" y="87047"/>
                  <a:pt x="-2355" y="0"/>
                  <a:pt x="26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: 図形 1269">
            <a:extLst>
              <a:ext uri="{FF2B5EF4-FFF2-40B4-BE49-F238E27FC236}">
                <a16:creationId xmlns:a16="http://schemas.microsoft.com/office/drawing/2014/main" id="{50993D37-E113-4B3F-A15E-02935965F585}"/>
              </a:ext>
            </a:extLst>
          </p:cNvPr>
          <p:cNvSpPr/>
          <p:nvPr/>
        </p:nvSpPr>
        <p:spPr>
          <a:xfrm>
            <a:off x="4689344" y="4624006"/>
            <a:ext cx="373217" cy="319470"/>
          </a:xfrm>
          <a:custGeom>
            <a:avLst/>
            <a:gdLst>
              <a:gd name="connsiteX0" fmla="*/ 3306 w 373217"/>
              <a:gd name="connsiteY0" fmla="*/ 5144 h 319470"/>
              <a:gd name="connsiteX1" fmla="*/ 268419 w 373217"/>
              <a:gd name="connsiteY1" fmla="*/ 151194 h 319470"/>
              <a:gd name="connsiteX2" fmla="*/ 373194 w 373217"/>
              <a:gd name="connsiteY2" fmla="*/ 319469 h 319470"/>
              <a:gd name="connsiteX3" fmla="*/ 277944 w 373217"/>
              <a:gd name="connsiteY3" fmla="*/ 154369 h 319470"/>
              <a:gd name="connsiteX4" fmla="*/ 263656 w 373217"/>
              <a:gd name="connsiteY4" fmla="*/ 130557 h 319470"/>
              <a:gd name="connsiteX5" fmla="*/ 128719 w 373217"/>
              <a:gd name="connsiteY5" fmla="*/ 41657 h 319470"/>
              <a:gd name="connsiteX6" fmla="*/ 3306 w 373217"/>
              <a:gd name="connsiteY6" fmla="*/ 5144 h 31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7" h="319470">
                <a:moveTo>
                  <a:pt x="3306" y="5144"/>
                </a:moveTo>
                <a:cubicBezTo>
                  <a:pt x="26589" y="23400"/>
                  <a:pt x="206771" y="98807"/>
                  <a:pt x="268419" y="151194"/>
                </a:cubicBezTo>
                <a:cubicBezTo>
                  <a:pt x="330067" y="203581"/>
                  <a:pt x="371607" y="318940"/>
                  <a:pt x="373194" y="319469"/>
                </a:cubicBezTo>
                <a:cubicBezTo>
                  <a:pt x="374781" y="319998"/>
                  <a:pt x="296200" y="185854"/>
                  <a:pt x="277944" y="154369"/>
                </a:cubicBezTo>
                <a:cubicBezTo>
                  <a:pt x="259688" y="122884"/>
                  <a:pt x="288527" y="149342"/>
                  <a:pt x="263656" y="130557"/>
                </a:cubicBezTo>
                <a:cubicBezTo>
                  <a:pt x="238785" y="111772"/>
                  <a:pt x="171581" y="61765"/>
                  <a:pt x="128719" y="41657"/>
                </a:cubicBezTo>
                <a:cubicBezTo>
                  <a:pt x="85857" y="21549"/>
                  <a:pt x="-19977" y="-13112"/>
                  <a:pt x="3306" y="514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: 図形 1270">
            <a:extLst>
              <a:ext uri="{FF2B5EF4-FFF2-40B4-BE49-F238E27FC236}">
                <a16:creationId xmlns:a16="http://schemas.microsoft.com/office/drawing/2014/main" id="{04DA643F-906C-4DAC-85CB-E9EEA71DE5A5}"/>
              </a:ext>
            </a:extLst>
          </p:cNvPr>
          <p:cNvSpPr/>
          <p:nvPr/>
        </p:nvSpPr>
        <p:spPr>
          <a:xfrm>
            <a:off x="5029249" y="5053013"/>
            <a:ext cx="102229" cy="675609"/>
          </a:xfrm>
          <a:custGeom>
            <a:avLst/>
            <a:gdLst>
              <a:gd name="connsiteX0" fmla="*/ 65039 w 102229"/>
              <a:gd name="connsiteY0" fmla="*/ 0 h 675609"/>
              <a:gd name="connsiteX1" fmla="*/ 85676 w 102229"/>
              <a:gd name="connsiteY1" fmla="*/ 223837 h 675609"/>
              <a:gd name="connsiteX2" fmla="*/ 1539 w 102229"/>
              <a:gd name="connsiteY2" fmla="*/ 652462 h 675609"/>
              <a:gd name="connsiteX3" fmla="*/ 36464 w 102229"/>
              <a:gd name="connsiteY3" fmla="*/ 576262 h 675609"/>
              <a:gd name="connsiteX4" fmla="*/ 101551 w 102229"/>
              <a:gd name="connsiteY4" fmla="*/ 222250 h 675609"/>
              <a:gd name="connsiteX5" fmla="*/ 65039 w 102229"/>
              <a:gd name="connsiteY5" fmla="*/ 0 h 67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229" h="675609">
                <a:moveTo>
                  <a:pt x="65039" y="0"/>
                </a:moveTo>
                <a:cubicBezTo>
                  <a:pt x="62393" y="264"/>
                  <a:pt x="96259" y="115093"/>
                  <a:pt x="85676" y="223837"/>
                </a:cubicBezTo>
                <a:cubicBezTo>
                  <a:pt x="75093" y="332581"/>
                  <a:pt x="9741" y="593725"/>
                  <a:pt x="1539" y="652462"/>
                </a:cubicBezTo>
                <a:cubicBezTo>
                  <a:pt x="-6663" y="711200"/>
                  <a:pt x="19795" y="647964"/>
                  <a:pt x="36464" y="576262"/>
                </a:cubicBezTo>
                <a:cubicBezTo>
                  <a:pt x="53133" y="504560"/>
                  <a:pt x="95201" y="316706"/>
                  <a:pt x="101551" y="222250"/>
                </a:cubicBezTo>
                <a:cubicBezTo>
                  <a:pt x="107901" y="127794"/>
                  <a:pt x="67685" y="-264"/>
                  <a:pt x="65039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: 図形 1271">
            <a:extLst>
              <a:ext uri="{FF2B5EF4-FFF2-40B4-BE49-F238E27FC236}">
                <a16:creationId xmlns:a16="http://schemas.microsoft.com/office/drawing/2014/main" id="{527B5802-D092-47AC-9267-95ADDEC783E0}"/>
              </a:ext>
            </a:extLst>
          </p:cNvPr>
          <p:cNvSpPr/>
          <p:nvPr/>
        </p:nvSpPr>
        <p:spPr>
          <a:xfrm>
            <a:off x="5171747" y="4859288"/>
            <a:ext cx="86591" cy="511783"/>
          </a:xfrm>
          <a:custGeom>
            <a:avLst/>
            <a:gdLst>
              <a:gd name="connsiteX0" fmla="*/ 328 w 86591"/>
              <a:gd name="connsiteY0" fmla="*/ 50 h 511783"/>
              <a:gd name="connsiteX1" fmla="*/ 73353 w 86591"/>
              <a:gd name="connsiteY1" fmla="*/ 201662 h 511783"/>
              <a:gd name="connsiteX2" fmla="*/ 81291 w 86591"/>
              <a:gd name="connsiteY2" fmla="*/ 504875 h 511783"/>
              <a:gd name="connsiteX3" fmla="*/ 84466 w 86591"/>
              <a:gd name="connsiteY3" fmla="*/ 395337 h 511783"/>
              <a:gd name="connsiteX4" fmla="*/ 47953 w 86591"/>
              <a:gd name="connsiteY4" fmla="*/ 184200 h 511783"/>
              <a:gd name="connsiteX5" fmla="*/ 328 w 86591"/>
              <a:gd name="connsiteY5" fmla="*/ 50 h 51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91" h="511783">
                <a:moveTo>
                  <a:pt x="328" y="50"/>
                </a:moveTo>
                <a:cubicBezTo>
                  <a:pt x="4561" y="2960"/>
                  <a:pt x="59859" y="117525"/>
                  <a:pt x="73353" y="201662"/>
                </a:cubicBezTo>
                <a:cubicBezTo>
                  <a:pt x="86847" y="285800"/>
                  <a:pt x="79439" y="472596"/>
                  <a:pt x="81291" y="504875"/>
                </a:cubicBezTo>
                <a:cubicBezTo>
                  <a:pt x="83143" y="537154"/>
                  <a:pt x="90022" y="448783"/>
                  <a:pt x="84466" y="395337"/>
                </a:cubicBezTo>
                <a:cubicBezTo>
                  <a:pt x="78910" y="341891"/>
                  <a:pt x="61976" y="247700"/>
                  <a:pt x="47953" y="184200"/>
                </a:cubicBezTo>
                <a:cubicBezTo>
                  <a:pt x="33930" y="120700"/>
                  <a:pt x="-3905" y="-2860"/>
                  <a:pt x="328" y="5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: 図形 1272">
            <a:extLst>
              <a:ext uri="{FF2B5EF4-FFF2-40B4-BE49-F238E27FC236}">
                <a16:creationId xmlns:a16="http://schemas.microsoft.com/office/drawing/2014/main" id="{3DEB3AA3-C47C-4660-AF05-82149864E55E}"/>
              </a:ext>
            </a:extLst>
          </p:cNvPr>
          <p:cNvSpPr/>
          <p:nvPr/>
        </p:nvSpPr>
        <p:spPr>
          <a:xfrm>
            <a:off x="5137132" y="4833938"/>
            <a:ext cx="99977" cy="571221"/>
          </a:xfrm>
          <a:custGeom>
            <a:avLst/>
            <a:gdLst>
              <a:gd name="connsiteX0" fmla="*/ 18 w 99977"/>
              <a:gd name="connsiteY0" fmla="*/ 0 h 571221"/>
              <a:gd name="connsiteX1" fmla="*/ 90506 w 99977"/>
              <a:gd name="connsiteY1" fmla="*/ 338137 h 571221"/>
              <a:gd name="connsiteX2" fmla="*/ 96856 w 99977"/>
              <a:gd name="connsiteY2" fmla="*/ 517525 h 571221"/>
              <a:gd name="connsiteX3" fmla="*/ 87331 w 99977"/>
              <a:gd name="connsiteY3" fmla="*/ 569912 h 571221"/>
              <a:gd name="connsiteX4" fmla="*/ 96856 w 99977"/>
              <a:gd name="connsiteY4" fmla="*/ 476250 h 571221"/>
              <a:gd name="connsiteX5" fmla="*/ 82568 w 99977"/>
              <a:gd name="connsiteY5" fmla="*/ 334962 h 571221"/>
              <a:gd name="connsiteX6" fmla="*/ 18 w 99977"/>
              <a:gd name="connsiteY6" fmla="*/ 0 h 57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77" h="571221">
                <a:moveTo>
                  <a:pt x="18" y="0"/>
                </a:moveTo>
                <a:cubicBezTo>
                  <a:pt x="1341" y="529"/>
                  <a:pt x="74366" y="251883"/>
                  <a:pt x="90506" y="338137"/>
                </a:cubicBezTo>
                <a:cubicBezTo>
                  <a:pt x="106646" y="424391"/>
                  <a:pt x="97385" y="478896"/>
                  <a:pt x="96856" y="517525"/>
                </a:cubicBezTo>
                <a:cubicBezTo>
                  <a:pt x="96327" y="556154"/>
                  <a:pt x="87331" y="576791"/>
                  <a:pt x="87331" y="569912"/>
                </a:cubicBezTo>
                <a:cubicBezTo>
                  <a:pt x="87331" y="563033"/>
                  <a:pt x="97650" y="515408"/>
                  <a:pt x="96856" y="476250"/>
                </a:cubicBezTo>
                <a:cubicBezTo>
                  <a:pt x="96062" y="437092"/>
                  <a:pt x="97649" y="408781"/>
                  <a:pt x="82568" y="334962"/>
                </a:cubicBezTo>
                <a:cubicBezTo>
                  <a:pt x="67487" y="261143"/>
                  <a:pt x="-1305" y="-529"/>
                  <a:pt x="18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: 図形 1273">
            <a:extLst>
              <a:ext uri="{FF2B5EF4-FFF2-40B4-BE49-F238E27FC236}">
                <a16:creationId xmlns:a16="http://schemas.microsoft.com/office/drawing/2014/main" id="{9B10258B-D91A-4E13-A76B-B36A7A84E11E}"/>
              </a:ext>
            </a:extLst>
          </p:cNvPr>
          <p:cNvSpPr/>
          <p:nvPr/>
        </p:nvSpPr>
        <p:spPr>
          <a:xfrm>
            <a:off x="5114894" y="5416757"/>
            <a:ext cx="101713" cy="253796"/>
          </a:xfrm>
          <a:custGeom>
            <a:avLst/>
            <a:gdLst>
              <a:gd name="connsiteX0" fmla="*/ 101631 w 101713"/>
              <a:gd name="connsiteY0" fmla="*/ 1381 h 253796"/>
              <a:gd name="connsiteX1" fmla="*/ 39719 w 101713"/>
              <a:gd name="connsiteY1" fmla="*/ 153781 h 253796"/>
              <a:gd name="connsiteX2" fmla="*/ 31 w 101713"/>
              <a:gd name="connsiteY2" fmla="*/ 253793 h 253796"/>
              <a:gd name="connsiteX3" fmla="*/ 33369 w 101713"/>
              <a:gd name="connsiteY3" fmla="*/ 150606 h 253796"/>
              <a:gd name="connsiteX4" fmla="*/ 52419 w 101713"/>
              <a:gd name="connsiteY4" fmla="*/ 82343 h 253796"/>
              <a:gd name="connsiteX5" fmla="*/ 101631 w 101713"/>
              <a:gd name="connsiteY5" fmla="*/ 1381 h 25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13" h="253796">
                <a:moveTo>
                  <a:pt x="101631" y="1381"/>
                </a:moveTo>
                <a:cubicBezTo>
                  <a:pt x="99514" y="13287"/>
                  <a:pt x="56652" y="111712"/>
                  <a:pt x="39719" y="153781"/>
                </a:cubicBezTo>
                <a:cubicBezTo>
                  <a:pt x="22786" y="195850"/>
                  <a:pt x="1089" y="254322"/>
                  <a:pt x="31" y="253793"/>
                </a:cubicBezTo>
                <a:cubicBezTo>
                  <a:pt x="-1027" y="253264"/>
                  <a:pt x="24638" y="179181"/>
                  <a:pt x="33369" y="150606"/>
                </a:cubicBezTo>
                <a:cubicBezTo>
                  <a:pt x="42100" y="122031"/>
                  <a:pt x="40248" y="106949"/>
                  <a:pt x="52419" y="82343"/>
                </a:cubicBezTo>
                <a:cubicBezTo>
                  <a:pt x="64590" y="57737"/>
                  <a:pt x="103748" y="-10525"/>
                  <a:pt x="101631" y="138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: 図形 1274">
            <a:extLst>
              <a:ext uri="{FF2B5EF4-FFF2-40B4-BE49-F238E27FC236}">
                <a16:creationId xmlns:a16="http://schemas.microsoft.com/office/drawing/2014/main" id="{74BFA09D-80E5-4A98-83B0-A9EACDB83D02}"/>
              </a:ext>
            </a:extLst>
          </p:cNvPr>
          <p:cNvSpPr/>
          <p:nvPr/>
        </p:nvSpPr>
        <p:spPr>
          <a:xfrm>
            <a:off x="5197160" y="5368899"/>
            <a:ext cx="57780" cy="313639"/>
          </a:xfrm>
          <a:custGeom>
            <a:avLst/>
            <a:gdLst>
              <a:gd name="connsiteX0" fmla="*/ 57465 w 57780"/>
              <a:gd name="connsiteY0" fmla="*/ 26 h 313639"/>
              <a:gd name="connsiteX1" fmla="*/ 27303 w 57780"/>
              <a:gd name="connsiteY1" fmla="*/ 173064 h 313639"/>
              <a:gd name="connsiteX2" fmla="*/ 9840 w 57780"/>
              <a:gd name="connsiteY2" fmla="*/ 312764 h 313639"/>
              <a:gd name="connsiteX3" fmla="*/ 315 w 57780"/>
              <a:gd name="connsiteY3" fmla="*/ 230214 h 313639"/>
              <a:gd name="connsiteX4" fmla="*/ 6665 w 57780"/>
              <a:gd name="connsiteY4" fmla="*/ 185764 h 313639"/>
              <a:gd name="connsiteX5" fmla="*/ 57465 w 57780"/>
              <a:gd name="connsiteY5" fmla="*/ 26 h 31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80" h="313639">
                <a:moveTo>
                  <a:pt x="57465" y="26"/>
                </a:moveTo>
                <a:cubicBezTo>
                  <a:pt x="60905" y="-2091"/>
                  <a:pt x="35240" y="120941"/>
                  <a:pt x="27303" y="173064"/>
                </a:cubicBezTo>
                <a:cubicBezTo>
                  <a:pt x="19365" y="225187"/>
                  <a:pt x="14338" y="303239"/>
                  <a:pt x="9840" y="312764"/>
                </a:cubicBezTo>
                <a:cubicBezTo>
                  <a:pt x="5342" y="322289"/>
                  <a:pt x="844" y="251381"/>
                  <a:pt x="315" y="230214"/>
                </a:cubicBezTo>
                <a:cubicBezTo>
                  <a:pt x="-214" y="209047"/>
                  <a:pt x="-1008" y="222276"/>
                  <a:pt x="6665" y="185764"/>
                </a:cubicBezTo>
                <a:cubicBezTo>
                  <a:pt x="14338" y="149252"/>
                  <a:pt x="54025" y="2143"/>
                  <a:pt x="57465" y="2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: 図形 1275">
            <a:extLst>
              <a:ext uri="{FF2B5EF4-FFF2-40B4-BE49-F238E27FC236}">
                <a16:creationId xmlns:a16="http://schemas.microsoft.com/office/drawing/2014/main" id="{4BEBA648-C30D-4126-A21C-9DD31EE6E1F8}"/>
              </a:ext>
            </a:extLst>
          </p:cNvPr>
          <p:cNvSpPr/>
          <p:nvPr/>
        </p:nvSpPr>
        <p:spPr>
          <a:xfrm>
            <a:off x="4014041" y="4919542"/>
            <a:ext cx="692362" cy="76063"/>
          </a:xfrm>
          <a:custGeom>
            <a:avLst/>
            <a:gdLst>
              <a:gd name="connsiteX0" fmla="*/ 747 w 692362"/>
              <a:gd name="connsiteY0" fmla="*/ 39808 h 76063"/>
              <a:gd name="connsiteX1" fmla="*/ 315072 w 692362"/>
              <a:gd name="connsiteY1" fmla="*/ 6471 h 76063"/>
              <a:gd name="connsiteX2" fmla="*/ 675434 w 692362"/>
              <a:gd name="connsiteY2" fmla="*/ 74733 h 76063"/>
              <a:gd name="connsiteX3" fmla="*/ 610347 w 692362"/>
              <a:gd name="connsiteY3" fmla="*/ 47746 h 76063"/>
              <a:gd name="connsiteX4" fmla="*/ 405559 w 692362"/>
              <a:gd name="connsiteY4" fmla="*/ 121 h 76063"/>
              <a:gd name="connsiteX5" fmla="*/ 747 w 692362"/>
              <a:gd name="connsiteY5" fmla="*/ 39808 h 7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362" h="76063">
                <a:moveTo>
                  <a:pt x="747" y="39808"/>
                </a:moveTo>
                <a:cubicBezTo>
                  <a:pt x="-14334" y="40866"/>
                  <a:pt x="202624" y="650"/>
                  <a:pt x="315072" y="6471"/>
                </a:cubicBezTo>
                <a:cubicBezTo>
                  <a:pt x="427520" y="12292"/>
                  <a:pt x="626222" y="67854"/>
                  <a:pt x="675434" y="74733"/>
                </a:cubicBezTo>
                <a:cubicBezTo>
                  <a:pt x="724646" y="81612"/>
                  <a:pt x="655326" y="60181"/>
                  <a:pt x="610347" y="47746"/>
                </a:cubicBezTo>
                <a:cubicBezTo>
                  <a:pt x="565368" y="35311"/>
                  <a:pt x="506365" y="2767"/>
                  <a:pt x="405559" y="121"/>
                </a:cubicBezTo>
                <a:cubicBezTo>
                  <a:pt x="304753" y="-2525"/>
                  <a:pt x="15828" y="38750"/>
                  <a:pt x="747" y="3980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: 図形 1276">
            <a:extLst>
              <a:ext uri="{FF2B5EF4-FFF2-40B4-BE49-F238E27FC236}">
                <a16:creationId xmlns:a16="http://schemas.microsoft.com/office/drawing/2014/main" id="{A671D314-E60F-403A-B5D9-AF49BF9B2A76}"/>
              </a:ext>
            </a:extLst>
          </p:cNvPr>
          <p:cNvSpPr/>
          <p:nvPr/>
        </p:nvSpPr>
        <p:spPr>
          <a:xfrm>
            <a:off x="4005045" y="4892725"/>
            <a:ext cx="762406" cy="112356"/>
          </a:xfrm>
          <a:custGeom>
            <a:avLst/>
            <a:gdLst>
              <a:gd name="connsiteX0" fmla="*/ 4980 w 762406"/>
              <a:gd name="connsiteY0" fmla="*/ 41225 h 112356"/>
              <a:gd name="connsiteX1" fmla="*/ 379630 w 762406"/>
              <a:gd name="connsiteY1" fmla="*/ 4713 h 112356"/>
              <a:gd name="connsiteX2" fmla="*/ 754280 w 762406"/>
              <a:gd name="connsiteY2" fmla="*/ 111075 h 112356"/>
              <a:gd name="connsiteX3" fmla="*/ 624105 w 762406"/>
              <a:gd name="connsiteY3" fmla="*/ 60275 h 112356"/>
              <a:gd name="connsiteX4" fmla="*/ 468530 w 762406"/>
              <a:gd name="connsiteY4" fmla="*/ 11063 h 112356"/>
              <a:gd name="connsiteX5" fmla="*/ 184368 w 762406"/>
              <a:gd name="connsiteY5" fmla="*/ 3125 h 112356"/>
              <a:gd name="connsiteX6" fmla="*/ 4980 w 762406"/>
              <a:gd name="connsiteY6" fmla="*/ 41225 h 1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406" h="112356">
                <a:moveTo>
                  <a:pt x="4980" y="41225"/>
                </a:moveTo>
                <a:cubicBezTo>
                  <a:pt x="37524" y="41490"/>
                  <a:pt x="254747" y="-6929"/>
                  <a:pt x="379630" y="4713"/>
                </a:cubicBezTo>
                <a:cubicBezTo>
                  <a:pt x="504513" y="16355"/>
                  <a:pt x="713534" y="101815"/>
                  <a:pt x="754280" y="111075"/>
                </a:cubicBezTo>
                <a:cubicBezTo>
                  <a:pt x="795026" y="120335"/>
                  <a:pt x="671730" y="76944"/>
                  <a:pt x="624105" y="60275"/>
                </a:cubicBezTo>
                <a:cubicBezTo>
                  <a:pt x="576480" y="43606"/>
                  <a:pt x="541819" y="20588"/>
                  <a:pt x="468530" y="11063"/>
                </a:cubicBezTo>
                <a:cubicBezTo>
                  <a:pt x="395241" y="1538"/>
                  <a:pt x="261626" y="-3754"/>
                  <a:pt x="184368" y="3125"/>
                </a:cubicBezTo>
                <a:cubicBezTo>
                  <a:pt x="107110" y="10004"/>
                  <a:pt x="-27564" y="40960"/>
                  <a:pt x="4980" y="412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: 図形 1277">
            <a:extLst>
              <a:ext uri="{FF2B5EF4-FFF2-40B4-BE49-F238E27FC236}">
                <a16:creationId xmlns:a16="http://schemas.microsoft.com/office/drawing/2014/main" id="{A548B107-C92F-4E4E-A9E7-770DFA1CAF1C}"/>
              </a:ext>
            </a:extLst>
          </p:cNvPr>
          <p:cNvSpPr/>
          <p:nvPr/>
        </p:nvSpPr>
        <p:spPr>
          <a:xfrm>
            <a:off x="4730740" y="5032034"/>
            <a:ext cx="259105" cy="424418"/>
          </a:xfrm>
          <a:custGeom>
            <a:avLst/>
            <a:gdLst>
              <a:gd name="connsiteX0" fmla="*/ 10 w 259105"/>
              <a:gd name="connsiteY0" fmla="*/ 341 h 424418"/>
              <a:gd name="connsiteX1" fmla="*/ 163523 w 259105"/>
              <a:gd name="connsiteY1" fmla="*/ 186079 h 424418"/>
              <a:gd name="connsiteX2" fmla="*/ 255598 w 259105"/>
              <a:gd name="connsiteY2" fmla="*/ 421029 h 424418"/>
              <a:gd name="connsiteX3" fmla="*/ 231785 w 259105"/>
              <a:gd name="connsiteY3" fmla="*/ 313079 h 424418"/>
              <a:gd name="connsiteX4" fmla="*/ 155585 w 259105"/>
              <a:gd name="connsiteY4" fmla="*/ 144804 h 424418"/>
              <a:gd name="connsiteX5" fmla="*/ 10 w 259105"/>
              <a:gd name="connsiteY5" fmla="*/ 341 h 42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105" h="424418">
                <a:moveTo>
                  <a:pt x="10" y="341"/>
                </a:moveTo>
                <a:cubicBezTo>
                  <a:pt x="1333" y="7220"/>
                  <a:pt x="120925" y="115964"/>
                  <a:pt x="163523" y="186079"/>
                </a:cubicBezTo>
                <a:cubicBezTo>
                  <a:pt x="206121" y="256194"/>
                  <a:pt x="244221" y="399862"/>
                  <a:pt x="255598" y="421029"/>
                </a:cubicBezTo>
                <a:cubicBezTo>
                  <a:pt x="266975" y="442196"/>
                  <a:pt x="248454" y="359117"/>
                  <a:pt x="231785" y="313079"/>
                </a:cubicBezTo>
                <a:cubicBezTo>
                  <a:pt x="215116" y="267042"/>
                  <a:pt x="192627" y="197456"/>
                  <a:pt x="155585" y="144804"/>
                </a:cubicBezTo>
                <a:cubicBezTo>
                  <a:pt x="118543" y="92152"/>
                  <a:pt x="-1313" y="-6538"/>
                  <a:pt x="10" y="3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: 図形 1278">
            <a:extLst>
              <a:ext uri="{FF2B5EF4-FFF2-40B4-BE49-F238E27FC236}">
                <a16:creationId xmlns:a16="http://schemas.microsoft.com/office/drawing/2014/main" id="{68DBAA1A-8B6D-48DE-B55D-35C7E77E298B}"/>
              </a:ext>
            </a:extLst>
          </p:cNvPr>
          <p:cNvSpPr/>
          <p:nvPr/>
        </p:nvSpPr>
        <p:spPr>
          <a:xfrm>
            <a:off x="4819640" y="5053591"/>
            <a:ext cx="227818" cy="558656"/>
          </a:xfrm>
          <a:custGeom>
            <a:avLst/>
            <a:gdLst>
              <a:gd name="connsiteX0" fmla="*/ 10 w 227818"/>
              <a:gd name="connsiteY0" fmla="*/ 1009 h 558656"/>
              <a:gd name="connsiteX1" fmla="*/ 168285 w 227818"/>
              <a:gd name="connsiteY1" fmla="*/ 243897 h 558656"/>
              <a:gd name="connsiteX2" fmla="*/ 222260 w 227818"/>
              <a:gd name="connsiteY2" fmla="*/ 553459 h 558656"/>
              <a:gd name="connsiteX3" fmla="*/ 219085 w 227818"/>
              <a:gd name="connsiteY3" fmla="*/ 418522 h 558656"/>
              <a:gd name="connsiteX4" fmla="*/ 160348 w 227818"/>
              <a:gd name="connsiteY4" fmla="*/ 167697 h 558656"/>
              <a:gd name="connsiteX5" fmla="*/ 10 w 227818"/>
              <a:gd name="connsiteY5" fmla="*/ 1009 h 55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818" h="558656">
                <a:moveTo>
                  <a:pt x="10" y="1009"/>
                </a:moveTo>
                <a:cubicBezTo>
                  <a:pt x="1333" y="13709"/>
                  <a:pt x="131243" y="151822"/>
                  <a:pt x="168285" y="243897"/>
                </a:cubicBezTo>
                <a:cubicBezTo>
                  <a:pt x="205327" y="335972"/>
                  <a:pt x="213793" y="524355"/>
                  <a:pt x="222260" y="553459"/>
                </a:cubicBezTo>
                <a:cubicBezTo>
                  <a:pt x="230727" y="582563"/>
                  <a:pt x="229404" y="482816"/>
                  <a:pt x="219085" y="418522"/>
                </a:cubicBezTo>
                <a:cubicBezTo>
                  <a:pt x="208766" y="354228"/>
                  <a:pt x="193950" y="237018"/>
                  <a:pt x="160348" y="167697"/>
                </a:cubicBezTo>
                <a:cubicBezTo>
                  <a:pt x="126746" y="98376"/>
                  <a:pt x="-1313" y="-11691"/>
                  <a:pt x="10" y="10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: 図形 1279">
            <a:extLst>
              <a:ext uri="{FF2B5EF4-FFF2-40B4-BE49-F238E27FC236}">
                <a16:creationId xmlns:a16="http://schemas.microsoft.com/office/drawing/2014/main" id="{886F56E5-D7FA-45C4-A627-2118479C072A}"/>
              </a:ext>
            </a:extLst>
          </p:cNvPr>
          <p:cNvSpPr/>
          <p:nvPr/>
        </p:nvSpPr>
        <p:spPr>
          <a:xfrm>
            <a:off x="4073261" y="4997342"/>
            <a:ext cx="632880" cy="135180"/>
          </a:xfrm>
          <a:custGeom>
            <a:avLst/>
            <a:gdLst>
              <a:gd name="connsiteX0" fmla="*/ 264 w 632880"/>
              <a:gd name="connsiteY0" fmla="*/ 49321 h 135180"/>
              <a:gd name="connsiteX1" fmla="*/ 363802 w 632880"/>
              <a:gd name="connsiteY1" fmla="*/ 31858 h 135180"/>
              <a:gd name="connsiteX2" fmla="*/ 630502 w 632880"/>
              <a:gd name="connsiteY2" fmla="*/ 135046 h 135180"/>
              <a:gd name="connsiteX3" fmla="*/ 484452 w 632880"/>
              <a:gd name="connsiteY3" fmla="*/ 52496 h 135180"/>
              <a:gd name="connsiteX4" fmla="*/ 308239 w 632880"/>
              <a:gd name="connsiteY4" fmla="*/ 108 h 135180"/>
              <a:gd name="connsiteX5" fmla="*/ 264 w 632880"/>
              <a:gd name="connsiteY5" fmla="*/ 49321 h 13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880" h="135180">
                <a:moveTo>
                  <a:pt x="264" y="49321"/>
                </a:moveTo>
                <a:cubicBezTo>
                  <a:pt x="9524" y="54613"/>
                  <a:pt x="258762" y="17571"/>
                  <a:pt x="363802" y="31858"/>
                </a:cubicBezTo>
                <a:cubicBezTo>
                  <a:pt x="468842" y="46145"/>
                  <a:pt x="610394" y="131606"/>
                  <a:pt x="630502" y="135046"/>
                </a:cubicBezTo>
                <a:cubicBezTo>
                  <a:pt x="650610" y="138486"/>
                  <a:pt x="538163" y="74986"/>
                  <a:pt x="484452" y="52496"/>
                </a:cubicBezTo>
                <a:cubicBezTo>
                  <a:pt x="430741" y="30006"/>
                  <a:pt x="388937" y="2754"/>
                  <a:pt x="308239" y="108"/>
                </a:cubicBezTo>
                <a:cubicBezTo>
                  <a:pt x="227541" y="-2538"/>
                  <a:pt x="-8996" y="44029"/>
                  <a:pt x="264" y="4932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: 図形 1280">
            <a:extLst>
              <a:ext uri="{FF2B5EF4-FFF2-40B4-BE49-F238E27FC236}">
                <a16:creationId xmlns:a16="http://schemas.microsoft.com/office/drawing/2014/main" id="{B8CFD93E-F44B-4EC3-9C57-428F9C616DAD}"/>
              </a:ext>
            </a:extLst>
          </p:cNvPr>
          <p:cNvSpPr/>
          <p:nvPr/>
        </p:nvSpPr>
        <p:spPr>
          <a:xfrm>
            <a:off x="4739585" y="5083376"/>
            <a:ext cx="222134" cy="399989"/>
          </a:xfrm>
          <a:custGeom>
            <a:avLst/>
            <a:gdLst>
              <a:gd name="connsiteX0" fmla="*/ 2278 w 222134"/>
              <a:gd name="connsiteY0" fmla="*/ 6149 h 399989"/>
              <a:gd name="connsiteX1" fmla="*/ 202303 w 222134"/>
              <a:gd name="connsiteY1" fmla="*/ 304599 h 399989"/>
              <a:gd name="connsiteX2" fmla="*/ 211828 w 222134"/>
              <a:gd name="connsiteY2" fmla="*/ 398262 h 399989"/>
              <a:gd name="connsiteX3" fmla="*/ 175315 w 222134"/>
              <a:gd name="connsiteY3" fmla="*/ 241099 h 399989"/>
              <a:gd name="connsiteX4" fmla="*/ 97528 w 222134"/>
              <a:gd name="connsiteY4" fmla="*/ 112512 h 399989"/>
              <a:gd name="connsiteX5" fmla="*/ 2278 w 222134"/>
              <a:gd name="connsiteY5" fmla="*/ 6149 h 39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134" h="399989">
                <a:moveTo>
                  <a:pt x="2278" y="6149"/>
                </a:moveTo>
                <a:cubicBezTo>
                  <a:pt x="19740" y="38163"/>
                  <a:pt x="167378" y="239247"/>
                  <a:pt x="202303" y="304599"/>
                </a:cubicBezTo>
                <a:cubicBezTo>
                  <a:pt x="237228" y="369951"/>
                  <a:pt x="216326" y="408845"/>
                  <a:pt x="211828" y="398262"/>
                </a:cubicBezTo>
                <a:cubicBezTo>
                  <a:pt x="207330" y="387679"/>
                  <a:pt x="194365" y="288724"/>
                  <a:pt x="175315" y="241099"/>
                </a:cubicBezTo>
                <a:cubicBezTo>
                  <a:pt x="156265" y="193474"/>
                  <a:pt x="122399" y="149289"/>
                  <a:pt x="97528" y="112512"/>
                </a:cubicBezTo>
                <a:cubicBezTo>
                  <a:pt x="72657" y="75735"/>
                  <a:pt x="-15184" y="-25865"/>
                  <a:pt x="2278" y="61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: 図形 1281">
            <a:extLst>
              <a:ext uri="{FF2B5EF4-FFF2-40B4-BE49-F238E27FC236}">
                <a16:creationId xmlns:a16="http://schemas.microsoft.com/office/drawing/2014/main" id="{296AF876-90EC-4D8D-A58C-A0345F68EDAF}"/>
              </a:ext>
            </a:extLst>
          </p:cNvPr>
          <p:cNvSpPr/>
          <p:nvPr/>
        </p:nvSpPr>
        <p:spPr>
          <a:xfrm>
            <a:off x="4913908" y="5388773"/>
            <a:ext cx="21643" cy="348825"/>
          </a:xfrm>
          <a:custGeom>
            <a:avLst/>
            <a:gdLst>
              <a:gd name="connsiteX0" fmla="*/ 992 w 21643"/>
              <a:gd name="connsiteY0" fmla="*/ 790 h 348825"/>
              <a:gd name="connsiteX1" fmla="*/ 21630 w 21643"/>
              <a:gd name="connsiteY1" fmla="*/ 161127 h 348825"/>
              <a:gd name="connsiteX2" fmla="*/ 4167 w 21643"/>
              <a:gd name="connsiteY2" fmla="*/ 348452 h 348825"/>
              <a:gd name="connsiteX3" fmla="*/ 4167 w 21643"/>
              <a:gd name="connsiteY3" fmla="*/ 110327 h 348825"/>
              <a:gd name="connsiteX4" fmla="*/ 992 w 21643"/>
              <a:gd name="connsiteY4" fmla="*/ 790 h 34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3" h="348825">
                <a:moveTo>
                  <a:pt x="992" y="790"/>
                </a:moveTo>
                <a:cubicBezTo>
                  <a:pt x="3902" y="9257"/>
                  <a:pt x="21101" y="103183"/>
                  <a:pt x="21630" y="161127"/>
                </a:cubicBezTo>
                <a:cubicBezTo>
                  <a:pt x="22159" y="219071"/>
                  <a:pt x="7077" y="356919"/>
                  <a:pt x="4167" y="348452"/>
                </a:cubicBezTo>
                <a:cubicBezTo>
                  <a:pt x="1257" y="339985"/>
                  <a:pt x="6019" y="167212"/>
                  <a:pt x="4167" y="110327"/>
                </a:cubicBezTo>
                <a:cubicBezTo>
                  <a:pt x="2315" y="53442"/>
                  <a:pt x="-1918" y="-7677"/>
                  <a:pt x="992" y="79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: 図形 1282">
            <a:extLst>
              <a:ext uri="{FF2B5EF4-FFF2-40B4-BE49-F238E27FC236}">
                <a16:creationId xmlns:a16="http://schemas.microsoft.com/office/drawing/2014/main" id="{A6B5F2F5-9ACF-4F54-815D-C143668F1F36}"/>
              </a:ext>
            </a:extLst>
          </p:cNvPr>
          <p:cNvSpPr/>
          <p:nvPr/>
        </p:nvSpPr>
        <p:spPr>
          <a:xfrm>
            <a:off x="4948885" y="5457085"/>
            <a:ext cx="41012" cy="280714"/>
          </a:xfrm>
          <a:custGeom>
            <a:avLst/>
            <a:gdLst>
              <a:gd name="connsiteX0" fmla="*/ 34278 w 41012"/>
              <a:gd name="connsiteY0" fmla="*/ 2328 h 280714"/>
              <a:gd name="connsiteX1" fmla="*/ 12053 w 41012"/>
              <a:gd name="connsiteY1" fmla="*/ 243628 h 280714"/>
              <a:gd name="connsiteX2" fmla="*/ 940 w 41012"/>
              <a:gd name="connsiteY2" fmla="*/ 275378 h 280714"/>
              <a:gd name="connsiteX3" fmla="*/ 35865 w 41012"/>
              <a:gd name="connsiteY3" fmla="*/ 197590 h 280714"/>
              <a:gd name="connsiteX4" fmla="*/ 39040 w 41012"/>
              <a:gd name="connsiteY4" fmla="*/ 124565 h 280714"/>
              <a:gd name="connsiteX5" fmla="*/ 34278 w 41012"/>
              <a:gd name="connsiteY5" fmla="*/ 2328 h 28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12" h="280714">
                <a:moveTo>
                  <a:pt x="34278" y="2328"/>
                </a:moveTo>
                <a:cubicBezTo>
                  <a:pt x="29780" y="22172"/>
                  <a:pt x="17609" y="198120"/>
                  <a:pt x="12053" y="243628"/>
                </a:cubicBezTo>
                <a:cubicBezTo>
                  <a:pt x="6497" y="289136"/>
                  <a:pt x="-3029" y="283051"/>
                  <a:pt x="940" y="275378"/>
                </a:cubicBezTo>
                <a:cubicBezTo>
                  <a:pt x="4909" y="267705"/>
                  <a:pt x="29515" y="222726"/>
                  <a:pt x="35865" y="197590"/>
                </a:cubicBezTo>
                <a:cubicBezTo>
                  <a:pt x="42215" y="172454"/>
                  <a:pt x="41950" y="153934"/>
                  <a:pt x="39040" y="124565"/>
                </a:cubicBezTo>
                <a:cubicBezTo>
                  <a:pt x="36130" y="95196"/>
                  <a:pt x="38776" y="-17516"/>
                  <a:pt x="34278" y="232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: 図形 1283">
            <a:extLst>
              <a:ext uri="{FF2B5EF4-FFF2-40B4-BE49-F238E27FC236}">
                <a16:creationId xmlns:a16="http://schemas.microsoft.com/office/drawing/2014/main" id="{AE5C143D-7221-4B5F-B15F-3A441F047AAB}"/>
              </a:ext>
            </a:extLst>
          </p:cNvPr>
          <p:cNvSpPr/>
          <p:nvPr/>
        </p:nvSpPr>
        <p:spPr>
          <a:xfrm>
            <a:off x="4322345" y="4973613"/>
            <a:ext cx="396685" cy="82589"/>
          </a:xfrm>
          <a:custGeom>
            <a:avLst/>
            <a:gdLst>
              <a:gd name="connsiteX0" fmla="*/ 418 w 396685"/>
              <a:gd name="connsiteY0" fmla="*/ 25 h 82589"/>
              <a:gd name="connsiteX1" fmla="*/ 221080 w 396685"/>
              <a:gd name="connsiteY1" fmla="*/ 36537 h 82589"/>
              <a:gd name="connsiteX2" fmla="*/ 395705 w 396685"/>
              <a:gd name="connsiteY2" fmla="*/ 82575 h 82589"/>
              <a:gd name="connsiteX3" fmla="*/ 279818 w 396685"/>
              <a:gd name="connsiteY3" fmla="*/ 31775 h 82589"/>
              <a:gd name="connsiteX4" fmla="*/ 418 w 396685"/>
              <a:gd name="connsiteY4" fmla="*/ 25 h 8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85" h="82589">
                <a:moveTo>
                  <a:pt x="418" y="25"/>
                </a:moveTo>
                <a:cubicBezTo>
                  <a:pt x="-9372" y="819"/>
                  <a:pt x="155199" y="22779"/>
                  <a:pt x="221080" y="36537"/>
                </a:cubicBezTo>
                <a:cubicBezTo>
                  <a:pt x="286961" y="50295"/>
                  <a:pt x="385915" y="83369"/>
                  <a:pt x="395705" y="82575"/>
                </a:cubicBezTo>
                <a:cubicBezTo>
                  <a:pt x="405495" y="81781"/>
                  <a:pt x="340143" y="46327"/>
                  <a:pt x="279818" y="31775"/>
                </a:cubicBezTo>
                <a:cubicBezTo>
                  <a:pt x="219493" y="17223"/>
                  <a:pt x="10208" y="-769"/>
                  <a:pt x="418" y="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: 図形 1284">
            <a:extLst>
              <a:ext uri="{FF2B5EF4-FFF2-40B4-BE49-F238E27FC236}">
                <a16:creationId xmlns:a16="http://schemas.microsoft.com/office/drawing/2014/main" id="{A9C676EA-FFC5-4043-BAD0-C8AB9C92124A}"/>
              </a:ext>
            </a:extLst>
          </p:cNvPr>
          <p:cNvSpPr/>
          <p:nvPr/>
        </p:nvSpPr>
        <p:spPr>
          <a:xfrm>
            <a:off x="4083050" y="6977062"/>
            <a:ext cx="968580" cy="123851"/>
          </a:xfrm>
          <a:custGeom>
            <a:avLst/>
            <a:gdLst>
              <a:gd name="connsiteX0" fmla="*/ 0 w 968580"/>
              <a:gd name="connsiteY0" fmla="*/ 123826 h 123851"/>
              <a:gd name="connsiteX1" fmla="*/ 642938 w 968580"/>
              <a:gd name="connsiteY1" fmla="*/ 95251 h 123851"/>
              <a:gd name="connsiteX2" fmla="*/ 777875 w 968580"/>
              <a:gd name="connsiteY2" fmla="*/ 57151 h 123851"/>
              <a:gd name="connsiteX3" fmla="*/ 968375 w 968580"/>
              <a:gd name="connsiteY3" fmla="*/ 1 h 123851"/>
              <a:gd name="connsiteX4" fmla="*/ 739775 w 968580"/>
              <a:gd name="connsiteY4" fmla="*/ 55563 h 123851"/>
              <a:gd name="connsiteX5" fmla="*/ 488950 w 968580"/>
              <a:gd name="connsiteY5" fmla="*/ 90488 h 123851"/>
              <a:gd name="connsiteX6" fmla="*/ 0 w 968580"/>
              <a:gd name="connsiteY6" fmla="*/ 123826 h 1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580" h="123851">
                <a:moveTo>
                  <a:pt x="0" y="123826"/>
                </a:moveTo>
                <a:cubicBezTo>
                  <a:pt x="25665" y="124620"/>
                  <a:pt x="513292" y="106363"/>
                  <a:pt x="642938" y="95251"/>
                </a:cubicBezTo>
                <a:cubicBezTo>
                  <a:pt x="772584" y="84139"/>
                  <a:pt x="777875" y="57151"/>
                  <a:pt x="777875" y="57151"/>
                </a:cubicBezTo>
                <a:cubicBezTo>
                  <a:pt x="832114" y="41276"/>
                  <a:pt x="974725" y="266"/>
                  <a:pt x="968375" y="1"/>
                </a:cubicBezTo>
                <a:cubicBezTo>
                  <a:pt x="962025" y="-264"/>
                  <a:pt x="819679" y="40482"/>
                  <a:pt x="739775" y="55563"/>
                </a:cubicBezTo>
                <a:cubicBezTo>
                  <a:pt x="659871" y="70644"/>
                  <a:pt x="609600" y="83080"/>
                  <a:pt x="488950" y="90488"/>
                </a:cubicBezTo>
                <a:lnTo>
                  <a:pt x="0" y="123826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: 図形 1285">
            <a:extLst>
              <a:ext uri="{FF2B5EF4-FFF2-40B4-BE49-F238E27FC236}">
                <a16:creationId xmlns:a16="http://schemas.microsoft.com/office/drawing/2014/main" id="{8FAA8BBC-89E2-4DEF-B42E-778422E232CB}"/>
              </a:ext>
            </a:extLst>
          </p:cNvPr>
          <p:cNvSpPr/>
          <p:nvPr/>
        </p:nvSpPr>
        <p:spPr>
          <a:xfrm>
            <a:off x="4714772" y="6981763"/>
            <a:ext cx="370845" cy="298799"/>
          </a:xfrm>
          <a:custGeom>
            <a:avLst/>
            <a:gdLst>
              <a:gd name="connsiteX0" fmla="*/ 363641 w 370845"/>
              <a:gd name="connsiteY0" fmla="*/ 62 h 298799"/>
              <a:gd name="connsiteX1" fmla="*/ 369991 w 370845"/>
              <a:gd name="connsiteY1" fmla="*/ 127062 h 298799"/>
              <a:gd name="connsiteX2" fmla="*/ 343003 w 370845"/>
              <a:gd name="connsiteY2" fmla="*/ 177862 h 298799"/>
              <a:gd name="connsiteX3" fmla="*/ 250928 w 370845"/>
              <a:gd name="connsiteY3" fmla="*/ 233425 h 298799"/>
              <a:gd name="connsiteX4" fmla="*/ 103 w 370845"/>
              <a:gd name="connsiteY4" fmla="*/ 298512 h 298799"/>
              <a:gd name="connsiteX5" fmla="*/ 282678 w 370845"/>
              <a:gd name="connsiteY5" fmla="*/ 206437 h 298799"/>
              <a:gd name="connsiteX6" fmla="*/ 358878 w 370845"/>
              <a:gd name="connsiteY6" fmla="*/ 144525 h 298799"/>
              <a:gd name="connsiteX7" fmla="*/ 363641 w 370845"/>
              <a:gd name="connsiteY7" fmla="*/ 62 h 29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845" h="298799">
                <a:moveTo>
                  <a:pt x="363641" y="62"/>
                </a:moveTo>
                <a:cubicBezTo>
                  <a:pt x="365493" y="-2848"/>
                  <a:pt x="373431" y="97429"/>
                  <a:pt x="369991" y="127062"/>
                </a:cubicBezTo>
                <a:cubicBezTo>
                  <a:pt x="366551" y="156695"/>
                  <a:pt x="362847" y="160135"/>
                  <a:pt x="343003" y="177862"/>
                </a:cubicBezTo>
                <a:cubicBezTo>
                  <a:pt x="323159" y="195589"/>
                  <a:pt x="308078" y="213317"/>
                  <a:pt x="250928" y="233425"/>
                </a:cubicBezTo>
                <a:cubicBezTo>
                  <a:pt x="193778" y="253533"/>
                  <a:pt x="-5189" y="303010"/>
                  <a:pt x="103" y="298512"/>
                </a:cubicBezTo>
                <a:cubicBezTo>
                  <a:pt x="5395" y="294014"/>
                  <a:pt x="222882" y="232102"/>
                  <a:pt x="282678" y="206437"/>
                </a:cubicBezTo>
                <a:cubicBezTo>
                  <a:pt x="342474" y="180772"/>
                  <a:pt x="345384" y="177333"/>
                  <a:pt x="358878" y="144525"/>
                </a:cubicBezTo>
                <a:cubicBezTo>
                  <a:pt x="372372" y="111717"/>
                  <a:pt x="361789" y="2972"/>
                  <a:pt x="363641" y="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: 図形 1286">
            <a:extLst>
              <a:ext uri="{FF2B5EF4-FFF2-40B4-BE49-F238E27FC236}">
                <a16:creationId xmlns:a16="http://schemas.microsoft.com/office/drawing/2014/main" id="{D0739BF7-6712-481C-8A10-A7B97870D482}"/>
              </a:ext>
            </a:extLst>
          </p:cNvPr>
          <p:cNvSpPr/>
          <p:nvPr/>
        </p:nvSpPr>
        <p:spPr>
          <a:xfrm>
            <a:off x="4059110" y="7035778"/>
            <a:ext cx="864954" cy="131885"/>
          </a:xfrm>
          <a:custGeom>
            <a:avLst/>
            <a:gdLst>
              <a:gd name="connsiteX0" fmla="*/ 128 w 864954"/>
              <a:gd name="connsiteY0" fmla="*/ 131785 h 131885"/>
              <a:gd name="connsiteX1" fmla="*/ 673228 w 864954"/>
              <a:gd name="connsiteY1" fmla="*/ 69872 h 131885"/>
              <a:gd name="connsiteX2" fmla="*/ 790703 w 864954"/>
              <a:gd name="connsiteY2" fmla="*/ 47647 h 131885"/>
              <a:gd name="connsiteX3" fmla="*/ 863728 w 864954"/>
              <a:gd name="connsiteY3" fmla="*/ 22 h 131885"/>
              <a:gd name="connsiteX4" fmla="*/ 731965 w 864954"/>
              <a:gd name="connsiteY4" fmla="*/ 53997 h 131885"/>
              <a:gd name="connsiteX5" fmla="*/ 128 w 864954"/>
              <a:gd name="connsiteY5" fmla="*/ 131785 h 13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954" h="131885">
                <a:moveTo>
                  <a:pt x="128" y="131785"/>
                </a:moveTo>
                <a:cubicBezTo>
                  <a:pt x="-9661" y="134431"/>
                  <a:pt x="541466" y="83895"/>
                  <a:pt x="673228" y="69872"/>
                </a:cubicBezTo>
                <a:cubicBezTo>
                  <a:pt x="804990" y="55849"/>
                  <a:pt x="758953" y="59289"/>
                  <a:pt x="790703" y="47647"/>
                </a:cubicBezTo>
                <a:cubicBezTo>
                  <a:pt x="822453" y="36005"/>
                  <a:pt x="873518" y="-1036"/>
                  <a:pt x="863728" y="22"/>
                </a:cubicBezTo>
                <a:cubicBezTo>
                  <a:pt x="853938" y="1080"/>
                  <a:pt x="874311" y="34947"/>
                  <a:pt x="731965" y="53997"/>
                </a:cubicBezTo>
                <a:cubicBezTo>
                  <a:pt x="589619" y="73047"/>
                  <a:pt x="9917" y="129139"/>
                  <a:pt x="128" y="13178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: 図形 1287">
            <a:extLst>
              <a:ext uri="{FF2B5EF4-FFF2-40B4-BE49-F238E27FC236}">
                <a16:creationId xmlns:a16="http://schemas.microsoft.com/office/drawing/2014/main" id="{B2B0E01F-4BF6-480B-8FD5-E7D43BD79825}"/>
              </a:ext>
            </a:extLst>
          </p:cNvPr>
          <p:cNvSpPr/>
          <p:nvPr/>
        </p:nvSpPr>
        <p:spPr>
          <a:xfrm>
            <a:off x="2970077" y="6989191"/>
            <a:ext cx="1178062" cy="130158"/>
          </a:xfrm>
          <a:custGeom>
            <a:avLst/>
            <a:gdLst>
              <a:gd name="connsiteX0" fmla="*/ 1723 w 1178062"/>
              <a:gd name="connsiteY0" fmla="*/ 572 h 130158"/>
              <a:gd name="connsiteX1" fmla="*/ 584336 w 1178062"/>
              <a:gd name="connsiteY1" fmla="*/ 121222 h 130158"/>
              <a:gd name="connsiteX2" fmla="*/ 1174886 w 1178062"/>
              <a:gd name="connsiteY2" fmla="*/ 121222 h 130158"/>
              <a:gd name="connsiteX3" fmla="*/ 801823 w 1178062"/>
              <a:gd name="connsiteY3" fmla="*/ 121222 h 130158"/>
              <a:gd name="connsiteX4" fmla="*/ 419236 w 1178062"/>
              <a:gd name="connsiteY4" fmla="*/ 78359 h 130158"/>
              <a:gd name="connsiteX5" fmla="*/ 1723 w 1178062"/>
              <a:gd name="connsiteY5" fmla="*/ 572 h 13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8062" h="130158">
                <a:moveTo>
                  <a:pt x="1723" y="572"/>
                </a:moveTo>
                <a:cubicBezTo>
                  <a:pt x="29240" y="7716"/>
                  <a:pt x="388809" y="101114"/>
                  <a:pt x="584336" y="121222"/>
                </a:cubicBezTo>
                <a:cubicBezTo>
                  <a:pt x="779863" y="141330"/>
                  <a:pt x="1174886" y="121222"/>
                  <a:pt x="1174886" y="121222"/>
                </a:cubicBezTo>
                <a:cubicBezTo>
                  <a:pt x="1211134" y="121222"/>
                  <a:pt x="927765" y="128366"/>
                  <a:pt x="801823" y="121222"/>
                </a:cubicBezTo>
                <a:cubicBezTo>
                  <a:pt x="675881" y="114078"/>
                  <a:pt x="555232" y="101642"/>
                  <a:pt x="419236" y="78359"/>
                </a:cubicBezTo>
                <a:cubicBezTo>
                  <a:pt x="283240" y="55076"/>
                  <a:pt x="-25794" y="-6572"/>
                  <a:pt x="1723" y="5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: 図形 1288">
            <a:extLst>
              <a:ext uri="{FF2B5EF4-FFF2-40B4-BE49-F238E27FC236}">
                <a16:creationId xmlns:a16="http://schemas.microsoft.com/office/drawing/2014/main" id="{F855028B-227B-43C2-9F85-CB49E992F75B}"/>
              </a:ext>
            </a:extLst>
          </p:cNvPr>
          <p:cNvSpPr/>
          <p:nvPr/>
        </p:nvSpPr>
        <p:spPr>
          <a:xfrm>
            <a:off x="3602362" y="7130552"/>
            <a:ext cx="684183" cy="79311"/>
          </a:xfrm>
          <a:custGeom>
            <a:avLst/>
            <a:gdLst>
              <a:gd name="connsiteX0" fmla="*/ 2851 w 684183"/>
              <a:gd name="connsiteY0" fmla="*/ 16373 h 79311"/>
              <a:gd name="connsiteX1" fmla="*/ 431476 w 684183"/>
              <a:gd name="connsiteY1" fmla="*/ 19548 h 79311"/>
              <a:gd name="connsiteX2" fmla="*/ 336226 w 684183"/>
              <a:gd name="connsiteY2" fmla="*/ 76698 h 79311"/>
              <a:gd name="connsiteX3" fmla="*/ 352101 w 684183"/>
              <a:gd name="connsiteY3" fmla="*/ 70348 h 79311"/>
              <a:gd name="connsiteX4" fmla="*/ 677538 w 684183"/>
              <a:gd name="connsiteY4" fmla="*/ 2086 h 79311"/>
              <a:gd name="connsiteX5" fmla="*/ 2851 w 684183"/>
              <a:gd name="connsiteY5" fmla="*/ 16373 h 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183" h="79311">
                <a:moveTo>
                  <a:pt x="2851" y="16373"/>
                </a:moveTo>
                <a:cubicBezTo>
                  <a:pt x="-38159" y="19283"/>
                  <a:pt x="375914" y="9494"/>
                  <a:pt x="431476" y="19548"/>
                </a:cubicBezTo>
                <a:cubicBezTo>
                  <a:pt x="487039" y="29602"/>
                  <a:pt x="349455" y="68231"/>
                  <a:pt x="336226" y="76698"/>
                </a:cubicBezTo>
                <a:cubicBezTo>
                  <a:pt x="322997" y="85165"/>
                  <a:pt x="352101" y="70348"/>
                  <a:pt x="352101" y="70348"/>
                </a:cubicBezTo>
                <a:cubicBezTo>
                  <a:pt x="408986" y="57913"/>
                  <a:pt x="734423" y="10553"/>
                  <a:pt x="677538" y="2086"/>
                </a:cubicBezTo>
                <a:cubicBezTo>
                  <a:pt x="620653" y="-6381"/>
                  <a:pt x="43861" y="13463"/>
                  <a:pt x="2851" y="1637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: 図形 1289">
            <a:extLst>
              <a:ext uri="{FF2B5EF4-FFF2-40B4-BE49-F238E27FC236}">
                <a16:creationId xmlns:a16="http://schemas.microsoft.com/office/drawing/2014/main" id="{E4FEFE18-7B50-42F5-B7E5-285A8BC6D430}"/>
              </a:ext>
            </a:extLst>
          </p:cNvPr>
          <p:cNvSpPr/>
          <p:nvPr/>
        </p:nvSpPr>
        <p:spPr>
          <a:xfrm>
            <a:off x="2933523" y="7013546"/>
            <a:ext cx="633666" cy="301929"/>
          </a:xfrm>
          <a:custGeom>
            <a:avLst/>
            <a:gdLst>
              <a:gd name="connsiteX0" fmla="*/ 177 w 633666"/>
              <a:gd name="connsiteY0" fmla="*/ 29 h 301929"/>
              <a:gd name="connsiteX1" fmla="*/ 95427 w 633666"/>
              <a:gd name="connsiteY1" fmla="*/ 142904 h 301929"/>
              <a:gd name="connsiteX2" fmla="*/ 160515 w 633666"/>
              <a:gd name="connsiteY2" fmla="*/ 195292 h 301929"/>
              <a:gd name="connsiteX3" fmla="*/ 633590 w 633666"/>
              <a:gd name="connsiteY3" fmla="*/ 301654 h 301929"/>
              <a:gd name="connsiteX4" fmla="*/ 197027 w 633666"/>
              <a:gd name="connsiteY4" fmla="*/ 223867 h 301929"/>
              <a:gd name="connsiteX5" fmla="*/ 120827 w 633666"/>
              <a:gd name="connsiteY5" fmla="*/ 155604 h 301929"/>
              <a:gd name="connsiteX6" fmla="*/ 177 w 633666"/>
              <a:gd name="connsiteY6" fmla="*/ 29 h 30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666" h="301929">
                <a:moveTo>
                  <a:pt x="177" y="29"/>
                </a:moveTo>
                <a:cubicBezTo>
                  <a:pt x="-4056" y="-2088"/>
                  <a:pt x="68704" y="110360"/>
                  <a:pt x="95427" y="142904"/>
                </a:cubicBezTo>
                <a:cubicBezTo>
                  <a:pt x="122150" y="175448"/>
                  <a:pt x="70821" y="168834"/>
                  <a:pt x="160515" y="195292"/>
                </a:cubicBezTo>
                <a:cubicBezTo>
                  <a:pt x="250209" y="221750"/>
                  <a:pt x="627505" y="296892"/>
                  <a:pt x="633590" y="301654"/>
                </a:cubicBezTo>
                <a:cubicBezTo>
                  <a:pt x="639675" y="306416"/>
                  <a:pt x="282488" y="248209"/>
                  <a:pt x="197027" y="223867"/>
                </a:cubicBezTo>
                <a:cubicBezTo>
                  <a:pt x="111566" y="199525"/>
                  <a:pt x="150989" y="193704"/>
                  <a:pt x="120827" y="155604"/>
                </a:cubicBezTo>
                <a:cubicBezTo>
                  <a:pt x="90665" y="117504"/>
                  <a:pt x="4410" y="2146"/>
                  <a:pt x="177" y="2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: 図形 1290">
            <a:extLst>
              <a:ext uri="{FF2B5EF4-FFF2-40B4-BE49-F238E27FC236}">
                <a16:creationId xmlns:a16="http://schemas.microsoft.com/office/drawing/2014/main" id="{AFEC8147-C03B-4F68-9F62-B83463E55ED5}"/>
              </a:ext>
            </a:extLst>
          </p:cNvPr>
          <p:cNvSpPr/>
          <p:nvPr/>
        </p:nvSpPr>
        <p:spPr>
          <a:xfrm>
            <a:off x="3474247" y="7278573"/>
            <a:ext cx="455075" cy="54121"/>
          </a:xfrm>
          <a:custGeom>
            <a:avLst/>
            <a:gdLst>
              <a:gd name="connsiteX0" fmla="*/ 791 w 455075"/>
              <a:gd name="connsiteY0" fmla="*/ 115 h 54121"/>
              <a:gd name="connsiteX1" fmla="*/ 453228 w 455075"/>
              <a:gd name="connsiteY1" fmla="*/ 14402 h 54121"/>
              <a:gd name="connsiteX2" fmla="*/ 167478 w 455075"/>
              <a:gd name="connsiteY2" fmla="*/ 54090 h 54121"/>
              <a:gd name="connsiteX3" fmla="*/ 338928 w 455075"/>
              <a:gd name="connsiteY3" fmla="*/ 20752 h 54121"/>
              <a:gd name="connsiteX4" fmla="*/ 791 w 455075"/>
              <a:gd name="connsiteY4" fmla="*/ 115 h 5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075" h="54121">
                <a:moveTo>
                  <a:pt x="791" y="115"/>
                </a:moveTo>
                <a:cubicBezTo>
                  <a:pt x="19841" y="-943"/>
                  <a:pt x="425447" y="5406"/>
                  <a:pt x="453228" y="14402"/>
                </a:cubicBezTo>
                <a:cubicBezTo>
                  <a:pt x="481009" y="23398"/>
                  <a:pt x="186528" y="53032"/>
                  <a:pt x="167478" y="54090"/>
                </a:cubicBezTo>
                <a:cubicBezTo>
                  <a:pt x="148428" y="55148"/>
                  <a:pt x="365386" y="29483"/>
                  <a:pt x="338928" y="20752"/>
                </a:cubicBezTo>
                <a:cubicBezTo>
                  <a:pt x="312470" y="12021"/>
                  <a:pt x="-18259" y="1173"/>
                  <a:pt x="791" y="11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: 図形 1291">
            <a:extLst>
              <a:ext uri="{FF2B5EF4-FFF2-40B4-BE49-F238E27FC236}">
                <a16:creationId xmlns:a16="http://schemas.microsoft.com/office/drawing/2014/main" id="{DB0E17AF-9AD9-40A8-BC02-6CAF126BC115}"/>
              </a:ext>
            </a:extLst>
          </p:cNvPr>
          <p:cNvSpPr/>
          <p:nvPr/>
        </p:nvSpPr>
        <p:spPr>
          <a:xfrm>
            <a:off x="3771900" y="7327900"/>
            <a:ext cx="730753" cy="33546"/>
          </a:xfrm>
          <a:custGeom>
            <a:avLst/>
            <a:gdLst>
              <a:gd name="connsiteX0" fmla="*/ 0 w 730753"/>
              <a:gd name="connsiteY0" fmla="*/ 0 h 33546"/>
              <a:gd name="connsiteX1" fmla="*/ 485775 w 730753"/>
              <a:gd name="connsiteY1" fmla="*/ 33338 h 33546"/>
              <a:gd name="connsiteX2" fmla="*/ 728663 w 730753"/>
              <a:gd name="connsiteY2" fmla="*/ 14288 h 33546"/>
              <a:gd name="connsiteX3" fmla="*/ 593725 w 730753"/>
              <a:gd name="connsiteY3" fmla="*/ 17463 h 33546"/>
              <a:gd name="connsiteX4" fmla="*/ 427038 w 730753"/>
              <a:gd name="connsiteY4" fmla="*/ 17463 h 33546"/>
              <a:gd name="connsiteX5" fmla="*/ 0 w 730753"/>
              <a:gd name="connsiteY5" fmla="*/ 0 h 3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753" h="33546">
                <a:moveTo>
                  <a:pt x="0" y="0"/>
                </a:moveTo>
                <a:cubicBezTo>
                  <a:pt x="9789" y="2646"/>
                  <a:pt x="364331" y="30957"/>
                  <a:pt x="485775" y="33338"/>
                </a:cubicBezTo>
                <a:cubicBezTo>
                  <a:pt x="607219" y="35719"/>
                  <a:pt x="710671" y="16934"/>
                  <a:pt x="728663" y="14288"/>
                </a:cubicBezTo>
                <a:cubicBezTo>
                  <a:pt x="746655" y="11642"/>
                  <a:pt x="643996" y="16934"/>
                  <a:pt x="593725" y="17463"/>
                </a:cubicBezTo>
                <a:cubicBezTo>
                  <a:pt x="543454" y="17992"/>
                  <a:pt x="518319" y="21961"/>
                  <a:pt x="427038" y="17463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: 図形 1292">
            <a:extLst>
              <a:ext uri="{FF2B5EF4-FFF2-40B4-BE49-F238E27FC236}">
                <a16:creationId xmlns:a16="http://schemas.microsoft.com/office/drawing/2014/main" id="{C53FD51F-9F22-46F2-A073-BF6559225D37}"/>
              </a:ext>
            </a:extLst>
          </p:cNvPr>
          <p:cNvSpPr/>
          <p:nvPr/>
        </p:nvSpPr>
        <p:spPr>
          <a:xfrm>
            <a:off x="4066719" y="7274344"/>
            <a:ext cx="721191" cy="40906"/>
          </a:xfrm>
          <a:custGeom>
            <a:avLst/>
            <a:gdLst>
              <a:gd name="connsiteX0" fmla="*/ 13156 w 721191"/>
              <a:gd name="connsiteY0" fmla="*/ 31331 h 40906"/>
              <a:gd name="connsiteX1" fmla="*/ 65544 w 721191"/>
              <a:gd name="connsiteY1" fmla="*/ 31331 h 40906"/>
              <a:gd name="connsiteX2" fmla="*/ 471944 w 721191"/>
              <a:gd name="connsiteY2" fmla="*/ 1169 h 40906"/>
              <a:gd name="connsiteX3" fmla="*/ 721181 w 721191"/>
              <a:gd name="connsiteY3" fmla="*/ 7519 h 40906"/>
              <a:gd name="connsiteX4" fmla="*/ 481469 w 721191"/>
              <a:gd name="connsiteY4" fmla="*/ 20219 h 40906"/>
              <a:gd name="connsiteX5" fmla="*/ 356056 w 721191"/>
              <a:gd name="connsiteY5" fmla="*/ 40856 h 40906"/>
              <a:gd name="connsiteX6" fmla="*/ 13156 w 721191"/>
              <a:gd name="connsiteY6" fmla="*/ 31331 h 4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1191" h="40906">
                <a:moveTo>
                  <a:pt x="13156" y="31331"/>
                </a:moveTo>
                <a:cubicBezTo>
                  <a:pt x="-35263" y="29743"/>
                  <a:pt x="65544" y="31331"/>
                  <a:pt x="65544" y="31331"/>
                </a:cubicBezTo>
                <a:cubicBezTo>
                  <a:pt x="142009" y="26304"/>
                  <a:pt x="362671" y="5138"/>
                  <a:pt x="471944" y="1169"/>
                </a:cubicBezTo>
                <a:cubicBezTo>
                  <a:pt x="581217" y="-2800"/>
                  <a:pt x="719594" y="4344"/>
                  <a:pt x="721181" y="7519"/>
                </a:cubicBezTo>
                <a:cubicBezTo>
                  <a:pt x="722768" y="10694"/>
                  <a:pt x="542323" y="14663"/>
                  <a:pt x="481469" y="20219"/>
                </a:cubicBezTo>
                <a:cubicBezTo>
                  <a:pt x="420615" y="25775"/>
                  <a:pt x="439664" y="40062"/>
                  <a:pt x="356056" y="40856"/>
                </a:cubicBezTo>
                <a:cubicBezTo>
                  <a:pt x="272448" y="41650"/>
                  <a:pt x="61575" y="32919"/>
                  <a:pt x="13156" y="313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: 図形 1293">
            <a:extLst>
              <a:ext uri="{FF2B5EF4-FFF2-40B4-BE49-F238E27FC236}">
                <a16:creationId xmlns:a16="http://schemas.microsoft.com/office/drawing/2014/main" id="{D58A56CB-F6E2-4BA8-9E41-846CF13A4FB2}"/>
              </a:ext>
            </a:extLst>
          </p:cNvPr>
          <p:cNvSpPr/>
          <p:nvPr/>
        </p:nvSpPr>
        <p:spPr>
          <a:xfrm>
            <a:off x="4969194" y="7220196"/>
            <a:ext cx="39002" cy="1053201"/>
          </a:xfrm>
          <a:custGeom>
            <a:avLst/>
            <a:gdLst>
              <a:gd name="connsiteX0" fmla="*/ 739 w 39002"/>
              <a:gd name="connsiteY0" fmla="*/ 1871 h 1053201"/>
              <a:gd name="connsiteX1" fmla="*/ 15556 w 39002"/>
              <a:gd name="connsiteY1" fmla="*/ 1013637 h 1053201"/>
              <a:gd name="connsiteX2" fmla="*/ 38839 w 39002"/>
              <a:gd name="connsiteY2" fmla="*/ 768104 h 1053201"/>
              <a:gd name="connsiteX3" fmla="*/ 739 w 39002"/>
              <a:gd name="connsiteY3" fmla="*/ 1871 h 105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02" h="1053201">
                <a:moveTo>
                  <a:pt x="739" y="1871"/>
                </a:moveTo>
                <a:cubicBezTo>
                  <a:pt x="-3141" y="42793"/>
                  <a:pt x="9206" y="885932"/>
                  <a:pt x="15556" y="1013637"/>
                </a:cubicBezTo>
                <a:cubicBezTo>
                  <a:pt x="21906" y="1141342"/>
                  <a:pt x="40956" y="933204"/>
                  <a:pt x="38839" y="768104"/>
                </a:cubicBezTo>
                <a:cubicBezTo>
                  <a:pt x="36722" y="603004"/>
                  <a:pt x="4619" y="-39051"/>
                  <a:pt x="739" y="187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: 図形 1294">
            <a:extLst>
              <a:ext uri="{FF2B5EF4-FFF2-40B4-BE49-F238E27FC236}">
                <a16:creationId xmlns:a16="http://schemas.microsoft.com/office/drawing/2014/main" id="{3F2BF39C-C923-4E42-819E-43475091F735}"/>
              </a:ext>
            </a:extLst>
          </p:cNvPr>
          <p:cNvSpPr/>
          <p:nvPr/>
        </p:nvSpPr>
        <p:spPr>
          <a:xfrm>
            <a:off x="4986282" y="8254551"/>
            <a:ext cx="74836" cy="767776"/>
          </a:xfrm>
          <a:custGeom>
            <a:avLst/>
            <a:gdLst>
              <a:gd name="connsiteX0" fmla="*/ 2701 w 74836"/>
              <a:gd name="connsiteY0" fmla="*/ 2566 h 767776"/>
              <a:gd name="connsiteX1" fmla="*/ 74668 w 74836"/>
              <a:gd name="connsiteY1" fmla="*/ 747632 h 767776"/>
              <a:gd name="connsiteX2" fmla="*/ 21751 w 74836"/>
              <a:gd name="connsiteY2" fmla="*/ 510566 h 767776"/>
              <a:gd name="connsiteX3" fmla="*/ 2701 w 74836"/>
              <a:gd name="connsiteY3" fmla="*/ 2566 h 76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36" h="767776">
                <a:moveTo>
                  <a:pt x="2701" y="2566"/>
                </a:moveTo>
                <a:cubicBezTo>
                  <a:pt x="11521" y="42077"/>
                  <a:pt x="71493" y="662965"/>
                  <a:pt x="74668" y="747632"/>
                </a:cubicBezTo>
                <a:cubicBezTo>
                  <a:pt x="77843" y="832299"/>
                  <a:pt x="35157" y="630158"/>
                  <a:pt x="21751" y="510566"/>
                </a:cubicBezTo>
                <a:cubicBezTo>
                  <a:pt x="8346" y="390974"/>
                  <a:pt x="-6119" y="-36945"/>
                  <a:pt x="2701" y="256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: 図形 1295">
            <a:extLst>
              <a:ext uri="{FF2B5EF4-FFF2-40B4-BE49-F238E27FC236}">
                <a16:creationId xmlns:a16="http://schemas.microsoft.com/office/drawing/2014/main" id="{EEB2A740-6C71-42CD-93E4-FBFA1B0E3AE5}"/>
              </a:ext>
            </a:extLst>
          </p:cNvPr>
          <p:cNvSpPr/>
          <p:nvPr/>
        </p:nvSpPr>
        <p:spPr>
          <a:xfrm>
            <a:off x="5105625" y="9237708"/>
            <a:ext cx="67754" cy="436052"/>
          </a:xfrm>
          <a:custGeom>
            <a:avLst/>
            <a:gdLst>
              <a:gd name="connsiteX0" fmla="*/ 1892 w 67754"/>
              <a:gd name="connsiteY0" fmla="*/ 1542 h 436052"/>
              <a:gd name="connsiteX1" fmla="*/ 67508 w 67754"/>
              <a:gd name="connsiteY1" fmla="*/ 424875 h 436052"/>
              <a:gd name="connsiteX2" fmla="*/ 23058 w 67754"/>
              <a:gd name="connsiteY2" fmla="*/ 287292 h 436052"/>
              <a:gd name="connsiteX3" fmla="*/ 1892 w 67754"/>
              <a:gd name="connsiteY3" fmla="*/ 1542 h 43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54" h="436052">
                <a:moveTo>
                  <a:pt x="1892" y="1542"/>
                </a:moveTo>
                <a:cubicBezTo>
                  <a:pt x="9300" y="24473"/>
                  <a:pt x="63980" y="377250"/>
                  <a:pt x="67508" y="424875"/>
                </a:cubicBezTo>
                <a:cubicBezTo>
                  <a:pt x="71036" y="472500"/>
                  <a:pt x="35758" y="356789"/>
                  <a:pt x="23058" y="287292"/>
                </a:cubicBezTo>
                <a:cubicBezTo>
                  <a:pt x="10358" y="217795"/>
                  <a:pt x="-5516" y="-21389"/>
                  <a:pt x="1892" y="154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: 図形 1296">
            <a:extLst>
              <a:ext uri="{FF2B5EF4-FFF2-40B4-BE49-F238E27FC236}">
                <a16:creationId xmlns:a16="http://schemas.microsoft.com/office/drawing/2014/main" id="{C98EE05B-C29E-4086-9E1C-1CE44D133B97}"/>
              </a:ext>
            </a:extLst>
          </p:cNvPr>
          <p:cNvSpPr/>
          <p:nvPr/>
        </p:nvSpPr>
        <p:spPr>
          <a:xfrm>
            <a:off x="4759736" y="7276030"/>
            <a:ext cx="26145" cy="376434"/>
          </a:xfrm>
          <a:custGeom>
            <a:avLst/>
            <a:gdLst>
              <a:gd name="connsiteX0" fmla="*/ 647 w 26145"/>
              <a:gd name="connsiteY0" fmla="*/ 3187 h 376434"/>
              <a:gd name="connsiteX1" fmla="*/ 9114 w 26145"/>
              <a:gd name="connsiteY1" fmla="*/ 371487 h 376434"/>
              <a:gd name="connsiteX2" fmla="*/ 26047 w 26145"/>
              <a:gd name="connsiteY2" fmla="*/ 202153 h 376434"/>
              <a:gd name="connsiteX3" fmla="*/ 647 w 26145"/>
              <a:gd name="connsiteY3" fmla="*/ 3187 h 37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5" h="376434">
                <a:moveTo>
                  <a:pt x="647" y="3187"/>
                </a:moveTo>
                <a:cubicBezTo>
                  <a:pt x="-2175" y="31409"/>
                  <a:pt x="4881" y="338326"/>
                  <a:pt x="9114" y="371487"/>
                </a:cubicBezTo>
                <a:cubicBezTo>
                  <a:pt x="13347" y="404648"/>
                  <a:pt x="27458" y="262478"/>
                  <a:pt x="26047" y="202153"/>
                </a:cubicBezTo>
                <a:cubicBezTo>
                  <a:pt x="24636" y="141828"/>
                  <a:pt x="3469" y="-25035"/>
                  <a:pt x="647" y="31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: 図形 1297">
            <a:extLst>
              <a:ext uri="{FF2B5EF4-FFF2-40B4-BE49-F238E27FC236}">
                <a16:creationId xmlns:a16="http://schemas.microsoft.com/office/drawing/2014/main" id="{579215BB-3486-4B1C-BAF8-A58087957FCD}"/>
              </a:ext>
            </a:extLst>
          </p:cNvPr>
          <p:cNvSpPr/>
          <p:nvPr/>
        </p:nvSpPr>
        <p:spPr>
          <a:xfrm>
            <a:off x="4797425" y="8068145"/>
            <a:ext cx="97955" cy="938976"/>
          </a:xfrm>
          <a:custGeom>
            <a:avLst/>
            <a:gdLst>
              <a:gd name="connsiteX0" fmla="*/ 3175 w 97955"/>
              <a:gd name="connsiteY0" fmla="*/ 2705 h 938976"/>
              <a:gd name="connsiteX1" fmla="*/ 9525 w 97955"/>
              <a:gd name="connsiteY1" fmla="*/ 360422 h 938976"/>
              <a:gd name="connsiteX2" fmla="*/ 92075 w 97955"/>
              <a:gd name="connsiteY2" fmla="*/ 912872 h 938976"/>
              <a:gd name="connsiteX3" fmla="*/ 83608 w 97955"/>
              <a:gd name="connsiteY3" fmla="*/ 785872 h 938976"/>
              <a:gd name="connsiteX4" fmla="*/ 22225 w 97955"/>
              <a:gd name="connsiteY4" fmla="*/ 229188 h 938976"/>
              <a:gd name="connsiteX5" fmla="*/ 3175 w 97955"/>
              <a:gd name="connsiteY5" fmla="*/ 2705 h 93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955" h="938976">
                <a:moveTo>
                  <a:pt x="3175" y="2705"/>
                </a:moveTo>
                <a:cubicBezTo>
                  <a:pt x="1058" y="24577"/>
                  <a:pt x="-5292" y="208728"/>
                  <a:pt x="9525" y="360422"/>
                </a:cubicBezTo>
                <a:cubicBezTo>
                  <a:pt x="24342" y="512117"/>
                  <a:pt x="79728" y="841964"/>
                  <a:pt x="92075" y="912872"/>
                </a:cubicBezTo>
                <a:cubicBezTo>
                  <a:pt x="104422" y="983780"/>
                  <a:pt x="95250" y="899819"/>
                  <a:pt x="83608" y="785872"/>
                </a:cubicBezTo>
                <a:cubicBezTo>
                  <a:pt x="71966" y="671925"/>
                  <a:pt x="32456" y="363596"/>
                  <a:pt x="22225" y="229188"/>
                </a:cubicBezTo>
                <a:cubicBezTo>
                  <a:pt x="11995" y="94780"/>
                  <a:pt x="5292" y="-19167"/>
                  <a:pt x="3175" y="270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: 図形 1298">
            <a:extLst>
              <a:ext uri="{FF2B5EF4-FFF2-40B4-BE49-F238E27FC236}">
                <a16:creationId xmlns:a16="http://schemas.microsoft.com/office/drawing/2014/main" id="{9378FBC7-6A87-4F6D-9C83-14D96DBF5E1B}"/>
              </a:ext>
            </a:extLst>
          </p:cNvPr>
          <p:cNvSpPr/>
          <p:nvPr/>
        </p:nvSpPr>
        <p:spPr>
          <a:xfrm>
            <a:off x="4892469" y="9015204"/>
            <a:ext cx="155260" cy="751097"/>
          </a:xfrm>
          <a:custGeom>
            <a:avLst/>
            <a:gdLst>
              <a:gd name="connsiteX0" fmla="*/ 1264 w 155260"/>
              <a:gd name="connsiteY0" fmla="*/ 8146 h 751097"/>
              <a:gd name="connsiteX1" fmla="*/ 111331 w 155260"/>
              <a:gd name="connsiteY1" fmla="*/ 613513 h 751097"/>
              <a:gd name="connsiteX2" fmla="*/ 149431 w 155260"/>
              <a:gd name="connsiteY2" fmla="*/ 751096 h 751097"/>
              <a:gd name="connsiteX3" fmla="*/ 145198 w 155260"/>
              <a:gd name="connsiteY3" fmla="*/ 615629 h 751097"/>
              <a:gd name="connsiteX4" fmla="*/ 56298 w 155260"/>
              <a:gd name="connsiteY4" fmla="*/ 285429 h 751097"/>
              <a:gd name="connsiteX5" fmla="*/ 1264 w 155260"/>
              <a:gd name="connsiteY5" fmla="*/ 8146 h 75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60" h="751097">
                <a:moveTo>
                  <a:pt x="1264" y="8146"/>
                </a:moveTo>
                <a:cubicBezTo>
                  <a:pt x="10436" y="62827"/>
                  <a:pt x="86637" y="489688"/>
                  <a:pt x="111331" y="613513"/>
                </a:cubicBezTo>
                <a:cubicBezTo>
                  <a:pt x="136026" y="737338"/>
                  <a:pt x="143787" y="750743"/>
                  <a:pt x="149431" y="751096"/>
                </a:cubicBezTo>
                <a:cubicBezTo>
                  <a:pt x="155075" y="751449"/>
                  <a:pt x="160720" y="693240"/>
                  <a:pt x="145198" y="615629"/>
                </a:cubicBezTo>
                <a:cubicBezTo>
                  <a:pt x="129676" y="538018"/>
                  <a:pt x="77465" y="382443"/>
                  <a:pt x="56298" y="285429"/>
                </a:cubicBezTo>
                <a:cubicBezTo>
                  <a:pt x="35131" y="188415"/>
                  <a:pt x="-7908" y="-46535"/>
                  <a:pt x="1264" y="814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: 図形 1299">
            <a:extLst>
              <a:ext uri="{FF2B5EF4-FFF2-40B4-BE49-F238E27FC236}">
                <a16:creationId xmlns:a16="http://schemas.microsoft.com/office/drawing/2014/main" id="{A14C02FD-B99A-471B-A5DA-85D1A62C4A83}"/>
              </a:ext>
            </a:extLst>
          </p:cNvPr>
          <p:cNvSpPr/>
          <p:nvPr/>
        </p:nvSpPr>
        <p:spPr>
          <a:xfrm>
            <a:off x="4690397" y="7294407"/>
            <a:ext cx="30677" cy="677118"/>
          </a:xfrm>
          <a:custGeom>
            <a:avLst/>
            <a:gdLst>
              <a:gd name="connsiteX0" fmla="*/ 19186 w 30677"/>
              <a:gd name="connsiteY0" fmla="*/ 5976 h 677118"/>
              <a:gd name="connsiteX1" fmla="*/ 136 w 30677"/>
              <a:gd name="connsiteY1" fmla="*/ 668493 h 677118"/>
              <a:gd name="connsiteX2" fmla="*/ 29770 w 30677"/>
              <a:gd name="connsiteY2" fmla="*/ 359460 h 677118"/>
              <a:gd name="connsiteX3" fmla="*/ 19186 w 30677"/>
              <a:gd name="connsiteY3" fmla="*/ 5976 h 67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77" h="677118">
                <a:moveTo>
                  <a:pt x="19186" y="5976"/>
                </a:moveTo>
                <a:cubicBezTo>
                  <a:pt x="14247" y="57481"/>
                  <a:pt x="-1628" y="609579"/>
                  <a:pt x="136" y="668493"/>
                </a:cubicBezTo>
                <a:cubicBezTo>
                  <a:pt x="1900" y="727407"/>
                  <a:pt x="25889" y="469174"/>
                  <a:pt x="29770" y="359460"/>
                </a:cubicBezTo>
                <a:cubicBezTo>
                  <a:pt x="33651" y="249746"/>
                  <a:pt x="24125" y="-45529"/>
                  <a:pt x="19186" y="597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: 図形 1300">
            <a:extLst>
              <a:ext uri="{FF2B5EF4-FFF2-40B4-BE49-F238E27FC236}">
                <a16:creationId xmlns:a16="http://schemas.microsoft.com/office/drawing/2014/main" id="{8421C6CB-CEA7-45E2-8F44-1E60339FA555}"/>
              </a:ext>
            </a:extLst>
          </p:cNvPr>
          <p:cNvSpPr/>
          <p:nvPr/>
        </p:nvSpPr>
        <p:spPr>
          <a:xfrm>
            <a:off x="4648196" y="7278021"/>
            <a:ext cx="28639" cy="930728"/>
          </a:xfrm>
          <a:custGeom>
            <a:avLst/>
            <a:gdLst>
              <a:gd name="connsiteX0" fmla="*/ 27521 w 28639"/>
              <a:gd name="connsiteY0" fmla="*/ 9662 h 930728"/>
              <a:gd name="connsiteX1" fmla="*/ 23287 w 28639"/>
              <a:gd name="connsiteY1" fmla="*/ 879612 h 930728"/>
              <a:gd name="connsiteX2" fmla="*/ 23287 w 28639"/>
              <a:gd name="connsiteY2" fmla="*/ 786479 h 930728"/>
              <a:gd name="connsiteX3" fmla="*/ 4 w 28639"/>
              <a:gd name="connsiteY3" fmla="*/ 435112 h 930728"/>
              <a:gd name="connsiteX4" fmla="*/ 27521 w 28639"/>
              <a:gd name="connsiteY4" fmla="*/ 9662 h 93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9" h="930728">
                <a:moveTo>
                  <a:pt x="27521" y="9662"/>
                </a:moveTo>
                <a:cubicBezTo>
                  <a:pt x="31402" y="83745"/>
                  <a:pt x="23993" y="750143"/>
                  <a:pt x="23287" y="879612"/>
                </a:cubicBezTo>
                <a:cubicBezTo>
                  <a:pt x="22581" y="1009081"/>
                  <a:pt x="27167" y="860562"/>
                  <a:pt x="23287" y="786479"/>
                </a:cubicBezTo>
                <a:cubicBezTo>
                  <a:pt x="19406" y="712396"/>
                  <a:pt x="-349" y="562465"/>
                  <a:pt x="4" y="435112"/>
                </a:cubicBezTo>
                <a:cubicBezTo>
                  <a:pt x="357" y="307759"/>
                  <a:pt x="23640" y="-64421"/>
                  <a:pt x="27521" y="96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: 図形 1301">
            <a:extLst>
              <a:ext uri="{FF2B5EF4-FFF2-40B4-BE49-F238E27FC236}">
                <a16:creationId xmlns:a16="http://schemas.microsoft.com/office/drawing/2014/main" id="{E62F43AE-5D62-4A11-8DB0-9D7348821658}"/>
              </a:ext>
            </a:extLst>
          </p:cNvPr>
          <p:cNvSpPr/>
          <p:nvPr/>
        </p:nvSpPr>
        <p:spPr>
          <a:xfrm>
            <a:off x="4495078" y="7313075"/>
            <a:ext cx="29433" cy="813346"/>
          </a:xfrm>
          <a:custGeom>
            <a:avLst/>
            <a:gdLst>
              <a:gd name="connsiteX0" fmla="*/ 28239 w 29433"/>
              <a:gd name="connsiteY0" fmla="*/ 8 h 813346"/>
              <a:gd name="connsiteX1" fmla="*/ 722 w 29433"/>
              <a:gd name="connsiteY1" fmla="*/ 679458 h 813346"/>
              <a:gd name="connsiteX2" fmla="*/ 9189 w 29433"/>
              <a:gd name="connsiteY2" fmla="*/ 812808 h 813346"/>
              <a:gd name="connsiteX3" fmla="*/ 21889 w 29433"/>
              <a:gd name="connsiteY3" fmla="*/ 664642 h 813346"/>
              <a:gd name="connsiteX4" fmla="*/ 28239 w 29433"/>
              <a:gd name="connsiteY4" fmla="*/ 8 h 81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33" h="813346">
                <a:moveTo>
                  <a:pt x="28239" y="8"/>
                </a:moveTo>
                <a:cubicBezTo>
                  <a:pt x="24711" y="2477"/>
                  <a:pt x="3897" y="543991"/>
                  <a:pt x="722" y="679458"/>
                </a:cubicBezTo>
                <a:cubicBezTo>
                  <a:pt x="-2453" y="814925"/>
                  <a:pt x="5661" y="815277"/>
                  <a:pt x="9189" y="812808"/>
                </a:cubicBezTo>
                <a:cubicBezTo>
                  <a:pt x="12717" y="810339"/>
                  <a:pt x="16950" y="797286"/>
                  <a:pt x="21889" y="664642"/>
                </a:cubicBezTo>
                <a:cubicBezTo>
                  <a:pt x="26828" y="531998"/>
                  <a:pt x="31767" y="-2461"/>
                  <a:pt x="28239" y="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: 図形 1302">
            <a:extLst>
              <a:ext uri="{FF2B5EF4-FFF2-40B4-BE49-F238E27FC236}">
                <a16:creationId xmlns:a16="http://schemas.microsoft.com/office/drawing/2014/main" id="{28583471-23E8-46AB-B598-8FAF79E73C7B}"/>
              </a:ext>
            </a:extLst>
          </p:cNvPr>
          <p:cNvSpPr/>
          <p:nvPr/>
        </p:nvSpPr>
        <p:spPr>
          <a:xfrm>
            <a:off x="4619856" y="8186391"/>
            <a:ext cx="70693" cy="892374"/>
          </a:xfrm>
          <a:custGeom>
            <a:avLst/>
            <a:gdLst>
              <a:gd name="connsiteX0" fmla="*/ 70677 w 70693"/>
              <a:gd name="connsiteY0" fmla="*/ 2992 h 892374"/>
              <a:gd name="connsiteX1" fmla="*/ 11411 w 70693"/>
              <a:gd name="connsiteY1" fmla="*/ 868709 h 892374"/>
              <a:gd name="connsiteX2" fmla="*/ 5061 w 70693"/>
              <a:gd name="connsiteY2" fmla="*/ 593542 h 892374"/>
              <a:gd name="connsiteX3" fmla="*/ 70677 w 70693"/>
              <a:gd name="connsiteY3" fmla="*/ 2992 h 89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93" h="892374">
                <a:moveTo>
                  <a:pt x="70677" y="2992"/>
                </a:moveTo>
                <a:cubicBezTo>
                  <a:pt x="71735" y="48853"/>
                  <a:pt x="22347" y="770284"/>
                  <a:pt x="11411" y="868709"/>
                </a:cubicBezTo>
                <a:cubicBezTo>
                  <a:pt x="475" y="967134"/>
                  <a:pt x="-4464" y="735712"/>
                  <a:pt x="5061" y="593542"/>
                </a:cubicBezTo>
                <a:cubicBezTo>
                  <a:pt x="14586" y="451373"/>
                  <a:pt x="69619" y="-42869"/>
                  <a:pt x="70677" y="299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: 図形 1303">
            <a:extLst>
              <a:ext uri="{FF2B5EF4-FFF2-40B4-BE49-F238E27FC236}">
                <a16:creationId xmlns:a16="http://schemas.microsoft.com/office/drawing/2014/main" id="{42CC81C4-23FB-4382-B947-88581233BB0E}"/>
              </a:ext>
            </a:extLst>
          </p:cNvPr>
          <p:cNvSpPr/>
          <p:nvPr/>
        </p:nvSpPr>
        <p:spPr>
          <a:xfrm>
            <a:off x="4478850" y="8160688"/>
            <a:ext cx="32634" cy="1032359"/>
          </a:xfrm>
          <a:custGeom>
            <a:avLst/>
            <a:gdLst>
              <a:gd name="connsiteX0" fmla="*/ 25417 w 32634"/>
              <a:gd name="connsiteY0" fmla="*/ 1179 h 1032359"/>
              <a:gd name="connsiteX1" fmla="*/ 17 w 32634"/>
              <a:gd name="connsiteY1" fmla="*/ 985429 h 1032359"/>
              <a:gd name="connsiteX2" fmla="*/ 29650 w 32634"/>
              <a:gd name="connsiteY2" fmla="*/ 788579 h 1032359"/>
              <a:gd name="connsiteX3" fmla="*/ 25417 w 32634"/>
              <a:gd name="connsiteY3" fmla="*/ 1179 h 10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4" h="1032359">
                <a:moveTo>
                  <a:pt x="25417" y="1179"/>
                </a:moveTo>
                <a:cubicBezTo>
                  <a:pt x="20478" y="33987"/>
                  <a:pt x="-688" y="854196"/>
                  <a:pt x="17" y="985429"/>
                </a:cubicBezTo>
                <a:cubicBezTo>
                  <a:pt x="722" y="1116662"/>
                  <a:pt x="22947" y="947329"/>
                  <a:pt x="29650" y="788579"/>
                </a:cubicBezTo>
                <a:cubicBezTo>
                  <a:pt x="36353" y="629829"/>
                  <a:pt x="30356" y="-31629"/>
                  <a:pt x="25417" y="117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: 図形 1304">
            <a:extLst>
              <a:ext uri="{FF2B5EF4-FFF2-40B4-BE49-F238E27FC236}">
                <a16:creationId xmlns:a16="http://schemas.microsoft.com/office/drawing/2014/main" id="{179E70AE-0B5F-47B6-9E74-D3BD44B8A75C}"/>
              </a:ext>
            </a:extLst>
          </p:cNvPr>
          <p:cNvSpPr/>
          <p:nvPr/>
        </p:nvSpPr>
        <p:spPr>
          <a:xfrm>
            <a:off x="4575805" y="9121077"/>
            <a:ext cx="26136" cy="971102"/>
          </a:xfrm>
          <a:custGeom>
            <a:avLst/>
            <a:gdLst>
              <a:gd name="connsiteX0" fmla="*/ 11012 w 26136"/>
              <a:gd name="connsiteY0" fmla="*/ 1756 h 971102"/>
              <a:gd name="connsiteX1" fmla="*/ 428 w 26136"/>
              <a:gd name="connsiteY1" fmla="*/ 935206 h 971102"/>
              <a:gd name="connsiteX2" fmla="*/ 25828 w 26136"/>
              <a:gd name="connsiteY2" fmla="*/ 706606 h 971102"/>
              <a:gd name="connsiteX3" fmla="*/ 11012 w 26136"/>
              <a:gd name="connsiteY3" fmla="*/ 1756 h 97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36" h="971102">
                <a:moveTo>
                  <a:pt x="11012" y="1756"/>
                </a:moveTo>
                <a:cubicBezTo>
                  <a:pt x="6779" y="39856"/>
                  <a:pt x="-2041" y="817731"/>
                  <a:pt x="428" y="935206"/>
                </a:cubicBezTo>
                <a:cubicBezTo>
                  <a:pt x="2897" y="1052681"/>
                  <a:pt x="23359" y="856889"/>
                  <a:pt x="25828" y="706606"/>
                </a:cubicBezTo>
                <a:cubicBezTo>
                  <a:pt x="28297" y="556323"/>
                  <a:pt x="15245" y="-36344"/>
                  <a:pt x="11012" y="175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: 図形 1305">
            <a:extLst>
              <a:ext uri="{FF2B5EF4-FFF2-40B4-BE49-F238E27FC236}">
                <a16:creationId xmlns:a16="http://schemas.microsoft.com/office/drawing/2014/main" id="{1247565B-E718-4ACB-9FBD-F5F10A551185}"/>
              </a:ext>
            </a:extLst>
          </p:cNvPr>
          <p:cNvSpPr/>
          <p:nvPr/>
        </p:nvSpPr>
        <p:spPr>
          <a:xfrm>
            <a:off x="4617985" y="9095814"/>
            <a:ext cx="28598" cy="1280526"/>
          </a:xfrm>
          <a:custGeom>
            <a:avLst/>
            <a:gdLst>
              <a:gd name="connsiteX0" fmla="*/ 28098 w 28598"/>
              <a:gd name="connsiteY0" fmla="*/ 24903 h 1280526"/>
              <a:gd name="connsiteX1" fmla="*/ 17515 w 28598"/>
              <a:gd name="connsiteY1" fmla="*/ 1216586 h 1280526"/>
              <a:gd name="connsiteX2" fmla="*/ 6932 w 28598"/>
              <a:gd name="connsiteY2" fmla="*/ 1049369 h 1280526"/>
              <a:gd name="connsiteX3" fmla="*/ 582 w 28598"/>
              <a:gd name="connsiteY3" fmla="*/ 456703 h 1280526"/>
              <a:gd name="connsiteX4" fmla="*/ 28098 w 28598"/>
              <a:gd name="connsiteY4" fmla="*/ 24903 h 128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8" h="1280526">
                <a:moveTo>
                  <a:pt x="28098" y="24903"/>
                </a:moveTo>
                <a:cubicBezTo>
                  <a:pt x="30920" y="151550"/>
                  <a:pt x="21043" y="1045842"/>
                  <a:pt x="17515" y="1216586"/>
                </a:cubicBezTo>
                <a:cubicBezTo>
                  <a:pt x="13987" y="1387330"/>
                  <a:pt x="9754" y="1176016"/>
                  <a:pt x="6932" y="1049369"/>
                </a:cubicBezTo>
                <a:cubicBezTo>
                  <a:pt x="4110" y="922722"/>
                  <a:pt x="-1887" y="626036"/>
                  <a:pt x="582" y="456703"/>
                </a:cubicBezTo>
                <a:cubicBezTo>
                  <a:pt x="3051" y="287370"/>
                  <a:pt x="25276" y="-101744"/>
                  <a:pt x="28098" y="2490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: 図形 1306">
            <a:extLst>
              <a:ext uri="{FF2B5EF4-FFF2-40B4-BE49-F238E27FC236}">
                <a16:creationId xmlns:a16="http://schemas.microsoft.com/office/drawing/2014/main" id="{57469328-8CBD-4D7A-959B-392955082DCC}"/>
              </a:ext>
            </a:extLst>
          </p:cNvPr>
          <p:cNvSpPr/>
          <p:nvPr/>
        </p:nvSpPr>
        <p:spPr>
          <a:xfrm>
            <a:off x="4491831" y="9231984"/>
            <a:ext cx="42225" cy="1014229"/>
          </a:xfrm>
          <a:custGeom>
            <a:avLst/>
            <a:gdLst>
              <a:gd name="connsiteX0" fmla="*/ 1852 w 42225"/>
              <a:gd name="connsiteY0" fmla="*/ 916 h 1014229"/>
              <a:gd name="connsiteX1" fmla="*/ 10319 w 42225"/>
              <a:gd name="connsiteY1" fmla="*/ 963999 h 1014229"/>
              <a:gd name="connsiteX2" fmla="*/ 42069 w 42225"/>
              <a:gd name="connsiteY2" fmla="*/ 790433 h 1014229"/>
              <a:gd name="connsiteX3" fmla="*/ 1852 w 42225"/>
              <a:gd name="connsiteY3" fmla="*/ 916 h 10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25" h="1014229">
                <a:moveTo>
                  <a:pt x="1852" y="916"/>
                </a:moveTo>
                <a:cubicBezTo>
                  <a:pt x="-3440" y="29844"/>
                  <a:pt x="3616" y="832413"/>
                  <a:pt x="10319" y="963999"/>
                </a:cubicBezTo>
                <a:cubicBezTo>
                  <a:pt x="17022" y="1095585"/>
                  <a:pt x="44538" y="944244"/>
                  <a:pt x="42069" y="790433"/>
                </a:cubicBezTo>
                <a:cubicBezTo>
                  <a:pt x="39600" y="636622"/>
                  <a:pt x="7144" y="-28012"/>
                  <a:pt x="1852" y="9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: 図形 1307">
            <a:extLst>
              <a:ext uri="{FF2B5EF4-FFF2-40B4-BE49-F238E27FC236}">
                <a16:creationId xmlns:a16="http://schemas.microsoft.com/office/drawing/2014/main" id="{772AC3A2-DDF5-45DE-993B-B1DFBDA14753}"/>
              </a:ext>
            </a:extLst>
          </p:cNvPr>
          <p:cNvSpPr/>
          <p:nvPr/>
        </p:nvSpPr>
        <p:spPr>
          <a:xfrm>
            <a:off x="4542367" y="8771180"/>
            <a:ext cx="48741" cy="474940"/>
          </a:xfrm>
          <a:custGeom>
            <a:avLst/>
            <a:gdLst>
              <a:gd name="connsiteX0" fmla="*/ 48683 w 48741"/>
              <a:gd name="connsiteY0" fmla="*/ 287 h 474940"/>
              <a:gd name="connsiteX1" fmla="*/ 19050 w 48741"/>
              <a:gd name="connsiteY1" fmla="*/ 296620 h 474940"/>
              <a:gd name="connsiteX2" fmla="*/ 10583 w 48741"/>
              <a:gd name="connsiteY2" fmla="*/ 474420 h 474940"/>
              <a:gd name="connsiteX3" fmla="*/ 0 w 48741"/>
              <a:gd name="connsiteY3" fmla="*/ 347420 h 474940"/>
              <a:gd name="connsiteX4" fmla="*/ 10583 w 48741"/>
              <a:gd name="connsiteY4" fmla="*/ 243703 h 474940"/>
              <a:gd name="connsiteX5" fmla="*/ 48683 w 48741"/>
              <a:gd name="connsiteY5" fmla="*/ 287 h 47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41" h="474940">
                <a:moveTo>
                  <a:pt x="48683" y="287"/>
                </a:moveTo>
                <a:cubicBezTo>
                  <a:pt x="50094" y="9107"/>
                  <a:pt x="25400" y="217598"/>
                  <a:pt x="19050" y="296620"/>
                </a:cubicBezTo>
                <a:cubicBezTo>
                  <a:pt x="12700" y="375642"/>
                  <a:pt x="13758" y="465953"/>
                  <a:pt x="10583" y="474420"/>
                </a:cubicBezTo>
                <a:cubicBezTo>
                  <a:pt x="7408" y="482887"/>
                  <a:pt x="0" y="385873"/>
                  <a:pt x="0" y="347420"/>
                </a:cubicBezTo>
                <a:cubicBezTo>
                  <a:pt x="0" y="308967"/>
                  <a:pt x="1764" y="299442"/>
                  <a:pt x="10583" y="243703"/>
                </a:cubicBezTo>
                <a:cubicBezTo>
                  <a:pt x="19402" y="187964"/>
                  <a:pt x="47272" y="-8533"/>
                  <a:pt x="48683" y="2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: 図形 1308">
            <a:extLst>
              <a:ext uri="{FF2B5EF4-FFF2-40B4-BE49-F238E27FC236}">
                <a16:creationId xmlns:a16="http://schemas.microsoft.com/office/drawing/2014/main" id="{DE8A0763-B254-4011-96BC-B89610216180}"/>
              </a:ext>
            </a:extLst>
          </p:cNvPr>
          <p:cNvSpPr/>
          <p:nvPr/>
        </p:nvSpPr>
        <p:spPr>
          <a:xfrm>
            <a:off x="4510474" y="10318257"/>
            <a:ext cx="53332" cy="471101"/>
          </a:xfrm>
          <a:custGeom>
            <a:avLst/>
            <a:gdLst>
              <a:gd name="connsiteX0" fmla="*/ 143 w 53332"/>
              <a:gd name="connsiteY0" fmla="*/ 2610 h 471101"/>
              <a:gd name="connsiteX1" fmla="*/ 36126 w 53332"/>
              <a:gd name="connsiteY1" fmla="*/ 461926 h 471101"/>
              <a:gd name="connsiteX2" fmla="*/ 50943 w 53332"/>
              <a:gd name="connsiteY2" fmla="*/ 284126 h 471101"/>
              <a:gd name="connsiteX3" fmla="*/ 143 w 53332"/>
              <a:gd name="connsiteY3" fmla="*/ 2610 h 47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32" h="471101">
                <a:moveTo>
                  <a:pt x="143" y="2610"/>
                </a:moveTo>
                <a:cubicBezTo>
                  <a:pt x="-2326" y="32243"/>
                  <a:pt x="27659" y="415007"/>
                  <a:pt x="36126" y="461926"/>
                </a:cubicBezTo>
                <a:cubicBezTo>
                  <a:pt x="44593" y="508845"/>
                  <a:pt x="59057" y="364559"/>
                  <a:pt x="50943" y="284126"/>
                </a:cubicBezTo>
                <a:cubicBezTo>
                  <a:pt x="42829" y="203693"/>
                  <a:pt x="2612" y="-27023"/>
                  <a:pt x="143" y="26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: 図形 1309">
            <a:extLst>
              <a:ext uri="{FF2B5EF4-FFF2-40B4-BE49-F238E27FC236}">
                <a16:creationId xmlns:a16="http://schemas.microsoft.com/office/drawing/2014/main" id="{74A4A840-AC75-4C0C-8AB4-91F980745FAD}"/>
              </a:ext>
            </a:extLst>
          </p:cNvPr>
          <p:cNvSpPr/>
          <p:nvPr/>
        </p:nvSpPr>
        <p:spPr>
          <a:xfrm>
            <a:off x="4656587" y="10257167"/>
            <a:ext cx="52601" cy="544307"/>
          </a:xfrm>
          <a:custGeom>
            <a:avLst/>
            <a:gdLst>
              <a:gd name="connsiteX0" fmla="*/ 7488 w 52601"/>
              <a:gd name="connsiteY0" fmla="*/ 7608 h 544307"/>
              <a:gd name="connsiteX1" fmla="*/ 48763 w 52601"/>
              <a:gd name="connsiteY1" fmla="*/ 518783 h 544307"/>
              <a:gd name="connsiteX2" fmla="*/ 45588 w 52601"/>
              <a:gd name="connsiteY2" fmla="*/ 442583 h 544307"/>
              <a:gd name="connsiteX3" fmla="*/ 2726 w 52601"/>
              <a:gd name="connsiteY3" fmla="*/ 226683 h 544307"/>
              <a:gd name="connsiteX4" fmla="*/ 7488 w 52601"/>
              <a:gd name="connsiteY4" fmla="*/ 7608 h 54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01" h="544307">
                <a:moveTo>
                  <a:pt x="7488" y="7608"/>
                </a:moveTo>
                <a:cubicBezTo>
                  <a:pt x="15161" y="56291"/>
                  <a:pt x="42413" y="446287"/>
                  <a:pt x="48763" y="518783"/>
                </a:cubicBezTo>
                <a:cubicBezTo>
                  <a:pt x="55113" y="591279"/>
                  <a:pt x="53261" y="491266"/>
                  <a:pt x="45588" y="442583"/>
                </a:cubicBezTo>
                <a:cubicBezTo>
                  <a:pt x="37915" y="393900"/>
                  <a:pt x="7753" y="296268"/>
                  <a:pt x="2726" y="226683"/>
                </a:cubicBezTo>
                <a:cubicBezTo>
                  <a:pt x="-2301" y="157098"/>
                  <a:pt x="-185" y="-41075"/>
                  <a:pt x="7488" y="760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: 図形 1310">
            <a:extLst>
              <a:ext uri="{FF2B5EF4-FFF2-40B4-BE49-F238E27FC236}">
                <a16:creationId xmlns:a16="http://schemas.microsoft.com/office/drawing/2014/main" id="{2B227976-ABE5-4B7F-B202-03EF4960AAB6}"/>
              </a:ext>
            </a:extLst>
          </p:cNvPr>
          <p:cNvSpPr/>
          <p:nvPr/>
        </p:nvSpPr>
        <p:spPr>
          <a:xfrm>
            <a:off x="4589458" y="10434156"/>
            <a:ext cx="61061" cy="362197"/>
          </a:xfrm>
          <a:custGeom>
            <a:avLst/>
            <a:gdLst>
              <a:gd name="connsiteX0" fmla="*/ 39692 w 61061"/>
              <a:gd name="connsiteY0" fmla="*/ 482 h 362197"/>
              <a:gd name="connsiteX1" fmla="*/ 28580 w 61061"/>
              <a:gd name="connsiteY1" fmla="*/ 125894 h 362197"/>
              <a:gd name="connsiteX2" fmla="*/ 23817 w 61061"/>
              <a:gd name="connsiteY2" fmla="*/ 210032 h 362197"/>
              <a:gd name="connsiteX3" fmla="*/ 60330 w 61061"/>
              <a:gd name="connsiteY3" fmla="*/ 359257 h 362197"/>
              <a:gd name="connsiteX4" fmla="*/ 44455 w 61061"/>
              <a:gd name="connsiteY4" fmla="*/ 298932 h 362197"/>
              <a:gd name="connsiteX5" fmla="*/ 5 w 61061"/>
              <a:gd name="connsiteY5" fmla="*/ 175107 h 362197"/>
              <a:gd name="connsiteX6" fmla="*/ 39692 w 61061"/>
              <a:gd name="connsiteY6" fmla="*/ 482 h 36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61" h="362197">
                <a:moveTo>
                  <a:pt x="39692" y="482"/>
                </a:moveTo>
                <a:cubicBezTo>
                  <a:pt x="44455" y="-7720"/>
                  <a:pt x="31226" y="90969"/>
                  <a:pt x="28580" y="125894"/>
                </a:cubicBezTo>
                <a:cubicBezTo>
                  <a:pt x="25934" y="160819"/>
                  <a:pt x="18525" y="171138"/>
                  <a:pt x="23817" y="210032"/>
                </a:cubicBezTo>
                <a:cubicBezTo>
                  <a:pt x="29109" y="248926"/>
                  <a:pt x="56890" y="344440"/>
                  <a:pt x="60330" y="359257"/>
                </a:cubicBezTo>
                <a:cubicBezTo>
                  <a:pt x="63770" y="374074"/>
                  <a:pt x="54509" y="329624"/>
                  <a:pt x="44455" y="298932"/>
                </a:cubicBezTo>
                <a:cubicBezTo>
                  <a:pt x="34401" y="268240"/>
                  <a:pt x="-524" y="224584"/>
                  <a:pt x="5" y="175107"/>
                </a:cubicBezTo>
                <a:cubicBezTo>
                  <a:pt x="534" y="125630"/>
                  <a:pt x="34929" y="8684"/>
                  <a:pt x="39692" y="48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: 図形 1311">
            <a:extLst>
              <a:ext uri="{FF2B5EF4-FFF2-40B4-BE49-F238E27FC236}">
                <a16:creationId xmlns:a16="http://schemas.microsoft.com/office/drawing/2014/main" id="{3EC8D2C4-833A-490D-9A89-AEBC200C3FBF}"/>
              </a:ext>
            </a:extLst>
          </p:cNvPr>
          <p:cNvSpPr/>
          <p:nvPr/>
        </p:nvSpPr>
        <p:spPr>
          <a:xfrm>
            <a:off x="4527513" y="10764600"/>
            <a:ext cx="185792" cy="46691"/>
          </a:xfrm>
          <a:custGeom>
            <a:avLst/>
            <a:gdLst>
              <a:gd name="connsiteX0" fmla="*/ 37 w 185792"/>
              <a:gd name="connsiteY0" fmla="*/ 38338 h 46691"/>
              <a:gd name="connsiteX1" fmla="*/ 120687 w 185792"/>
              <a:gd name="connsiteY1" fmla="*/ 44688 h 46691"/>
              <a:gd name="connsiteX2" fmla="*/ 185775 w 185792"/>
              <a:gd name="connsiteY2" fmla="*/ 238 h 46691"/>
              <a:gd name="connsiteX3" fmla="*/ 127037 w 185792"/>
              <a:gd name="connsiteY3" fmla="*/ 27225 h 46691"/>
              <a:gd name="connsiteX4" fmla="*/ 107987 w 185792"/>
              <a:gd name="connsiteY4" fmla="*/ 31988 h 46691"/>
              <a:gd name="connsiteX5" fmla="*/ 37 w 185792"/>
              <a:gd name="connsiteY5" fmla="*/ 38338 h 4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792" h="46691">
                <a:moveTo>
                  <a:pt x="37" y="38338"/>
                </a:moveTo>
                <a:cubicBezTo>
                  <a:pt x="2154" y="40455"/>
                  <a:pt x="89731" y="51038"/>
                  <a:pt x="120687" y="44688"/>
                </a:cubicBezTo>
                <a:cubicBezTo>
                  <a:pt x="151643" y="38338"/>
                  <a:pt x="184717" y="3148"/>
                  <a:pt x="185775" y="238"/>
                </a:cubicBezTo>
                <a:cubicBezTo>
                  <a:pt x="186833" y="-2672"/>
                  <a:pt x="140002" y="21933"/>
                  <a:pt x="127037" y="27225"/>
                </a:cubicBezTo>
                <a:cubicBezTo>
                  <a:pt x="114072" y="32517"/>
                  <a:pt x="129418" y="31988"/>
                  <a:pt x="107987" y="31988"/>
                </a:cubicBezTo>
                <a:cubicBezTo>
                  <a:pt x="86556" y="31988"/>
                  <a:pt x="-2080" y="36221"/>
                  <a:pt x="37" y="383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: 図形 1312">
            <a:extLst>
              <a:ext uri="{FF2B5EF4-FFF2-40B4-BE49-F238E27FC236}">
                <a16:creationId xmlns:a16="http://schemas.microsoft.com/office/drawing/2014/main" id="{7C90F6DD-FB3F-4F1D-94C5-AF0F3067D3C0}"/>
              </a:ext>
            </a:extLst>
          </p:cNvPr>
          <p:cNvSpPr/>
          <p:nvPr/>
        </p:nvSpPr>
        <p:spPr>
          <a:xfrm>
            <a:off x="3449362" y="7344595"/>
            <a:ext cx="21565" cy="605570"/>
          </a:xfrm>
          <a:custGeom>
            <a:avLst/>
            <a:gdLst>
              <a:gd name="connsiteX0" fmla="*/ 9801 w 21565"/>
              <a:gd name="connsiteY0" fmla="*/ 768 h 605570"/>
              <a:gd name="connsiteX1" fmla="*/ 276 w 21565"/>
              <a:gd name="connsiteY1" fmla="*/ 578618 h 605570"/>
              <a:gd name="connsiteX2" fmla="*/ 20913 w 21565"/>
              <a:gd name="connsiteY2" fmla="*/ 457968 h 605570"/>
              <a:gd name="connsiteX3" fmla="*/ 9801 w 21565"/>
              <a:gd name="connsiteY3" fmla="*/ 768 h 60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65" h="605570">
                <a:moveTo>
                  <a:pt x="9801" y="768"/>
                </a:moveTo>
                <a:cubicBezTo>
                  <a:pt x="6362" y="20876"/>
                  <a:pt x="-1576" y="502418"/>
                  <a:pt x="276" y="578618"/>
                </a:cubicBezTo>
                <a:cubicBezTo>
                  <a:pt x="2128" y="654818"/>
                  <a:pt x="17474" y="555070"/>
                  <a:pt x="20913" y="457968"/>
                </a:cubicBezTo>
                <a:cubicBezTo>
                  <a:pt x="24352" y="360866"/>
                  <a:pt x="13240" y="-19340"/>
                  <a:pt x="9801" y="76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: 図形 1313">
            <a:extLst>
              <a:ext uri="{FF2B5EF4-FFF2-40B4-BE49-F238E27FC236}">
                <a16:creationId xmlns:a16="http://schemas.microsoft.com/office/drawing/2014/main" id="{16210475-9B37-496F-A1E1-3BD012378836}"/>
              </a:ext>
            </a:extLst>
          </p:cNvPr>
          <p:cNvSpPr/>
          <p:nvPr/>
        </p:nvSpPr>
        <p:spPr>
          <a:xfrm>
            <a:off x="3604849" y="7344849"/>
            <a:ext cx="14738" cy="535294"/>
          </a:xfrm>
          <a:custGeom>
            <a:avLst/>
            <a:gdLst>
              <a:gd name="connsiteX0" fmla="*/ 364 w 14738"/>
              <a:gd name="connsiteY0" fmla="*/ 16389 h 535294"/>
              <a:gd name="connsiteX1" fmla="*/ 5126 w 14738"/>
              <a:gd name="connsiteY1" fmla="*/ 533914 h 535294"/>
              <a:gd name="connsiteX2" fmla="*/ 14651 w 14738"/>
              <a:gd name="connsiteY2" fmla="*/ 164026 h 535294"/>
              <a:gd name="connsiteX3" fmla="*/ 364 w 14738"/>
              <a:gd name="connsiteY3" fmla="*/ 16389 h 53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8" h="535294">
                <a:moveTo>
                  <a:pt x="364" y="16389"/>
                </a:moveTo>
                <a:cubicBezTo>
                  <a:pt x="-1224" y="78037"/>
                  <a:pt x="2745" y="509308"/>
                  <a:pt x="5126" y="533914"/>
                </a:cubicBezTo>
                <a:cubicBezTo>
                  <a:pt x="7507" y="558520"/>
                  <a:pt x="13328" y="247105"/>
                  <a:pt x="14651" y="164026"/>
                </a:cubicBezTo>
                <a:cubicBezTo>
                  <a:pt x="15974" y="80947"/>
                  <a:pt x="1952" y="-45259"/>
                  <a:pt x="364" y="1638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: 図形 1314">
            <a:extLst>
              <a:ext uri="{FF2B5EF4-FFF2-40B4-BE49-F238E27FC236}">
                <a16:creationId xmlns:a16="http://schemas.microsoft.com/office/drawing/2014/main" id="{3F076E17-8FAC-41F6-96BC-57E8D24822A7}"/>
              </a:ext>
            </a:extLst>
          </p:cNvPr>
          <p:cNvSpPr/>
          <p:nvPr/>
        </p:nvSpPr>
        <p:spPr>
          <a:xfrm>
            <a:off x="3633781" y="7336744"/>
            <a:ext cx="46065" cy="657030"/>
          </a:xfrm>
          <a:custGeom>
            <a:avLst/>
            <a:gdLst>
              <a:gd name="connsiteX0" fmla="*/ 34932 w 46065"/>
              <a:gd name="connsiteY0" fmla="*/ 10206 h 657030"/>
              <a:gd name="connsiteX1" fmla="*/ 46044 w 46065"/>
              <a:gd name="connsiteY1" fmla="*/ 634094 h 657030"/>
              <a:gd name="connsiteX2" fmla="*/ 36519 w 46065"/>
              <a:gd name="connsiteY2" fmla="*/ 497569 h 657030"/>
              <a:gd name="connsiteX3" fmla="*/ 7 w 46065"/>
              <a:gd name="connsiteY3" fmla="*/ 262619 h 657030"/>
              <a:gd name="connsiteX4" fmla="*/ 34932 w 46065"/>
              <a:gd name="connsiteY4" fmla="*/ 10206 h 65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65" h="657030">
                <a:moveTo>
                  <a:pt x="34932" y="10206"/>
                </a:moveTo>
                <a:cubicBezTo>
                  <a:pt x="42605" y="72119"/>
                  <a:pt x="45780" y="552867"/>
                  <a:pt x="46044" y="634094"/>
                </a:cubicBezTo>
                <a:cubicBezTo>
                  <a:pt x="46308" y="715321"/>
                  <a:pt x="44192" y="559482"/>
                  <a:pt x="36519" y="497569"/>
                </a:cubicBezTo>
                <a:cubicBezTo>
                  <a:pt x="28846" y="435656"/>
                  <a:pt x="536" y="340142"/>
                  <a:pt x="7" y="262619"/>
                </a:cubicBezTo>
                <a:cubicBezTo>
                  <a:pt x="-522" y="185096"/>
                  <a:pt x="27259" y="-51707"/>
                  <a:pt x="34932" y="1020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: 図形 1315">
            <a:extLst>
              <a:ext uri="{FF2B5EF4-FFF2-40B4-BE49-F238E27FC236}">
                <a16:creationId xmlns:a16="http://schemas.microsoft.com/office/drawing/2014/main" id="{9E11DE09-E322-4AF9-9E12-84E38E92C0B2}"/>
              </a:ext>
            </a:extLst>
          </p:cNvPr>
          <p:cNvSpPr/>
          <p:nvPr/>
        </p:nvSpPr>
        <p:spPr>
          <a:xfrm>
            <a:off x="3438373" y="8087164"/>
            <a:ext cx="45286" cy="662235"/>
          </a:xfrm>
          <a:custGeom>
            <a:avLst/>
            <a:gdLst>
              <a:gd name="connsiteX0" fmla="*/ 152 w 45286"/>
              <a:gd name="connsiteY0" fmla="*/ 12261 h 662235"/>
              <a:gd name="connsiteX1" fmla="*/ 43015 w 45286"/>
              <a:gd name="connsiteY1" fmla="*/ 640911 h 662235"/>
              <a:gd name="connsiteX2" fmla="*/ 38252 w 45286"/>
              <a:gd name="connsiteY2" fmla="*/ 490099 h 662235"/>
              <a:gd name="connsiteX3" fmla="*/ 28727 w 45286"/>
              <a:gd name="connsiteY3" fmla="*/ 244036 h 662235"/>
              <a:gd name="connsiteX4" fmla="*/ 152 w 45286"/>
              <a:gd name="connsiteY4" fmla="*/ 12261 h 66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86" h="662235">
                <a:moveTo>
                  <a:pt x="152" y="12261"/>
                </a:moveTo>
                <a:cubicBezTo>
                  <a:pt x="2533" y="78407"/>
                  <a:pt x="36665" y="561271"/>
                  <a:pt x="43015" y="640911"/>
                </a:cubicBezTo>
                <a:cubicBezTo>
                  <a:pt x="49365" y="720551"/>
                  <a:pt x="40633" y="556245"/>
                  <a:pt x="38252" y="490099"/>
                </a:cubicBezTo>
                <a:cubicBezTo>
                  <a:pt x="35871" y="423953"/>
                  <a:pt x="33490" y="322617"/>
                  <a:pt x="28727" y="244036"/>
                </a:cubicBezTo>
                <a:cubicBezTo>
                  <a:pt x="23964" y="165455"/>
                  <a:pt x="-2229" y="-53885"/>
                  <a:pt x="152" y="1226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: 図形 1316">
            <a:extLst>
              <a:ext uri="{FF2B5EF4-FFF2-40B4-BE49-F238E27FC236}">
                <a16:creationId xmlns:a16="http://schemas.microsoft.com/office/drawing/2014/main" id="{91FB3FC9-8A88-4DC4-B2E5-2DC538A76975}"/>
              </a:ext>
            </a:extLst>
          </p:cNvPr>
          <p:cNvSpPr/>
          <p:nvPr/>
        </p:nvSpPr>
        <p:spPr>
          <a:xfrm>
            <a:off x="3619013" y="8132911"/>
            <a:ext cx="47137" cy="869954"/>
          </a:xfrm>
          <a:custGeom>
            <a:avLst/>
            <a:gdLst>
              <a:gd name="connsiteX0" fmla="*/ 46525 w 47137"/>
              <a:gd name="connsiteY0" fmla="*/ 14139 h 869954"/>
              <a:gd name="connsiteX1" fmla="*/ 6837 w 47137"/>
              <a:gd name="connsiteY1" fmla="*/ 825352 h 869954"/>
              <a:gd name="connsiteX2" fmla="*/ 2075 w 47137"/>
              <a:gd name="connsiteY2" fmla="*/ 718989 h 869954"/>
              <a:gd name="connsiteX3" fmla="*/ 29062 w 47137"/>
              <a:gd name="connsiteY3" fmla="*/ 337989 h 869954"/>
              <a:gd name="connsiteX4" fmla="*/ 46525 w 47137"/>
              <a:gd name="connsiteY4" fmla="*/ 14139 h 86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37" h="869954">
                <a:moveTo>
                  <a:pt x="46525" y="14139"/>
                </a:moveTo>
                <a:cubicBezTo>
                  <a:pt x="42821" y="95366"/>
                  <a:pt x="14245" y="707877"/>
                  <a:pt x="6837" y="825352"/>
                </a:cubicBezTo>
                <a:cubicBezTo>
                  <a:pt x="-571" y="942827"/>
                  <a:pt x="-1629" y="800216"/>
                  <a:pt x="2075" y="718989"/>
                </a:cubicBezTo>
                <a:cubicBezTo>
                  <a:pt x="5779" y="637762"/>
                  <a:pt x="21918" y="452818"/>
                  <a:pt x="29062" y="337989"/>
                </a:cubicBezTo>
                <a:cubicBezTo>
                  <a:pt x="36206" y="223160"/>
                  <a:pt x="50229" y="-67088"/>
                  <a:pt x="46525" y="1413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: 図形 1317">
            <a:extLst>
              <a:ext uri="{FF2B5EF4-FFF2-40B4-BE49-F238E27FC236}">
                <a16:creationId xmlns:a16="http://schemas.microsoft.com/office/drawing/2014/main" id="{DA52F8B0-48CC-41BF-8126-03C6F852CFF4}"/>
              </a:ext>
            </a:extLst>
          </p:cNvPr>
          <p:cNvSpPr/>
          <p:nvPr/>
        </p:nvSpPr>
        <p:spPr>
          <a:xfrm>
            <a:off x="3417825" y="8779403"/>
            <a:ext cx="63856" cy="941709"/>
          </a:xfrm>
          <a:custGeom>
            <a:avLst/>
            <a:gdLst>
              <a:gd name="connsiteX0" fmla="*/ 60388 w 63856"/>
              <a:gd name="connsiteY0" fmla="*/ 1060 h 941709"/>
              <a:gd name="connsiteX1" fmla="*/ 63 w 63856"/>
              <a:gd name="connsiteY1" fmla="*/ 897997 h 941709"/>
              <a:gd name="connsiteX2" fmla="*/ 49275 w 63856"/>
              <a:gd name="connsiteY2" fmla="*/ 720197 h 941709"/>
              <a:gd name="connsiteX3" fmla="*/ 60388 w 63856"/>
              <a:gd name="connsiteY3" fmla="*/ 1060 h 94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56" h="941709">
                <a:moveTo>
                  <a:pt x="60388" y="1060"/>
                </a:moveTo>
                <a:cubicBezTo>
                  <a:pt x="52186" y="30693"/>
                  <a:pt x="1915" y="778141"/>
                  <a:pt x="63" y="897997"/>
                </a:cubicBezTo>
                <a:cubicBezTo>
                  <a:pt x="-1789" y="1017853"/>
                  <a:pt x="37369" y="868893"/>
                  <a:pt x="49275" y="720197"/>
                </a:cubicBezTo>
                <a:cubicBezTo>
                  <a:pt x="61181" y="571501"/>
                  <a:pt x="68590" y="-28573"/>
                  <a:pt x="60388" y="106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: 図形 1318">
            <a:extLst>
              <a:ext uri="{FF2B5EF4-FFF2-40B4-BE49-F238E27FC236}">
                <a16:creationId xmlns:a16="http://schemas.microsoft.com/office/drawing/2014/main" id="{FB229C4F-80FE-40BF-A4BA-5A0DEDBC3633}"/>
              </a:ext>
            </a:extLst>
          </p:cNvPr>
          <p:cNvSpPr/>
          <p:nvPr/>
        </p:nvSpPr>
        <p:spPr>
          <a:xfrm>
            <a:off x="3563045" y="9000339"/>
            <a:ext cx="54143" cy="879891"/>
          </a:xfrm>
          <a:custGeom>
            <a:avLst/>
            <a:gdLst>
              <a:gd name="connsiteX0" fmla="*/ 53280 w 54143"/>
              <a:gd name="connsiteY0" fmla="*/ 35711 h 879891"/>
              <a:gd name="connsiteX1" fmla="*/ 5655 w 54143"/>
              <a:gd name="connsiteY1" fmla="*/ 848511 h 879891"/>
              <a:gd name="connsiteX2" fmla="*/ 4068 w 54143"/>
              <a:gd name="connsiteY2" fmla="*/ 662774 h 879891"/>
              <a:gd name="connsiteX3" fmla="*/ 34230 w 54143"/>
              <a:gd name="connsiteY3" fmla="*/ 192874 h 879891"/>
              <a:gd name="connsiteX4" fmla="*/ 53280 w 54143"/>
              <a:gd name="connsiteY4" fmla="*/ 35711 h 87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43" h="879891">
                <a:moveTo>
                  <a:pt x="53280" y="35711"/>
                </a:moveTo>
                <a:cubicBezTo>
                  <a:pt x="48517" y="144984"/>
                  <a:pt x="13857" y="744001"/>
                  <a:pt x="5655" y="848511"/>
                </a:cubicBezTo>
                <a:cubicBezTo>
                  <a:pt x="-2547" y="953021"/>
                  <a:pt x="-695" y="772047"/>
                  <a:pt x="4068" y="662774"/>
                </a:cubicBezTo>
                <a:cubicBezTo>
                  <a:pt x="8830" y="553501"/>
                  <a:pt x="26557" y="292093"/>
                  <a:pt x="34230" y="192874"/>
                </a:cubicBezTo>
                <a:cubicBezTo>
                  <a:pt x="41903" y="93655"/>
                  <a:pt x="58043" y="-73562"/>
                  <a:pt x="53280" y="357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: 図形 1319">
            <a:extLst>
              <a:ext uri="{FF2B5EF4-FFF2-40B4-BE49-F238E27FC236}">
                <a16:creationId xmlns:a16="http://schemas.microsoft.com/office/drawing/2014/main" id="{28B8678B-8D88-4AA3-9F58-081F72555843}"/>
              </a:ext>
            </a:extLst>
          </p:cNvPr>
          <p:cNvSpPr/>
          <p:nvPr/>
        </p:nvSpPr>
        <p:spPr>
          <a:xfrm>
            <a:off x="3419323" y="9718351"/>
            <a:ext cx="11336" cy="542267"/>
          </a:xfrm>
          <a:custGeom>
            <a:avLst/>
            <a:gdLst>
              <a:gd name="connsiteX0" fmla="*/ 11265 w 11336"/>
              <a:gd name="connsiteY0" fmla="*/ 25724 h 542267"/>
              <a:gd name="connsiteX1" fmla="*/ 152 w 11336"/>
              <a:gd name="connsiteY1" fmla="*/ 541662 h 542267"/>
              <a:gd name="connsiteX2" fmla="*/ 4915 w 11336"/>
              <a:gd name="connsiteY2" fmla="*/ 127324 h 542267"/>
              <a:gd name="connsiteX3" fmla="*/ 11265 w 11336"/>
              <a:gd name="connsiteY3" fmla="*/ 25724 h 54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6" h="542267">
                <a:moveTo>
                  <a:pt x="11265" y="25724"/>
                </a:moveTo>
                <a:cubicBezTo>
                  <a:pt x="10471" y="94780"/>
                  <a:pt x="1210" y="524729"/>
                  <a:pt x="152" y="541662"/>
                </a:cubicBezTo>
                <a:cubicBezTo>
                  <a:pt x="-906" y="558595"/>
                  <a:pt x="3857" y="215695"/>
                  <a:pt x="4915" y="127324"/>
                </a:cubicBezTo>
                <a:cubicBezTo>
                  <a:pt x="5973" y="38953"/>
                  <a:pt x="12059" y="-43332"/>
                  <a:pt x="11265" y="2572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: 図形 1320">
            <a:extLst>
              <a:ext uri="{FF2B5EF4-FFF2-40B4-BE49-F238E27FC236}">
                <a16:creationId xmlns:a16="http://schemas.microsoft.com/office/drawing/2014/main" id="{149F2877-7919-4C1A-8E88-D2CB7981CFB0}"/>
              </a:ext>
            </a:extLst>
          </p:cNvPr>
          <p:cNvSpPr/>
          <p:nvPr/>
        </p:nvSpPr>
        <p:spPr>
          <a:xfrm>
            <a:off x="3533684" y="9869383"/>
            <a:ext cx="29274" cy="408335"/>
          </a:xfrm>
          <a:custGeom>
            <a:avLst/>
            <a:gdLst>
              <a:gd name="connsiteX0" fmla="*/ 27079 w 29274"/>
              <a:gd name="connsiteY0" fmla="*/ 6455 h 408335"/>
              <a:gd name="connsiteX1" fmla="*/ 25491 w 29274"/>
              <a:gd name="connsiteY1" fmla="*/ 395392 h 408335"/>
              <a:gd name="connsiteX2" fmla="*/ 8029 w 29274"/>
              <a:gd name="connsiteY2" fmla="*/ 301730 h 408335"/>
              <a:gd name="connsiteX3" fmla="*/ 91 w 29274"/>
              <a:gd name="connsiteY3" fmla="*/ 163617 h 408335"/>
              <a:gd name="connsiteX4" fmla="*/ 27079 w 29274"/>
              <a:gd name="connsiteY4" fmla="*/ 6455 h 40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4" h="408335">
                <a:moveTo>
                  <a:pt x="27079" y="6455"/>
                </a:moveTo>
                <a:cubicBezTo>
                  <a:pt x="31312" y="45084"/>
                  <a:pt x="28666" y="346180"/>
                  <a:pt x="25491" y="395392"/>
                </a:cubicBezTo>
                <a:cubicBezTo>
                  <a:pt x="22316" y="444604"/>
                  <a:pt x="12262" y="340359"/>
                  <a:pt x="8029" y="301730"/>
                </a:cubicBezTo>
                <a:cubicBezTo>
                  <a:pt x="3796" y="263101"/>
                  <a:pt x="-703" y="214152"/>
                  <a:pt x="91" y="163617"/>
                </a:cubicBezTo>
                <a:cubicBezTo>
                  <a:pt x="885" y="113082"/>
                  <a:pt x="22846" y="-32174"/>
                  <a:pt x="27079" y="64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: 図形 1321">
            <a:extLst>
              <a:ext uri="{FF2B5EF4-FFF2-40B4-BE49-F238E27FC236}">
                <a16:creationId xmlns:a16="http://schemas.microsoft.com/office/drawing/2014/main" id="{75D58F40-B75E-4066-8F8D-87F09D6DCFA8}"/>
              </a:ext>
            </a:extLst>
          </p:cNvPr>
          <p:cNvSpPr/>
          <p:nvPr/>
        </p:nvSpPr>
        <p:spPr>
          <a:xfrm>
            <a:off x="3189955" y="7282971"/>
            <a:ext cx="55135" cy="1013939"/>
          </a:xfrm>
          <a:custGeom>
            <a:avLst/>
            <a:gdLst>
              <a:gd name="connsiteX0" fmla="*/ 54895 w 55135"/>
              <a:gd name="connsiteY0" fmla="*/ 6829 h 1013939"/>
              <a:gd name="connsiteX1" fmla="*/ 19970 w 55135"/>
              <a:gd name="connsiteY1" fmla="*/ 997429 h 1013939"/>
              <a:gd name="connsiteX2" fmla="*/ 920 w 55135"/>
              <a:gd name="connsiteY2" fmla="*/ 581504 h 1013939"/>
              <a:gd name="connsiteX3" fmla="*/ 54895 w 55135"/>
              <a:gd name="connsiteY3" fmla="*/ 6829 h 101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35" h="1013939">
                <a:moveTo>
                  <a:pt x="54895" y="6829"/>
                </a:moveTo>
                <a:cubicBezTo>
                  <a:pt x="58070" y="76150"/>
                  <a:pt x="28966" y="901650"/>
                  <a:pt x="19970" y="997429"/>
                </a:cubicBezTo>
                <a:cubicBezTo>
                  <a:pt x="10974" y="1093208"/>
                  <a:pt x="-3842" y="748191"/>
                  <a:pt x="920" y="581504"/>
                </a:cubicBezTo>
                <a:cubicBezTo>
                  <a:pt x="5682" y="414817"/>
                  <a:pt x="51720" y="-62492"/>
                  <a:pt x="54895" y="682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: 図形 1322">
            <a:extLst>
              <a:ext uri="{FF2B5EF4-FFF2-40B4-BE49-F238E27FC236}">
                <a16:creationId xmlns:a16="http://schemas.microsoft.com/office/drawing/2014/main" id="{1643FBEB-DC43-43DD-8D9E-93FF3FAF8A9E}"/>
              </a:ext>
            </a:extLst>
          </p:cNvPr>
          <p:cNvSpPr/>
          <p:nvPr/>
        </p:nvSpPr>
        <p:spPr>
          <a:xfrm>
            <a:off x="3049464" y="7226299"/>
            <a:ext cx="28761" cy="835038"/>
          </a:xfrm>
          <a:custGeom>
            <a:avLst/>
            <a:gdLst>
              <a:gd name="connsiteX0" fmla="*/ 20761 w 28761"/>
              <a:gd name="connsiteY0" fmla="*/ 1 h 835038"/>
              <a:gd name="connsiteX1" fmla="*/ 124 w 28761"/>
              <a:gd name="connsiteY1" fmla="*/ 631826 h 835038"/>
              <a:gd name="connsiteX2" fmla="*/ 12824 w 28761"/>
              <a:gd name="connsiteY2" fmla="*/ 835026 h 835038"/>
              <a:gd name="connsiteX3" fmla="*/ 27111 w 28761"/>
              <a:gd name="connsiteY3" fmla="*/ 625476 h 835038"/>
              <a:gd name="connsiteX4" fmla="*/ 20761 w 28761"/>
              <a:gd name="connsiteY4" fmla="*/ 1 h 83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61" h="835038">
                <a:moveTo>
                  <a:pt x="20761" y="1"/>
                </a:moveTo>
                <a:cubicBezTo>
                  <a:pt x="16263" y="1059"/>
                  <a:pt x="1447" y="492655"/>
                  <a:pt x="124" y="631826"/>
                </a:cubicBezTo>
                <a:cubicBezTo>
                  <a:pt x="-1199" y="770997"/>
                  <a:pt x="8326" y="836084"/>
                  <a:pt x="12824" y="835026"/>
                </a:cubicBezTo>
                <a:cubicBezTo>
                  <a:pt x="17322" y="833968"/>
                  <a:pt x="22349" y="763059"/>
                  <a:pt x="27111" y="625476"/>
                </a:cubicBezTo>
                <a:cubicBezTo>
                  <a:pt x="31874" y="487893"/>
                  <a:pt x="25259" y="-1057"/>
                  <a:pt x="20761" y="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: 図形 1323">
            <a:extLst>
              <a:ext uri="{FF2B5EF4-FFF2-40B4-BE49-F238E27FC236}">
                <a16:creationId xmlns:a16="http://schemas.microsoft.com/office/drawing/2014/main" id="{0289F789-8333-495C-997B-B886A9B189D2}"/>
              </a:ext>
            </a:extLst>
          </p:cNvPr>
          <p:cNvSpPr/>
          <p:nvPr/>
        </p:nvSpPr>
        <p:spPr>
          <a:xfrm>
            <a:off x="3122220" y="7250247"/>
            <a:ext cx="24260" cy="677220"/>
          </a:xfrm>
          <a:custGeom>
            <a:avLst/>
            <a:gdLst>
              <a:gd name="connsiteX0" fmla="*/ 5155 w 24260"/>
              <a:gd name="connsiteY0" fmla="*/ 6216 h 677220"/>
              <a:gd name="connsiteX1" fmla="*/ 393 w 24260"/>
              <a:gd name="connsiteY1" fmla="*/ 649153 h 677220"/>
              <a:gd name="connsiteX2" fmla="*/ 13093 w 24260"/>
              <a:gd name="connsiteY2" fmla="*/ 539616 h 677220"/>
              <a:gd name="connsiteX3" fmla="*/ 24205 w 24260"/>
              <a:gd name="connsiteY3" fmla="*/ 334828 h 677220"/>
              <a:gd name="connsiteX4" fmla="*/ 5155 w 24260"/>
              <a:gd name="connsiteY4" fmla="*/ 6216 h 67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60" h="677220">
                <a:moveTo>
                  <a:pt x="5155" y="6216"/>
                </a:moveTo>
                <a:cubicBezTo>
                  <a:pt x="1186" y="58604"/>
                  <a:pt x="-930" y="560253"/>
                  <a:pt x="393" y="649153"/>
                </a:cubicBezTo>
                <a:cubicBezTo>
                  <a:pt x="1716" y="738053"/>
                  <a:pt x="9124" y="592004"/>
                  <a:pt x="13093" y="539616"/>
                </a:cubicBezTo>
                <a:cubicBezTo>
                  <a:pt x="17062" y="487229"/>
                  <a:pt x="24999" y="422405"/>
                  <a:pt x="24205" y="334828"/>
                </a:cubicBezTo>
                <a:cubicBezTo>
                  <a:pt x="23411" y="247251"/>
                  <a:pt x="9124" y="-46172"/>
                  <a:pt x="5155" y="62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: 図形 1324">
            <a:extLst>
              <a:ext uri="{FF2B5EF4-FFF2-40B4-BE49-F238E27FC236}">
                <a16:creationId xmlns:a16="http://schemas.microsoft.com/office/drawing/2014/main" id="{DDEBB271-1F61-4A95-BAB1-6DC52D0D0694}"/>
              </a:ext>
            </a:extLst>
          </p:cNvPr>
          <p:cNvSpPr/>
          <p:nvPr/>
        </p:nvSpPr>
        <p:spPr>
          <a:xfrm>
            <a:off x="3049119" y="8088347"/>
            <a:ext cx="18014" cy="567823"/>
          </a:xfrm>
          <a:custGeom>
            <a:avLst/>
            <a:gdLst>
              <a:gd name="connsiteX0" fmla="*/ 6819 w 18014"/>
              <a:gd name="connsiteY0" fmla="*/ 1553 h 567823"/>
              <a:gd name="connsiteX1" fmla="*/ 17931 w 18014"/>
              <a:gd name="connsiteY1" fmla="*/ 550828 h 567823"/>
              <a:gd name="connsiteX2" fmla="*/ 469 w 18014"/>
              <a:gd name="connsiteY2" fmla="*/ 390491 h 567823"/>
              <a:gd name="connsiteX3" fmla="*/ 6819 w 18014"/>
              <a:gd name="connsiteY3" fmla="*/ 1553 h 56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14" h="567823">
                <a:moveTo>
                  <a:pt x="6819" y="1553"/>
                </a:moveTo>
                <a:cubicBezTo>
                  <a:pt x="9729" y="28276"/>
                  <a:pt x="18989" y="486005"/>
                  <a:pt x="17931" y="550828"/>
                </a:cubicBezTo>
                <a:cubicBezTo>
                  <a:pt x="16873" y="615651"/>
                  <a:pt x="2586" y="480449"/>
                  <a:pt x="469" y="390491"/>
                </a:cubicBezTo>
                <a:cubicBezTo>
                  <a:pt x="-1648" y="300533"/>
                  <a:pt x="3909" y="-25170"/>
                  <a:pt x="6819" y="155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: 図形 1325">
            <a:extLst>
              <a:ext uri="{FF2B5EF4-FFF2-40B4-BE49-F238E27FC236}">
                <a16:creationId xmlns:a16="http://schemas.microsoft.com/office/drawing/2014/main" id="{3E483593-C5E0-4128-9DAD-EB87C57599BC}"/>
              </a:ext>
            </a:extLst>
          </p:cNvPr>
          <p:cNvSpPr/>
          <p:nvPr/>
        </p:nvSpPr>
        <p:spPr>
          <a:xfrm>
            <a:off x="3153540" y="8141988"/>
            <a:ext cx="26483" cy="613830"/>
          </a:xfrm>
          <a:custGeom>
            <a:avLst/>
            <a:gdLst>
              <a:gd name="connsiteX0" fmla="*/ 13523 w 26483"/>
              <a:gd name="connsiteY0" fmla="*/ 14587 h 613830"/>
              <a:gd name="connsiteX1" fmla="*/ 26223 w 26483"/>
              <a:gd name="connsiteY1" fmla="*/ 595612 h 613830"/>
              <a:gd name="connsiteX2" fmla="*/ 823 w 26483"/>
              <a:gd name="connsiteY2" fmla="*/ 443212 h 613830"/>
              <a:gd name="connsiteX3" fmla="*/ 5585 w 26483"/>
              <a:gd name="connsiteY3" fmla="*/ 195562 h 613830"/>
              <a:gd name="connsiteX4" fmla="*/ 13523 w 26483"/>
              <a:gd name="connsiteY4" fmla="*/ 14587 h 61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83" h="613830">
                <a:moveTo>
                  <a:pt x="13523" y="14587"/>
                </a:moveTo>
                <a:cubicBezTo>
                  <a:pt x="16963" y="81262"/>
                  <a:pt x="28340" y="524175"/>
                  <a:pt x="26223" y="595612"/>
                </a:cubicBezTo>
                <a:cubicBezTo>
                  <a:pt x="24106" y="667049"/>
                  <a:pt x="4263" y="509887"/>
                  <a:pt x="823" y="443212"/>
                </a:cubicBezTo>
                <a:cubicBezTo>
                  <a:pt x="-2617" y="376537"/>
                  <a:pt x="5850" y="263560"/>
                  <a:pt x="5585" y="195562"/>
                </a:cubicBezTo>
                <a:cubicBezTo>
                  <a:pt x="5320" y="127564"/>
                  <a:pt x="10083" y="-52088"/>
                  <a:pt x="13523" y="145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: 図形 1326">
            <a:extLst>
              <a:ext uri="{FF2B5EF4-FFF2-40B4-BE49-F238E27FC236}">
                <a16:creationId xmlns:a16="http://schemas.microsoft.com/office/drawing/2014/main" id="{B5DBC0DB-024A-4A6E-8002-EE02B35A7BBE}"/>
              </a:ext>
            </a:extLst>
          </p:cNvPr>
          <p:cNvSpPr/>
          <p:nvPr/>
        </p:nvSpPr>
        <p:spPr>
          <a:xfrm>
            <a:off x="3203453" y="8324840"/>
            <a:ext cx="26084" cy="604883"/>
          </a:xfrm>
          <a:custGeom>
            <a:avLst/>
            <a:gdLst>
              <a:gd name="connsiteX0" fmla="*/ 17585 w 26084"/>
              <a:gd name="connsiteY0" fmla="*/ 10 h 604883"/>
              <a:gd name="connsiteX1" fmla="*/ 25522 w 26084"/>
              <a:gd name="connsiteY1" fmla="*/ 414348 h 604883"/>
              <a:gd name="connsiteX2" fmla="*/ 122 w 26084"/>
              <a:gd name="connsiteY2" fmla="*/ 604848 h 604883"/>
              <a:gd name="connsiteX3" fmla="*/ 15997 w 26084"/>
              <a:gd name="connsiteY3" fmla="*/ 401648 h 604883"/>
              <a:gd name="connsiteX4" fmla="*/ 17585 w 26084"/>
              <a:gd name="connsiteY4" fmla="*/ 10 h 60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84" h="604883">
                <a:moveTo>
                  <a:pt x="17585" y="10"/>
                </a:moveTo>
                <a:cubicBezTo>
                  <a:pt x="19173" y="2127"/>
                  <a:pt x="28433" y="313542"/>
                  <a:pt x="25522" y="414348"/>
                </a:cubicBezTo>
                <a:cubicBezTo>
                  <a:pt x="22612" y="515154"/>
                  <a:pt x="1710" y="606965"/>
                  <a:pt x="122" y="604848"/>
                </a:cubicBezTo>
                <a:cubicBezTo>
                  <a:pt x="-1466" y="602731"/>
                  <a:pt x="12822" y="496898"/>
                  <a:pt x="15997" y="401648"/>
                </a:cubicBezTo>
                <a:cubicBezTo>
                  <a:pt x="19172" y="306398"/>
                  <a:pt x="15997" y="-2107"/>
                  <a:pt x="17585" y="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: 図形 1327">
            <a:extLst>
              <a:ext uri="{FF2B5EF4-FFF2-40B4-BE49-F238E27FC236}">
                <a16:creationId xmlns:a16="http://schemas.microsoft.com/office/drawing/2014/main" id="{295B6B36-D214-478C-85F4-D346F3A489BE}"/>
              </a:ext>
            </a:extLst>
          </p:cNvPr>
          <p:cNvSpPr/>
          <p:nvPr/>
        </p:nvSpPr>
        <p:spPr>
          <a:xfrm>
            <a:off x="3058571" y="8597840"/>
            <a:ext cx="32300" cy="699352"/>
          </a:xfrm>
          <a:custGeom>
            <a:avLst/>
            <a:gdLst>
              <a:gd name="connsiteX0" fmla="*/ 32292 w 32300"/>
              <a:gd name="connsiteY0" fmla="*/ 12760 h 699352"/>
              <a:gd name="connsiteX1" fmla="*/ 542 w 32300"/>
              <a:gd name="connsiteY1" fmla="*/ 333435 h 699352"/>
              <a:gd name="connsiteX2" fmla="*/ 11654 w 32300"/>
              <a:gd name="connsiteY2" fmla="*/ 692210 h 699352"/>
              <a:gd name="connsiteX3" fmla="*/ 3717 w 32300"/>
              <a:gd name="connsiteY3" fmla="*/ 536635 h 699352"/>
              <a:gd name="connsiteX4" fmla="*/ 3717 w 32300"/>
              <a:gd name="connsiteY4" fmla="*/ 109598 h 699352"/>
              <a:gd name="connsiteX5" fmla="*/ 32292 w 32300"/>
              <a:gd name="connsiteY5" fmla="*/ 12760 h 69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00" h="699352">
                <a:moveTo>
                  <a:pt x="32292" y="12760"/>
                </a:moveTo>
                <a:cubicBezTo>
                  <a:pt x="31763" y="50066"/>
                  <a:pt x="3982" y="220193"/>
                  <a:pt x="542" y="333435"/>
                </a:cubicBezTo>
                <a:cubicBezTo>
                  <a:pt x="-2898" y="446677"/>
                  <a:pt x="11125" y="658343"/>
                  <a:pt x="11654" y="692210"/>
                </a:cubicBezTo>
                <a:cubicBezTo>
                  <a:pt x="12183" y="726077"/>
                  <a:pt x="5040" y="633737"/>
                  <a:pt x="3717" y="536635"/>
                </a:cubicBezTo>
                <a:cubicBezTo>
                  <a:pt x="2394" y="439533"/>
                  <a:pt x="13" y="195587"/>
                  <a:pt x="3717" y="109598"/>
                </a:cubicBezTo>
                <a:cubicBezTo>
                  <a:pt x="7421" y="23609"/>
                  <a:pt x="32821" y="-24546"/>
                  <a:pt x="32292" y="1276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: 図形 1328">
            <a:extLst>
              <a:ext uri="{FF2B5EF4-FFF2-40B4-BE49-F238E27FC236}">
                <a16:creationId xmlns:a16="http://schemas.microsoft.com/office/drawing/2014/main" id="{DA988FB0-32DC-41E1-8BD7-45FB658C7D9D}"/>
              </a:ext>
            </a:extLst>
          </p:cNvPr>
          <p:cNvSpPr/>
          <p:nvPr/>
        </p:nvSpPr>
        <p:spPr>
          <a:xfrm>
            <a:off x="3130542" y="8782556"/>
            <a:ext cx="29536" cy="585512"/>
          </a:xfrm>
          <a:custGeom>
            <a:avLst/>
            <a:gdLst>
              <a:gd name="connsiteX0" fmla="*/ 28583 w 29536"/>
              <a:gd name="connsiteY0" fmla="*/ 10607 h 585512"/>
              <a:gd name="connsiteX1" fmla="*/ 20646 w 29536"/>
              <a:gd name="connsiteY1" fmla="*/ 582107 h 585512"/>
              <a:gd name="connsiteX2" fmla="*/ 8 w 29536"/>
              <a:gd name="connsiteY2" fmla="*/ 237619 h 585512"/>
              <a:gd name="connsiteX3" fmla="*/ 28583 w 29536"/>
              <a:gd name="connsiteY3" fmla="*/ 10607 h 58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36" h="585512">
                <a:moveTo>
                  <a:pt x="28583" y="10607"/>
                </a:moveTo>
                <a:cubicBezTo>
                  <a:pt x="32023" y="68022"/>
                  <a:pt x="25409" y="544272"/>
                  <a:pt x="20646" y="582107"/>
                </a:cubicBezTo>
                <a:cubicBezTo>
                  <a:pt x="15883" y="619942"/>
                  <a:pt x="537" y="332075"/>
                  <a:pt x="8" y="237619"/>
                </a:cubicBezTo>
                <a:cubicBezTo>
                  <a:pt x="-521" y="143163"/>
                  <a:pt x="25143" y="-46808"/>
                  <a:pt x="28583" y="1060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: 図形 1329">
            <a:extLst>
              <a:ext uri="{FF2B5EF4-FFF2-40B4-BE49-F238E27FC236}">
                <a16:creationId xmlns:a16="http://schemas.microsoft.com/office/drawing/2014/main" id="{BE38A408-1EF2-4593-B4C4-941C62C423B8}"/>
              </a:ext>
            </a:extLst>
          </p:cNvPr>
          <p:cNvSpPr/>
          <p:nvPr/>
        </p:nvSpPr>
        <p:spPr>
          <a:xfrm>
            <a:off x="3182777" y="8961630"/>
            <a:ext cx="22739" cy="685278"/>
          </a:xfrm>
          <a:custGeom>
            <a:avLst/>
            <a:gdLst>
              <a:gd name="connsiteX0" fmla="*/ 22386 w 22739"/>
              <a:gd name="connsiteY0" fmla="*/ 15683 h 685278"/>
              <a:gd name="connsiteX1" fmla="*/ 12861 w 22739"/>
              <a:gd name="connsiteY1" fmla="*/ 682433 h 685278"/>
              <a:gd name="connsiteX2" fmla="*/ 161 w 22739"/>
              <a:gd name="connsiteY2" fmla="*/ 247458 h 685278"/>
              <a:gd name="connsiteX3" fmla="*/ 22386 w 22739"/>
              <a:gd name="connsiteY3" fmla="*/ 15683 h 68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9" h="685278">
                <a:moveTo>
                  <a:pt x="22386" y="15683"/>
                </a:moveTo>
                <a:cubicBezTo>
                  <a:pt x="24503" y="88179"/>
                  <a:pt x="16565" y="643804"/>
                  <a:pt x="12861" y="682433"/>
                </a:cubicBezTo>
                <a:cubicBezTo>
                  <a:pt x="9157" y="721062"/>
                  <a:pt x="-1427" y="355408"/>
                  <a:pt x="161" y="247458"/>
                </a:cubicBezTo>
                <a:cubicBezTo>
                  <a:pt x="1748" y="139508"/>
                  <a:pt x="20269" y="-56813"/>
                  <a:pt x="22386" y="1568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: 図形 1330">
            <a:extLst>
              <a:ext uri="{FF2B5EF4-FFF2-40B4-BE49-F238E27FC236}">
                <a16:creationId xmlns:a16="http://schemas.microsoft.com/office/drawing/2014/main" id="{14F2178A-7C1C-44B2-9961-669131D7CD86}"/>
              </a:ext>
            </a:extLst>
          </p:cNvPr>
          <p:cNvSpPr/>
          <p:nvPr/>
        </p:nvSpPr>
        <p:spPr>
          <a:xfrm>
            <a:off x="3044804" y="9295551"/>
            <a:ext cx="38108" cy="565040"/>
          </a:xfrm>
          <a:custGeom>
            <a:avLst/>
            <a:gdLst>
              <a:gd name="connsiteX0" fmla="*/ 34946 w 38108"/>
              <a:gd name="connsiteY0" fmla="*/ 849 h 565040"/>
              <a:gd name="connsiteX1" fmla="*/ 21 w 38108"/>
              <a:gd name="connsiteY1" fmla="*/ 542187 h 565040"/>
              <a:gd name="connsiteX2" fmla="*/ 30184 w 38108"/>
              <a:gd name="connsiteY2" fmla="*/ 419949 h 565040"/>
              <a:gd name="connsiteX3" fmla="*/ 34946 w 38108"/>
              <a:gd name="connsiteY3" fmla="*/ 849 h 5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8" h="565040">
                <a:moveTo>
                  <a:pt x="34946" y="849"/>
                </a:moveTo>
                <a:cubicBezTo>
                  <a:pt x="29919" y="21222"/>
                  <a:pt x="815" y="472337"/>
                  <a:pt x="21" y="542187"/>
                </a:cubicBezTo>
                <a:cubicBezTo>
                  <a:pt x="-773" y="612037"/>
                  <a:pt x="20924" y="507526"/>
                  <a:pt x="30184" y="419949"/>
                </a:cubicBezTo>
                <a:cubicBezTo>
                  <a:pt x="39444" y="332372"/>
                  <a:pt x="39973" y="-19524"/>
                  <a:pt x="34946" y="8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: 図形 1331">
            <a:extLst>
              <a:ext uri="{FF2B5EF4-FFF2-40B4-BE49-F238E27FC236}">
                <a16:creationId xmlns:a16="http://schemas.microsoft.com/office/drawing/2014/main" id="{0F9BBFC1-709D-47AE-954C-6D4D29014EEC}"/>
              </a:ext>
            </a:extLst>
          </p:cNvPr>
          <p:cNvSpPr/>
          <p:nvPr/>
        </p:nvSpPr>
        <p:spPr>
          <a:xfrm>
            <a:off x="3111331" y="9676670"/>
            <a:ext cx="99723" cy="665244"/>
          </a:xfrm>
          <a:custGeom>
            <a:avLst/>
            <a:gdLst>
              <a:gd name="connsiteX0" fmla="*/ 95419 w 99723"/>
              <a:gd name="connsiteY0" fmla="*/ 5493 h 665244"/>
              <a:gd name="connsiteX1" fmla="*/ 169 w 99723"/>
              <a:gd name="connsiteY1" fmla="*/ 656368 h 665244"/>
              <a:gd name="connsiteX2" fmla="*/ 73194 w 99723"/>
              <a:gd name="connsiteY2" fmla="*/ 359505 h 665244"/>
              <a:gd name="connsiteX3" fmla="*/ 95419 w 99723"/>
              <a:gd name="connsiteY3" fmla="*/ 5493 h 66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23" h="665244">
                <a:moveTo>
                  <a:pt x="95419" y="5493"/>
                </a:moveTo>
                <a:cubicBezTo>
                  <a:pt x="83248" y="54970"/>
                  <a:pt x="3873" y="597366"/>
                  <a:pt x="169" y="656368"/>
                </a:cubicBezTo>
                <a:cubicBezTo>
                  <a:pt x="-3535" y="715370"/>
                  <a:pt x="54409" y="464809"/>
                  <a:pt x="73194" y="359505"/>
                </a:cubicBezTo>
                <a:cubicBezTo>
                  <a:pt x="91979" y="254201"/>
                  <a:pt x="107590" y="-43984"/>
                  <a:pt x="95419" y="549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: 図形 1332">
            <a:extLst>
              <a:ext uri="{FF2B5EF4-FFF2-40B4-BE49-F238E27FC236}">
                <a16:creationId xmlns:a16="http://schemas.microsoft.com/office/drawing/2014/main" id="{9386D781-B016-43F4-9F0C-91D6001B2E93}"/>
              </a:ext>
            </a:extLst>
          </p:cNvPr>
          <p:cNvSpPr/>
          <p:nvPr/>
        </p:nvSpPr>
        <p:spPr>
          <a:xfrm>
            <a:off x="3008298" y="9950450"/>
            <a:ext cx="53990" cy="384251"/>
          </a:xfrm>
          <a:custGeom>
            <a:avLst/>
            <a:gdLst>
              <a:gd name="connsiteX0" fmla="*/ 53990 w 53990"/>
              <a:gd name="connsiteY0" fmla="*/ 0 h 384251"/>
              <a:gd name="connsiteX1" fmla="*/ 15 w 53990"/>
              <a:gd name="connsiteY1" fmla="*/ 384175 h 384251"/>
              <a:gd name="connsiteX2" fmla="*/ 53990 w 53990"/>
              <a:gd name="connsiteY2" fmla="*/ 0 h 38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90" h="384251">
                <a:moveTo>
                  <a:pt x="53990" y="0"/>
                </a:moveTo>
                <a:cubicBezTo>
                  <a:pt x="53990" y="0"/>
                  <a:pt x="-1043" y="377825"/>
                  <a:pt x="15" y="384175"/>
                </a:cubicBezTo>
                <a:cubicBezTo>
                  <a:pt x="1073" y="390525"/>
                  <a:pt x="53990" y="0"/>
                  <a:pt x="53990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: 図形 1333">
            <a:extLst>
              <a:ext uri="{FF2B5EF4-FFF2-40B4-BE49-F238E27FC236}">
                <a16:creationId xmlns:a16="http://schemas.microsoft.com/office/drawing/2014/main" id="{E255FB49-5506-4FE0-9FF0-5EAF89C5F64D}"/>
              </a:ext>
            </a:extLst>
          </p:cNvPr>
          <p:cNvSpPr/>
          <p:nvPr/>
        </p:nvSpPr>
        <p:spPr>
          <a:xfrm>
            <a:off x="2883286" y="9861331"/>
            <a:ext cx="175692" cy="832784"/>
          </a:xfrm>
          <a:custGeom>
            <a:avLst/>
            <a:gdLst>
              <a:gd name="connsiteX0" fmla="*/ 172652 w 175692"/>
              <a:gd name="connsiteY0" fmla="*/ 6569 h 832784"/>
              <a:gd name="connsiteX1" fmla="*/ 1202 w 175692"/>
              <a:gd name="connsiteY1" fmla="*/ 820957 h 832784"/>
              <a:gd name="connsiteX2" fmla="*/ 101214 w 175692"/>
              <a:gd name="connsiteY2" fmla="*/ 457419 h 832784"/>
              <a:gd name="connsiteX3" fmla="*/ 172652 w 175692"/>
              <a:gd name="connsiteY3" fmla="*/ 6569 h 83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92" h="832784">
                <a:moveTo>
                  <a:pt x="172652" y="6569"/>
                </a:moveTo>
                <a:cubicBezTo>
                  <a:pt x="155983" y="67159"/>
                  <a:pt x="13108" y="745815"/>
                  <a:pt x="1202" y="820957"/>
                </a:cubicBezTo>
                <a:cubicBezTo>
                  <a:pt x="-10704" y="896099"/>
                  <a:pt x="68935" y="593944"/>
                  <a:pt x="101214" y="457419"/>
                </a:cubicBezTo>
                <a:cubicBezTo>
                  <a:pt x="133493" y="320894"/>
                  <a:pt x="189321" y="-54021"/>
                  <a:pt x="172652" y="656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: 図形 1334">
            <a:extLst>
              <a:ext uri="{FF2B5EF4-FFF2-40B4-BE49-F238E27FC236}">
                <a16:creationId xmlns:a16="http://schemas.microsoft.com/office/drawing/2014/main" id="{87136AC8-BB92-44E9-8743-BBF5388FCB9F}"/>
              </a:ext>
            </a:extLst>
          </p:cNvPr>
          <p:cNvSpPr/>
          <p:nvPr/>
        </p:nvSpPr>
        <p:spPr>
          <a:xfrm>
            <a:off x="3022230" y="10229488"/>
            <a:ext cx="98795" cy="452855"/>
          </a:xfrm>
          <a:custGeom>
            <a:avLst/>
            <a:gdLst>
              <a:gd name="connsiteX0" fmla="*/ 98795 w 98795"/>
              <a:gd name="connsiteY0" fmla="*/ 362 h 452855"/>
              <a:gd name="connsiteX1" fmla="*/ 13070 w 98795"/>
              <a:gd name="connsiteY1" fmla="*/ 355962 h 452855"/>
              <a:gd name="connsiteX2" fmla="*/ 3545 w 98795"/>
              <a:gd name="connsiteY2" fmla="*/ 452800 h 452855"/>
              <a:gd name="connsiteX3" fmla="*/ 3545 w 98795"/>
              <a:gd name="connsiteY3" fmla="*/ 368662 h 452855"/>
              <a:gd name="connsiteX4" fmla="*/ 11483 w 98795"/>
              <a:gd name="connsiteY4" fmla="*/ 290875 h 452855"/>
              <a:gd name="connsiteX5" fmla="*/ 98795 w 98795"/>
              <a:gd name="connsiteY5" fmla="*/ 362 h 45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795" h="452855">
                <a:moveTo>
                  <a:pt x="98795" y="362"/>
                </a:moveTo>
                <a:cubicBezTo>
                  <a:pt x="99059" y="11210"/>
                  <a:pt x="28945" y="280556"/>
                  <a:pt x="13070" y="355962"/>
                </a:cubicBezTo>
                <a:cubicBezTo>
                  <a:pt x="-2805" y="431368"/>
                  <a:pt x="5133" y="450683"/>
                  <a:pt x="3545" y="452800"/>
                </a:cubicBezTo>
                <a:cubicBezTo>
                  <a:pt x="1957" y="454917"/>
                  <a:pt x="2222" y="395649"/>
                  <a:pt x="3545" y="368662"/>
                </a:cubicBezTo>
                <a:cubicBezTo>
                  <a:pt x="4868" y="341675"/>
                  <a:pt x="-9419" y="356756"/>
                  <a:pt x="11483" y="290875"/>
                </a:cubicBezTo>
                <a:cubicBezTo>
                  <a:pt x="32385" y="224994"/>
                  <a:pt x="98531" y="-10486"/>
                  <a:pt x="98795" y="3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: 図形 1335">
            <a:extLst>
              <a:ext uri="{FF2B5EF4-FFF2-40B4-BE49-F238E27FC236}">
                <a16:creationId xmlns:a16="http://schemas.microsoft.com/office/drawing/2014/main" id="{E17DB8CF-FD3B-44A7-863F-618E7CC44A1D}"/>
              </a:ext>
            </a:extLst>
          </p:cNvPr>
          <p:cNvSpPr/>
          <p:nvPr/>
        </p:nvSpPr>
        <p:spPr>
          <a:xfrm>
            <a:off x="2877787" y="10675727"/>
            <a:ext cx="169419" cy="25612"/>
          </a:xfrm>
          <a:custGeom>
            <a:avLst/>
            <a:gdLst>
              <a:gd name="connsiteX0" fmla="*/ 351 w 169419"/>
              <a:gd name="connsiteY0" fmla="*/ 24023 h 25612"/>
              <a:gd name="connsiteX1" fmla="*/ 163863 w 169419"/>
              <a:gd name="connsiteY1" fmla="*/ 20848 h 25612"/>
              <a:gd name="connsiteX2" fmla="*/ 121001 w 169419"/>
              <a:gd name="connsiteY2" fmla="*/ 211 h 25612"/>
              <a:gd name="connsiteX3" fmla="*/ 351 w 169419"/>
              <a:gd name="connsiteY3" fmla="*/ 24023 h 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19" h="25612">
                <a:moveTo>
                  <a:pt x="351" y="24023"/>
                </a:moveTo>
                <a:cubicBezTo>
                  <a:pt x="7495" y="27463"/>
                  <a:pt x="143755" y="24817"/>
                  <a:pt x="163863" y="20848"/>
                </a:cubicBezTo>
                <a:cubicBezTo>
                  <a:pt x="183971" y="16879"/>
                  <a:pt x="144813" y="2857"/>
                  <a:pt x="121001" y="211"/>
                </a:cubicBezTo>
                <a:cubicBezTo>
                  <a:pt x="97189" y="-2435"/>
                  <a:pt x="-6793" y="20583"/>
                  <a:pt x="351" y="2402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: 図形 1336">
            <a:extLst>
              <a:ext uri="{FF2B5EF4-FFF2-40B4-BE49-F238E27FC236}">
                <a16:creationId xmlns:a16="http://schemas.microsoft.com/office/drawing/2014/main" id="{FA371859-3991-44E1-9BCC-5A8A9E47C37E}"/>
              </a:ext>
            </a:extLst>
          </p:cNvPr>
          <p:cNvSpPr/>
          <p:nvPr/>
        </p:nvSpPr>
        <p:spPr>
          <a:xfrm>
            <a:off x="3209616" y="8011627"/>
            <a:ext cx="1194947" cy="130907"/>
          </a:xfrm>
          <a:custGeom>
            <a:avLst/>
            <a:gdLst>
              <a:gd name="connsiteX0" fmla="*/ 309 w 1194947"/>
              <a:gd name="connsiteY0" fmla="*/ 486 h 130907"/>
              <a:gd name="connsiteX1" fmla="*/ 340034 w 1194947"/>
              <a:gd name="connsiteY1" fmla="*/ 86211 h 130907"/>
              <a:gd name="connsiteX2" fmla="*/ 1181409 w 1194947"/>
              <a:gd name="connsiteY2" fmla="*/ 130661 h 130907"/>
              <a:gd name="connsiteX3" fmla="*/ 881372 w 1194947"/>
              <a:gd name="connsiteY3" fmla="*/ 105261 h 130907"/>
              <a:gd name="connsiteX4" fmla="*/ 290822 w 1194947"/>
              <a:gd name="connsiteY4" fmla="*/ 54461 h 130907"/>
              <a:gd name="connsiteX5" fmla="*/ 309 w 1194947"/>
              <a:gd name="connsiteY5" fmla="*/ 486 h 1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947" h="130907">
                <a:moveTo>
                  <a:pt x="309" y="486"/>
                </a:moveTo>
                <a:cubicBezTo>
                  <a:pt x="8511" y="5778"/>
                  <a:pt x="143184" y="64515"/>
                  <a:pt x="340034" y="86211"/>
                </a:cubicBezTo>
                <a:cubicBezTo>
                  <a:pt x="536884" y="107907"/>
                  <a:pt x="1091186" y="127486"/>
                  <a:pt x="1181409" y="130661"/>
                </a:cubicBezTo>
                <a:cubicBezTo>
                  <a:pt x="1271632" y="133836"/>
                  <a:pt x="881372" y="105261"/>
                  <a:pt x="881372" y="105261"/>
                </a:cubicBezTo>
                <a:cubicBezTo>
                  <a:pt x="732941" y="92561"/>
                  <a:pt x="433168" y="74569"/>
                  <a:pt x="290822" y="54461"/>
                </a:cubicBezTo>
                <a:cubicBezTo>
                  <a:pt x="148476" y="34353"/>
                  <a:pt x="-7893" y="-4806"/>
                  <a:pt x="309" y="48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: 図形 1337">
            <a:extLst>
              <a:ext uri="{FF2B5EF4-FFF2-40B4-BE49-F238E27FC236}">
                <a16:creationId xmlns:a16="http://schemas.microsoft.com/office/drawing/2014/main" id="{7B50ACFA-11DD-40A0-8884-DC5730160F51}"/>
              </a:ext>
            </a:extLst>
          </p:cNvPr>
          <p:cNvSpPr/>
          <p:nvPr/>
        </p:nvSpPr>
        <p:spPr>
          <a:xfrm>
            <a:off x="4060567" y="8090814"/>
            <a:ext cx="450513" cy="53899"/>
          </a:xfrm>
          <a:custGeom>
            <a:avLst/>
            <a:gdLst>
              <a:gd name="connsiteX0" fmla="*/ 258 w 450513"/>
              <a:gd name="connsiteY0" fmla="*/ 53061 h 53899"/>
              <a:gd name="connsiteX1" fmla="*/ 281246 w 450513"/>
              <a:gd name="connsiteY1" fmla="*/ 38774 h 53899"/>
              <a:gd name="connsiteX2" fmla="*/ 449521 w 450513"/>
              <a:gd name="connsiteY2" fmla="*/ 674 h 53899"/>
              <a:gd name="connsiteX3" fmla="*/ 333633 w 450513"/>
              <a:gd name="connsiteY3" fmla="*/ 16549 h 53899"/>
              <a:gd name="connsiteX4" fmla="*/ 258 w 450513"/>
              <a:gd name="connsiteY4" fmla="*/ 53061 h 5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513" h="53899">
                <a:moveTo>
                  <a:pt x="258" y="53061"/>
                </a:moveTo>
                <a:cubicBezTo>
                  <a:pt x="-8473" y="56765"/>
                  <a:pt x="206369" y="47505"/>
                  <a:pt x="281246" y="38774"/>
                </a:cubicBezTo>
                <a:cubicBezTo>
                  <a:pt x="356123" y="30043"/>
                  <a:pt x="440790" y="4378"/>
                  <a:pt x="449521" y="674"/>
                </a:cubicBezTo>
                <a:cubicBezTo>
                  <a:pt x="458252" y="-3030"/>
                  <a:pt x="408510" y="9405"/>
                  <a:pt x="333633" y="16549"/>
                </a:cubicBezTo>
                <a:cubicBezTo>
                  <a:pt x="258756" y="23693"/>
                  <a:pt x="8989" y="49357"/>
                  <a:pt x="258" y="5306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: 図形 1338">
            <a:extLst>
              <a:ext uri="{FF2B5EF4-FFF2-40B4-BE49-F238E27FC236}">
                <a16:creationId xmlns:a16="http://schemas.microsoft.com/office/drawing/2014/main" id="{B9C538E8-DFD5-4D84-8532-22F22122F84A}"/>
              </a:ext>
            </a:extLst>
          </p:cNvPr>
          <p:cNvSpPr/>
          <p:nvPr/>
        </p:nvSpPr>
        <p:spPr>
          <a:xfrm>
            <a:off x="3242994" y="7885017"/>
            <a:ext cx="402996" cy="142689"/>
          </a:xfrm>
          <a:custGeom>
            <a:avLst/>
            <a:gdLst>
              <a:gd name="connsiteX0" fmla="*/ 269 w 402996"/>
              <a:gd name="connsiteY0" fmla="*/ 96 h 142689"/>
              <a:gd name="connsiteX1" fmla="*/ 138381 w 402996"/>
              <a:gd name="connsiteY1" fmla="*/ 63596 h 142689"/>
              <a:gd name="connsiteX2" fmla="*/ 400319 w 402996"/>
              <a:gd name="connsiteY2" fmla="*/ 141383 h 142689"/>
              <a:gd name="connsiteX3" fmla="*/ 281256 w 402996"/>
              <a:gd name="connsiteY3" fmla="*/ 114396 h 142689"/>
              <a:gd name="connsiteX4" fmla="*/ 108219 w 402996"/>
              <a:gd name="connsiteY4" fmla="*/ 77883 h 142689"/>
              <a:gd name="connsiteX5" fmla="*/ 269 w 402996"/>
              <a:gd name="connsiteY5" fmla="*/ 96 h 14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996" h="142689">
                <a:moveTo>
                  <a:pt x="269" y="96"/>
                </a:moveTo>
                <a:cubicBezTo>
                  <a:pt x="5296" y="-2285"/>
                  <a:pt x="71706" y="40048"/>
                  <a:pt x="138381" y="63596"/>
                </a:cubicBezTo>
                <a:cubicBezTo>
                  <a:pt x="205056" y="87144"/>
                  <a:pt x="376507" y="132916"/>
                  <a:pt x="400319" y="141383"/>
                </a:cubicBezTo>
                <a:cubicBezTo>
                  <a:pt x="424131" y="149850"/>
                  <a:pt x="281256" y="114396"/>
                  <a:pt x="281256" y="114396"/>
                </a:cubicBezTo>
                <a:cubicBezTo>
                  <a:pt x="232573" y="103813"/>
                  <a:pt x="154786" y="93493"/>
                  <a:pt x="108219" y="77883"/>
                </a:cubicBezTo>
                <a:cubicBezTo>
                  <a:pt x="61652" y="62273"/>
                  <a:pt x="-4758" y="2477"/>
                  <a:pt x="269" y="9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: 図形 1339">
            <a:extLst>
              <a:ext uri="{FF2B5EF4-FFF2-40B4-BE49-F238E27FC236}">
                <a16:creationId xmlns:a16="http://schemas.microsoft.com/office/drawing/2014/main" id="{71D78DB5-FA12-442E-8E87-2BDDAEFCBC51}"/>
              </a:ext>
            </a:extLst>
          </p:cNvPr>
          <p:cNvSpPr/>
          <p:nvPr/>
        </p:nvSpPr>
        <p:spPr>
          <a:xfrm>
            <a:off x="3716947" y="8029100"/>
            <a:ext cx="612299" cy="16472"/>
          </a:xfrm>
          <a:custGeom>
            <a:avLst/>
            <a:gdLst>
              <a:gd name="connsiteX0" fmla="*/ 2566 w 612299"/>
              <a:gd name="connsiteY0" fmla="*/ 475 h 16472"/>
              <a:gd name="connsiteX1" fmla="*/ 597878 w 612299"/>
              <a:gd name="connsiteY1" fmla="*/ 5238 h 16472"/>
              <a:gd name="connsiteX2" fmla="*/ 391503 w 612299"/>
              <a:gd name="connsiteY2" fmla="*/ 16350 h 16472"/>
              <a:gd name="connsiteX3" fmla="*/ 2566 w 612299"/>
              <a:gd name="connsiteY3" fmla="*/ 475 h 1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299" h="16472">
                <a:moveTo>
                  <a:pt x="2566" y="475"/>
                </a:moveTo>
                <a:cubicBezTo>
                  <a:pt x="36962" y="-1377"/>
                  <a:pt x="533055" y="2592"/>
                  <a:pt x="597878" y="5238"/>
                </a:cubicBezTo>
                <a:cubicBezTo>
                  <a:pt x="662701" y="7884"/>
                  <a:pt x="493897" y="17673"/>
                  <a:pt x="391503" y="16350"/>
                </a:cubicBezTo>
                <a:cubicBezTo>
                  <a:pt x="289109" y="15027"/>
                  <a:pt x="-31830" y="2327"/>
                  <a:pt x="2566" y="47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: 図形 1340">
            <a:extLst>
              <a:ext uri="{FF2B5EF4-FFF2-40B4-BE49-F238E27FC236}">
                <a16:creationId xmlns:a16="http://schemas.microsoft.com/office/drawing/2014/main" id="{CD0DD7B3-6129-4289-A30A-F6CCECE5D7A7}"/>
              </a:ext>
            </a:extLst>
          </p:cNvPr>
          <p:cNvSpPr/>
          <p:nvPr/>
        </p:nvSpPr>
        <p:spPr>
          <a:xfrm>
            <a:off x="3232081" y="7818418"/>
            <a:ext cx="908666" cy="187149"/>
          </a:xfrm>
          <a:custGeom>
            <a:avLst/>
            <a:gdLst>
              <a:gd name="connsiteX0" fmla="*/ 69 w 908666"/>
              <a:gd name="connsiteY0" fmla="*/ 20 h 187149"/>
              <a:gd name="connsiteX1" fmla="*/ 193744 w 908666"/>
              <a:gd name="connsiteY1" fmla="*/ 120670 h 187149"/>
              <a:gd name="connsiteX2" fmla="*/ 900182 w 908666"/>
              <a:gd name="connsiteY2" fmla="*/ 180995 h 187149"/>
              <a:gd name="connsiteX3" fmla="*/ 560457 w 908666"/>
              <a:gd name="connsiteY3" fmla="*/ 179407 h 187149"/>
              <a:gd name="connsiteX4" fmla="*/ 206444 w 908666"/>
              <a:gd name="connsiteY4" fmla="*/ 130195 h 187149"/>
              <a:gd name="connsiteX5" fmla="*/ 69 w 908666"/>
              <a:gd name="connsiteY5" fmla="*/ 20 h 18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666" h="187149">
                <a:moveTo>
                  <a:pt x="69" y="20"/>
                </a:moveTo>
                <a:cubicBezTo>
                  <a:pt x="-2048" y="-1568"/>
                  <a:pt x="43725" y="90508"/>
                  <a:pt x="193744" y="120670"/>
                </a:cubicBezTo>
                <a:cubicBezTo>
                  <a:pt x="343763" y="150832"/>
                  <a:pt x="839063" y="171206"/>
                  <a:pt x="900182" y="180995"/>
                </a:cubicBezTo>
                <a:cubicBezTo>
                  <a:pt x="961301" y="190785"/>
                  <a:pt x="676080" y="187874"/>
                  <a:pt x="560457" y="179407"/>
                </a:cubicBezTo>
                <a:cubicBezTo>
                  <a:pt x="444834" y="170940"/>
                  <a:pt x="301959" y="156653"/>
                  <a:pt x="206444" y="130195"/>
                </a:cubicBezTo>
                <a:cubicBezTo>
                  <a:pt x="110929" y="103737"/>
                  <a:pt x="2186" y="1608"/>
                  <a:pt x="69" y="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: 図形 1341">
            <a:extLst>
              <a:ext uri="{FF2B5EF4-FFF2-40B4-BE49-F238E27FC236}">
                <a16:creationId xmlns:a16="http://schemas.microsoft.com/office/drawing/2014/main" id="{81EE9322-C5BC-4FDD-AF2F-0CBCE0163015}"/>
              </a:ext>
            </a:extLst>
          </p:cNvPr>
          <p:cNvSpPr/>
          <p:nvPr/>
        </p:nvSpPr>
        <p:spPr>
          <a:xfrm>
            <a:off x="4174993" y="7977896"/>
            <a:ext cx="335292" cy="42201"/>
          </a:xfrm>
          <a:custGeom>
            <a:avLst/>
            <a:gdLst>
              <a:gd name="connsiteX0" fmla="*/ 132 w 335292"/>
              <a:gd name="connsiteY0" fmla="*/ 40567 h 42201"/>
              <a:gd name="connsiteX1" fmla="*/ 176345 w 335292"/>
              <a:gd name="connsiteY1" fmla="*/ 34217 h 42201"/>
              <a:gd name="connsiteX2" fmla="*/ 335095 w 335292"/>
              <a:gd name="connsiteY2" fmla="*/ 879 h 42201"/>
              <a:gd name="connsiteX3" fmla="*/ 204920 w 335292"/>
              <a:gd name="connsiteY3" fmla="*/ 10404 h 42201"/>
              <a:gd name="connsiteX4" fmla="*/ 132 w 335292"/>
              <a:gd name="connsiteY4" fmla="*/ 40567 h 4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92" h="42201">
                <a:moveTo>
                  <a:pt x="132" y="40567"/>
                </a:moveTo>
                <a:cubicBezTo>
                  <a:pt x="-4630" y="44536"/>
                  <a:pt x="120518" y="40832"/>
                  <a:pt x="176345" y="34217"/>
                </a:cubicBezTo>
                <a:cubicBezTo>
                  <a:pt x="232172" y="27602"/>
                  <a:pt x="330333" y="4848"/>
                  <a:pt x="335095" y="879"/>
                </a:cubicBezTo>
                <a:cubicBezTo>
                  <a:pt x="339857" y="-3090"/>
                  <a:pt x="257572" y="7493"/>
                  <a:pt x="204920" y="10404"/>
                </a:cubicBezTo>
                <a:cubicBezTo>
                  <a:pt x="152268" y="13314"/>
                  <a:pt x="4894" y="36598"/>
                  <a:pt x="132" y="4056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: 図形 1342">
            <a:extLst>
              <a:ext uri="{FF2B5EF4-FFF2-40B4-BE49-F238E27FC236}">
                <a16:creationId xmlns:a16="http://schemas.microsoft.com/office/drawing/2014/main" id="{2E57B0A5-4F55-4A14-BCAB-0B8D9D58C86A}"/>
              </a:ext>
            </a:extLst>
          </p:cNvPr>
          <p:cNvSpPr/>
          <p:nvPr/>
        </p:nvSpPr>
        <p:spPr>
          <a:xfrm>
            <a:off x="3257430" y="7756994"/>
            <a:ext cx="198791" cy="88482"/>
          </a:xfrm>
          <a:custGeom>
            <a:avLst/>
            <a:gdLst>
              <a:gd name="connsiteX0" fmla="*/ 120 w 198791"/>
              <a:gd name="connsiteY0" fmla="*/ 88431 h 88482"/>
              <a:gd name="connsiteX1" fmla="*/ 122358 w 198791"/>
              <a:gd name="connsiteY1" fmla="*/ 28106 h 88482"/>
              <a:gd name="connsiteX2" fmla="*/ 198558 w 198791"/>
              <a:gd name="connsiteY2" fmla="*/ 4294 h 88482"/>
              <a:gd name="connsiteX3" fmla="*/ 144583 w 198791"/>
              <a:gd name="connsiteY3" fmla="*/ 1119 h 88482"/>
              <a:gd name="connsiteX4" fmla="*/ 100133 w 198791"/>
              <a:gd name="connsiteY4" fmla="*/ 16994 h 88482"/>
              <a:gd name="connsiteX5" fmla="*/ 120 w 198791"/>
              <a:gd name="connsiteY5" fmla="*/ 88431 h 8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791" h="88482">
                <a:moveTo>
                  <a:pt x="120" y="88431"/>
                </a:moveTo>
                <a:cubicBezTo>
                  <a:pt x="3824" y="90283"/>
                  <a:pt x="89285" y="42129"/>
                  <a:pt x="122358" y="28106"/>
                </a:cubicBezTo>
                <a:cubicBezTo>
                  <a:pt x="155431" y="14083"/>
                  <a:pt x="194854" y="8792"/>
                  <a:pt x="198558" y="4294"/>
                </a:cubicBezTo>
                <a:cubicBezTo>
                  <a:pt x="202262" y="-204"/>
                  <a:pt x="160987" y="-998"/>
                  <a:pt x="144583" y="1119"/>
                </a:cubicBezTo>
                <a:cubicBezTo>
                  <a:pt x="128179" y="3236"/>
                  <a:pt x="120770" y="2707"/>
                  <a:pt x="100133" y="16994"/>
                </a:cubicBezTo>
                <a:cubicBezTo>
                  <a:pt x="79496" y="31281"/>
                  <a:pt x="-3584" y="86579"/>
                  <a:pt x="120" y="884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: 図形 1343">
            <a:extLst>
              <a:ext uri="{FF2B5EF4-FFF2-40B4-BE49-F238E27FC236}">
                <a16:creationId xmlns:a16="http://schemas.microsoft.com/office/drawing/2014/main" id="{C0F9A83D-8CD8-4A32-BC31-A838DBB319F2}"/>
              </a:ext>
            </a:extLst>
          </p:cNvPr>
          <p:cNvSpPr/>
          <p:nvPr/>
        </p:nvSpPr>
        <p:spPr>
          <a:xfrm>
            <a:off x="3233148" y="7646972"/>
            <a:ext cx="223519" cy="80983"/>
          </a:xfrm>
          <a:custGeom>
            <a:avLst/>
            <a:gdLst>
              <a:gd name="connsiteX0" fmla="*/ 590 w 223519"/>
              <a:gd name="connsiteY0" fmla="*/ 80978 h 80983"/>
              <a:gd name="connsiteX1" fmla="*/ 94252 w 223519"/>
              <a:gd name="connsiteY1" fmla="*/ 28591 h 80983"/>
              <a:gd name="connsiteX2" fmla="*/ 222840 w 223519"/>
              <a:gd name="connsiteY2" fmla="*/ 16 h 80983"/>
              <a:gd name="connsiteX3" fmla="*/ 138702 w 223519"/>
              <a:gd name="connsiteY3" fmla="*/ 25416 h 80983"/>
              <a:gd name="connsiteX4" fmla="*/ 590 w 223519"/>
              <a:gd name="connsiteY4" fmla="*/ 80978 h 8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19" h="80983">
                <a:moveTo>
                  <a:pt x="590" y="80978"/>
                </a:moveTo>
                <a:cubicBezTo>
                  <a:pt x="-6818" y="81507"/>
                  <a:pt x="57210" y="42085"/>
                  <a:pt x="94252" y="28591"/>
                </a:cubicBezTo>
                <a:cubicBezTo>
                  <a:pt x="131294" y="15097"/>
                  <a:pt x="215432" y="545"/>
                  <a:pt x="222840" y="16"/>
                </a:cubicBezTo>
                <a:cubicBezTo>
                  <a:pt x="230248" y="-513"/>
                  <a:pt x="175479" y="11922"/>
                  <a:pt x="138702" y="25416"/>
                </a:cubicBezTo>
                <a:cubicBezTo>
                  <a:pt x="101925" y="38910"/>
                  <a:pt x="7998" y="80449"/>
                  <a:pt x="590" y="8097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: 図形 1344">
            <a:extLst>
              <a:ext uri="{FF2B5EF4-FFF2-40B4-BE49-F238E27FC236}">
                <a16:creationId xmlns:a16="http://schemas.microsoft.com/office/drawing/2014/main" id="{C2716C5C-995A-4392-9677-C7565A1FF557}"/>
              </a:ext>
            </a:extLst>
          </p:cNvPr>
          <p:cNvSpPr/>
          <p:nvPr/>
        </p:nvSpPr>
        <p:spPr>
          <a:xfrm>
            <a:off x="3688441" y="7687822"/>
            <a:ext cx="817952" cy="40128"/>
          </a:xfrm>
          <a:custGeom>
            <a:avLst/>
            <a:gdLst>
              <a:gd name="connsiteX0" fmla="*/ 909 w 817952"/>
              <a:gd name="connsiteY0" fmla="*/ 38541 h 40128"/>
              <a:gd name="connsiteX1" fmla="*/ 385084 w 817952"/>
              <a:gd name="connsiteY1" fmla="*/ 16316 h 40128"/>
              <a:gd name="connsiteX2" fmla="*/ 802597 w 817952"/>
              <a:gd name="connsiteY2" fmla="*/ 40128 h 40128"/>
              <a:gd name="connsiteX3" fmla="*/ 705759 w 817952"/>
              <a:gd name="connsiteY3" fmla="*/ 16316 h 40128"/>
              <a:gd name="connsiteX4" fmla="*/ 496209 w 817952"/>
              <a:gd name="connsiteY4" fmla="*/ 441 h 40128"/>
              <a:gd name="connsiteX5" fmla="*/ 909 w 817952"/>
              <a:gd name="connsiteY5" fmla="*/ 38541 h 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52" h="40128">
                <a:moveTo>
                  <a:pt x="909" y="38541"/>
                </a:moveTo>
                <a:cubicBezTo>
                  <a:pt x="-17612" y="41187"/>
                  <a:pt x="251469" y="16052"/>
                  <a:pt x="385084" y="16316"/>
                </a:cubicBezTo>
                <a:cubicBezTo>
                  <a:pt x="518699" y="16580"/>
                  <a:pt x="749151" y="40128"/>
                  <a:pt x="802597" y="40128"/>
                </a:cubicBezTo>
                <a:cubicBezTo>
                  <a:pt x="856043" y="40128"/>
                  <a:pt x="756824" y="22930"/>
                  <a:pt x="705759" y="16316"/>
                </a:cubicBezTo>
                <a:cubicBezTo>
                  <a:pt x="654694" y="9702"/>
                  <a:pt x="615271" y="-2469"/>
                  <a:pt x="496209" y="441"/>
                </a:cubicBezTo>
                <a:cubicBezTo>
                  <a:pt x="377147" y="3351"/>
                  <a:pt x="19430" y="35895"/>
                  <a:pt x="909" y="385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: 図形 1345">
            <a:extLst>
              <a:ext uri="{FF2B5EF4-FFF2-40B4-BE49-F238E27FC236}">
                <a16:creationId xmlns:a16="http://schemas.microsoft.com/office/drawing/2014/main" id="{119CFF2B-A174-4FAB-8C98-72502214CDF0}"/>
              </a:ext>
            </a:extLst>
          </p:cNvPr>
          <p:cNvSpPr/>
          <p:nvPr/>
        </p:nvSpPr>
        <p:spPr>
          <a:xfrm>
            <a:off x="3840163" y="7640638"/>
            <a:ext cx="547693" cy="14287"/>
          </a:xfrm>
          <a:custGeom>
            <a:avLst/>
            <a:gdLst>
              <a:gd name="connsiteX0" fmla="*/ 0 w 547693"/>
              <a:gd name="connsiteY0" fmla="*/ 0 h 14287"/>
              <a:gd name="connsiteX1" fmla="*/ 69850 w 547693"/>
              <a:gd name="connsiteY1" fmla="*/ 1587 h 14287"/>
              <a:gd name="connsiteX2" fmla="*/ 541337 w 547693"/>
              <a:gd name="connsiteY2" fmla="*/ 6350 h 14287"/>
              <a:gd name="connsiteX3" fmla="*/ 317500 w 547693"/>
              <a:gd name="connsiteY3" fmla="*/ 14287 h 14287"/>
              <a:gd name="connsiteX4" fmla="*/ 0 w 547693"/>
              <a:gd name="connsiteY4" fmla="*/ 0 h 1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93" h="14287">
                <a:moveTo>
                  <a:pt x="0" y="0"/>
                </a:moveTo>
                <a:lnTo>
                  <a:pt x="69850" y="1587"/>
                </a:lnTo>
                <a:lnTo>
                  <a:pt x="541337" y="6350"/>
                </a:lnTo>
                <a:cubicBezTo>
                  <a:pt x="582612" y="8467"/>
                  <a:pt x="413014" y="14287"/>
                  <a:pt x="317500" y="14287"/>
                </a:cubicBezTo>
                <a:cubicBezTo>
                  <a:pt x="221986" y="14287"/>
                  <a:pt x="95118" y="10318"/>
                  <a:pt x="0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: 図形 1346">
            <a:extLst>
              <a:ext uri="{FF2B5EF4-FFF2-40B4-BE49-F238E27FC236}">
                <a16:creationId xmlns:a16="http://schemas.microsoft.com/office/drawing/2014/main" id="{7515B08F-CC70-4B67-B2DF-D75D26A293EA}"/>
              </a:ext>
            </a:extLst>
          </p:cNvPr>
          <p:cNvSpPr/>
          <p:nvPr/>
        </p:nvSpPr>
        <p:spPr>
          <a:xfrm>
            <a:off x="3652584" y="7564395"/>
            <a:ext cx="836293" cy="42140"/>
          </a:xfrm>
          <a:custGeom>
            <a:avLst/>
            <a:gdLst>
              <a:gd name="connsiteX0" fmla="*/ 27241 w 836293"/>
              <a:gd name="connsiteY0" fmla="*/ 33380 h 42140"/>
              <a:gd name="connsiteX1" fmla="*/ 92329 w 836293"/>
              <a:gd name="connsiteY1" fmla="*/ 33380 h 42140"/>
              <a:gd name="connsiteX2" fmla="*/ 522541 w 836293"/>
              <a:gd name="connsiteY2" fmla="*/ 43 h 42140"/>
              <a:gd name="connsiteX3" fmla="*/ 833691 w 836293"/>
              <a:gd name="connsiteY3" fmla="*/ 41318 h 42140"/>
              <a:gd name="connsiteX4" fmla="*/ 679704 w 836293"/>
              <a:gd name="connsiteY4" fmla="*/ 28618 h 42140"/>
              <a:gd name="connsiteX5" fmla="*/ 439991 w 836293"/>
              <a:gd name="connsiteY5" fmla="*/ 15918 h 42140"/>
              <a:gd name="connsiteX6" fmla="*/ 27241 w 836293"/>
              <a:gd name="connsiteY6" fmla="*/ 33380 h 4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293" h="42140">
                <a:moveTo>
                  <a:pt x="27241" y="33380"/>
                </a:moveTo>
                <a:cubicBezTo>
                  <a:pt x="-30703" y="36290"/>
                  <a:pt x="9779" y="38936"/>
                  <a:pt x="92329" y="33380"/>
                </a:cubicBezTo>
                <a:cubicBezTo>
                  <a:pt x="174879" y="27824"/>
                  <a:pt x="398981" y="-1280"/>
                  <a:pt x="522541" y="43"/>
                </a:cubicBezTo>
                <a:cubicBezTo>
                  <a:pt x="646101" y="1366"/>
                  <a:pt x="807497" y="36556"/>
                  <a:pt x="833691" y="41318"/>
                </a:cubicBezTo>
                <a:cubicBezTo>
                  <a:pt x="859885" y="46080"/>
                  <a:pt x="679704" y="28618"/>
                  <a:pt x="679704" y="28618"/>
                </a:cubicBezTo>
                <a:cubicBezTo>
                  <a:pt x="614087" y="24385"/>
                  <a:pt x="548735" y="13801"/>
                  <a:pt x="439991" y="15918"/>
                </a:cubicBezTo>
                <a:cubicBezTo>
                  <a:pt x="331247" y="18035"/>
                  <a:pt x="85185" y="30470"/>
                  <a:pt x="27241" y="333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: 図形 1347">
            <a:extLst>
              <a:ext uri="{FF2B5EF4-FFF2-40B4-BE49-F238E27FC236}">
                <a16:creationId xmlns:a16="http://schemas.microsoft.com/office/drawing/2014/main" id="{F5AE843B-3595-4B3D-A06D-1974F9F87C21}"/>
              </a:ext>
            </a:extLst>
          </p:cNvPr>
          <p:cNvSpPr/>
          <p:nvPr/>
        </p:nvSpPr>
        <p:spPr>
          <a:xfrm>
            <a:off x="4724312" y="7778656"/>
            <a:ext cx="153839" cy="116050"/>
          </a:xfrm>
          <a:custGeom>
            <a:avLst/>
            <a:gdLst>
              <a:gd name="connsiteX0" fmla="*/ 88 w 153839"/>
              <a:gd name="connsiteY0" fmla="*/ 94 h 116050"/>
              <a:gd name="connsiteX1" fmla="*/ 125501 w 153839"/>
              <a:gd name="connsiteY1" fmla="*/ 58832 h 116050"/>
              <a:gd name="connsiteX2" fmla="*/ 88988 w 153839"/>
              <a:gd name="connsiteY2" fmla="*/ 115982 h 116050"/>
              <a:gd name="connsiteX3" fmla="*/ 125501 w 153839"/>
              <a:gd name="connsiteY3" fmla="*/ 69944 h 116050"/>
              <a:gd name="connsiteX4" fmla="*/ 147726 w 153839"/>
              <a:gd name="connsiteY4" fmla="*/ 46132 h 116050"/>
              <a:gd name="connsiteX5" fmla="*/ 88 w 153839"/>
              <a:gd name="connsiteY5" fmla="*/ 94 h 1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839" h="116050">
                <a:moveTo>
                  <a:pt x="88" y="94"/>
                </a:moveTo>
                <a:cubicBezTo>
                  <a:pt x="-3616" y="2211"/>
                  <a:pt x="110684" y="39517"/>
                  <a:pt x="125501" y="58832"/>
                </a:cubicBezTo>
                <a:cubicBezTo>
                  <a:pt x="140318" y="78147"/>
                  <a:pt x="88988" y="114130"/>
                  <a:pt x="88988" y="115982"/>
                </a:cubicBezTo>
                <a:cubicBezTo>
                  <a:pt x="88988" y="117834"/>
                  <a:pt x="115711" y="81586"/>
                  <a:pt x="125501" y="69944"/>
                </a:cubicBezTo>
                <a:cubicBezTo>
                  <a:pt x="135291" y="58302"/>
                  <a:pt x="167041" y="60155"/>
                  <a:pt x="147726" y="46132"/>
                </a:cubicBezTo>
                <a:cubicBezTo>
                  <a:pt x="128411" y="32109"/>
                  <a:pt x="3792" y="-2023"/>
                  <a:pt x="88" y="9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: 図形 1348">
            <a:extLst>
              <a:ext uri="{FF2B5EF4-FFF2-40B4-BE49-F238E27FC236}">
                <a16:creationId xmlns:a16="http://schemas.microsoft.com/office/drawing/2014/main" id="{11AC82A6-B423-4029-BEC7-4609786D4A79}"/>
              </a:ext>
            </a:extLst>
          </p:cNvPr>
          <p:cNvSpPr/>
          <p:nvPr/>
        </p:nvSpPr>
        <p:spPr>
          <a:xfrm>
            <a:off x="4695825" y="7650048"/>
            <a:ext cx="240916" cy="282739"/>
          </a:xfrm>
          <a:custGeom>
            <a:avLst/>
            <a:gdLst>
              <a:gd name="connsiteX0" fmla="*/ 36513 w 240916"/>
              <a:gd name="connsiteY0" fmla="*/ 115 h 282739"/>
              <a:gd name="connsiteX1" fmla="*/ 217488 w 240916"/>
              <a:gd name="connsiteY1" fmla="*/ 87427 h 282739"/>
              <a:gd name="connsiteX2" fmla="*/ 238125 w 240916"/>
              <a:gd name="connsiteY2" fmla="*/ 165215 h 282739"/>
              <a:gd name="connsiteX3" fmla="*/ 212725 w 240916"/>
              <a:gd name="connsiteY3" fmla="*/ 198552 h 282739"/>
              <a:gd name="connsiteX4" fmla="*/ 0 w 240916"/>
              <a:gd name="connsiteY4" fmla="*/ 282690 h 282739"/>
              <a:gd name="connsiteX5" fmla="*/ 214313 w 240916"/>
              <a:gd name="connsiteY5" fmla="*/ 185852 h 282739"/>
              <a:gd name="connsiteX6" fmla="*/ 209550 w 240916"/>
              <a:gd name="connsiteY6" fmla="*/ 106477 h 282739"/>
              <a:gd name="connsiteX7" fmla="*/ 36513 w 240916"/>
              <a:gd name="connsiteY7" fmla="*/ 115 h 28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916" h="282739">
                <a:moveTo>
                  <a:pt x="36513" y="115"/>
                </a:moveTo>
                <a:cubicBezTo>
                  <a:pt x="37836" y="-3060"/>
                  <a:pt x="183886" y="59910"/>
                  <a:pt x="217488" y="87427"/>
                </a:cubicBezTo>
                <a:cubicBezTo>
                  <a:pt x="251090" y="114944"/>
                  <a:pt x="238919" y="146694"/>
                  <a:pt x="238125" y="165215"/>
                </a:cubicBezTo>
                <a:cubicBezTo>
                  <a:pt x="237331" y="183736"/>
                  <a:pt x="252412" y="178973"/>
                  <a:pt x="212725" y="198552"/>
                </a:cubicBezTo>
                <a:cubicBezTo>
                  <a:pt x="173038" y="218131"/>
                  <a:pt x="-265" y="284807"/>
                  <a:pt x="0" y="282690"/>
                </a:cubicBezTo>
                <a:cubicBezTo>
                  <a:pt x="265" y="280573"/>
                  <a:pt x="179388" y="215221"/>
                  <a:pt x="214313" y="185852"/>
                </a:cubicBezTo>
                <a:cubicBezTo>
                  <a:pt x="249238" y="156483"/>
                  <a:pt x="237596" y="136110"/>
                  <a:pt x="209550" y="106477"/>
                </a:cubicBezTo>
                <a:cubicBezTo>
                  <a:pt x="181504" y="76844"/>
                  <a:pt x="35190" y="3290"/>
                  <a:pt x="36513" y="11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: 図形 1349">
            <a:extLst>
              <a:ext uri="{FF2B5EF4-FFF2-40B4-BE49-F238E27FC236}">
                <a16:creationId xmlns:a16="http://schemas.microsoft.com/office/drawing/2014/main" id="{4827687B-EBC2-4C3C-A9CE-56941CD66455}"/>
              </a:ext>
            </a:extLst>
          </p:cNvPr>
          <p:cNvSpPr/>
          <p:nvPr/>
        </p:nvSpPr>
        <p:spPr>
          <a:xfrm>
            <a:off x="4762466" y="7654923"/>
            <a:ext cx="210187" cy="288030"/>
          </a:xfrm>
          <a:custGeom>
            <a:avLst/>
            <a:gdLst>
              <a:gd name="connsiteX0" fmla="*/ 34 w 210187"/>
              <a:gd name="connsiteY0" fmla="*/ 2 h 288030"/>
              <a:gd name="connsiteX1" fmla="*/ 195297 w 210187"/>
              <a:gd name="connsiteY1" fmla="*/ 112715 h 288030"/>
              <a:gd name="connsiteX2" fmla="*/ 192122 w 210187"/>
              <a:gd name="connsiteY2" fmla="*/ 160340 h 288030"/>
              <a:gd name="connsiteX3" fmla="*/ 155609 w 210187"/>
              <a:gd name="connsiteY3" fmla="*/ 204790 h 288030"/>
              <a:gd name="connsiteX4" fmla="*/ 14322 w 210187"/>
              <a:gd name="connsiteY4" fmla="*/ 287340 h 288030"/>
              <a:gd name="connsiteX5" fmla="*/ 115922 w 210187"/>
              <a:gd name="connsiteY5" fmla="*/ 239715 h 288030"/>
              <a:gd name="connsiteX6" fmla="*/ 182597 w 210187"/>
              <a:gd name="connsiteY6" fmla="*/ 160340 h 288030"/>
              <a:gd name="connsiteX7" fmla="*/ 179422 w 210187"/>
              <a:gd name="connsiteY7" fmla="*/ 109540 h 288030"/>
              <a:gd name="connsiteX8" fmla="*/ 34 w 210187"/>
              <a:gd name="connsiteY8" fmla="*/ 2 h 28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187" h="288030">
                <a:moveTo>
                  <a:pt x="34" y="2"/>
                </a:moveTo>
                <a:cubicBezTo>
                  <a:pt x="2680" y="531"/>
                  <a:pt x="163282" y="85992"/>
                  <a:pt x="195297" y="112715"/>
                </a:cubicBezTo>
                <a:cubicBezTo>
                  <a:pt x="227312" y="139438"/>
                  <a:pt x="198737" y="144994"/>
                  <a:pt x="192122" y="160340"/>
                </a:cubicBezTo>
                <a:cubicBezTo>
                  <a:pt x="185507" y="175686"/>
                  <a:pt x="185242" y="183623"/>
                  <a:pt x="155609" y="204790"/>
                </a:cubicBezTo>
                <a:cubicBezTo>
                  <a:pt x="125976" y="225957"/>
                  <a:pt x="20937" y="281519"/>
                  <a:pt x="14322" y="287340"/>
                </a:cubicBezTo>
                <a:cubicBezTo>
                  <a:pt x="7708" y="293161"/>
                  <a:pt x="87876" y="260882"/>
                  <a:pt x="115922" y="239715"/>
                </a:cubicBezTo>
                <a:cubicBezTo>
                  <a:pt x="143968" y="218548"/>
                  <a:pt x="172014" y="182036"/>
                  <a:pt x="182597" y="160340"/>
                </a:cubicBezTo>
                <a:cubicBezTo>
                  <a:pt x="193180" y="138644"/>
                  <a:pt x="209585" y="134411"/>
                  <a:pt x="179422" y="109540"/>
                </a:cubicBezTo>
                <a:cubicBezTo>
                  <a:pt x="149260" y="84669"/>
                  <a:pt x="-2612" y="-527"/>
                  <a:pt x="34" y="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: 図形 1350">
            <a:extLst>
              <a:ext uri="{FF2B5EF4-FFF2-40B4-BE49-F238E27FC236}">
                <a16:creationId xmlns:a16="http://schemas.microsoft.com/office/drawing/2014/main" id="{76622E3F-3DE0-4F96-B156-467E5AFCC888}"/>
              </a:ext>
            </a:extLst>
          </p:cNvPr>
          <p:cNvSpPr/>
          <p:nvPr/>
        </p:nvSpPr>
        <p:spPr>
          <a:xfrm>
            <a:off x="4673599" y="7808494"/>
            <a:ext cx="288147" cy="272412"/>
          </a:xfrm>
          <a:custGeom>
            <a:avLst/>
            <a:gdLst>
              <a:gd name="connsiteX0" fmla="*/ 1 w 288147"/>
              <a:gd name="connsiteY0" fmla="*/ 271881 h 272412"/>
              <a:gd name="connsiteX1" fmla="*/ 215901 w 288147"/>
              <a:gd name="connsiteY1" fmla="*/ 238544 h 272412"/>
              <a:gd name="connsiteX2" fmla="*/ 258764 w 288147"/>
              <a:gd name="connsiteY2" fmla="*/ 132181 h 272412"/>
              <a:gd name="connsiteX3" fmla="*/ 287339 w 288147"/>
              <a:gd name="connsiteY3" fmla="*/ 419 h 272412"/>
              <a:gd name="connsiteX4" fmla="*/ 227014 w 288147"/>
              <a:gd name="connsiteY4" fmla="*/ 178219 h 272412"/>
              <a:gd name="connsiteX5" fmla="*/ 212726 w 288147"/>
              <a:gd name="connsiteY5" fmla="*/ 217906 h 272412"/>
              <a:gd name="connsiteX6" fmla="*/ 1 w 288147"/>
              <a:gd name="connsiteY6" fmla="*/ 271881 h 27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147" h="272412">
                <a:moveTo>
                  <a:pt x="1" y="271881"/>
                </a:moveTo>
                <a:cubicBezTo>
                  <a:pt x="530" y="275321"/>
                  <a:pt x="172774" y="261827"/>
                  <a:pt x="215901" y="238544"/>
                </a:cubicBezTo>
                <a:cubicBezTo>
                  <a:pt x="259028" y="215261"/>
                  <a:pt x="246858" y="171868"/>
                  <a:pt x="258764" y="132181"/>
                </a:cubicBezTo>
                <a:cubicBezTo>
                  <a:pt x="270670" y="92494"/>
                  <a:pt x="292631" y="-7254"/>
                  <a:pt x="287339" y="419"/>
                </a:cubicBezTo>
                <a:cubicBezTo>
                  <a:pt x="282047" y="8092"/>
                  <a:pt x="239449" y="141971"/>
                  <a:pt x="227014" y="178219"/>
                </a:cubicBezTo>
                <a:cubicBezTo>
                  <a:pt x="214579" y="214467"/>
                  <a:pt x="247651" y="204941"/>
                  <a:pt x="212726" y="217906"/>
                </a:cubicBezTo>
                <a:cubicBezTo>
                  <a:pt x="177801" y="230870"/>
                  <a:pt x="-528" y="268441"/>
                  <a:pt x="1" y="27188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: 図形 1351">
            <a:extLst>
              <a:ext uri="{FF2B5EF4-FFF2-40B4-BE49-F238E27FC236}">
                <a16:creationId xmlns:a16="http://schemas.microsoft.com/office/drawing/2014/main" id="{6CED6F25-7057-4FE5-BFA5-559EA3567F2A}"/>
              </a:ext>
            </a:extLst>
          </p:cNvPr>
          <p:cNvSpPr/>
          <p:nvPr/>
        </p:nvSpPr>
        <p:spPr>
          <a:xfrm>
            <a:off x="3946051" y="8064350"/>
            <a:ext cx="442896" cy="25552"/>
          </a:xfrm>
          <a:custGeom>
            <a:avLst/>
            <a:gdLst>
              <a:gd name="connsiteX0" fmla="*/ 2062 w 442896"/>
              <a:gd name="connsiteY0" fmla="*/ 1738 h 25552"/>
              <a:gd name="connsiteX1" fmla="*/ 395762 w 442896"/>
              <a:gd name="connsiteY1" fmla="*/ 14438 h 25552"/>
              <a:gd name="connsiteX2" fmla="*/ 419574 w 442896"/>
              <a:gd name="connsiteY2" fmla="*/ 150 h 25552"/>
              <a:gd name="connsiteX3" fmla="*/ 249712 w 442896"/>
              <a:gd name="connsiteY3" fmla="*/ 25550 h 25552"/>
              <a:gd name="connsiteX4" fmla="*/ 2062 w 442896"/>
              <a:gd name="connsiteY4" fmla="*/ 1738 h 2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896" h="25552">
                <a:moveTo>
                  <a:pt x="2062" y="1738"/>
                </a:moveTo>
                <a:cubicBezTo>
                  <a:pt x="26404" y="-114"/>
                  <a:pt x="326177" y="14703"/>
                  <a:pt x="395762" y="14438"/>
                </a:cubicBezTo>
                <a:cubicBezTo>
                  <a:pt x="465347" y="14173"/>
                  <a:pt x="443916" y="-1702"/>
                  <a:pt x="419574" y="150"/>
                </a:cubicBezTo>
                <a:cubicBezTo>
                  <a:pt x="395232" y="2002"/>
                  <a:pt x="324060" y="25285"/>
                  <a:pt x="249712" y="25550"/>
                </a:cubicBezTo>
                <a:cubicBezTo>
                  <a:pt x="175364" y="25815"/>
                  <a:pt x="-22280" y="3590"/>
                  <a:pt x="2062" y="17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32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ヴァレンティノ" hidden="1">
            <a:extLst>
              <a:ext uri="{FF2B5EF4-FFF2-40B4-BE49-F238E27FC236}">
                <a16:creationId xmlns:a16="http://schemas.microsoft.com/office/drawing/2014/main" id="{524517A1-051D-4523-B095-6D7D31C5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"/>
            <a:ext cx="8496300" cy="127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1" name="フリーフォーム: 図形 1200">
            <a:extLst>
              <a:ext uri="{FF2B5EF4-FFF2-40B4-BE49-F238E27FC236}">
                <a16:creationId xmlns:a16="http://schemas.microsoft.com/office/drawing/2014/main" id="{7D4716DB-0A43-4074-9126-9AB24253F6F3}"/>
              </a:ext>
            </a:extLst>
          </p:cNvPr>
          <p:cNvSpPr/>
          <p:nvPr/>
        </p:nvSpPr>
        <p:spPr>
          <a:xfrm>
            <a:off x="5950043" y="6320902"/>
            <a:ext cx="937693" cy="258376"/>
          </a:xfrm>
          <a:custGeom>
            <a:avLst/>
            <a:gdLst>
              <a:gd name="connsiteX0" fmla="*/ 1495 w 937693"/>
              <a:gd name="connsiteY0" fmla="*/ 2111 h 258376"/>
              <a:gd name="connsiteX1" fmla="*/ 328520 w 937693"/>
              <a:gd name="connsiteY1" fmla="*/ 111648 h 258376"/>
              <a:gd name="connsiteX2" fmla="*/ 757145 w 937693"/>
              <a:gd name="connsiteY2" fmla="*/ 225948 h 258376"/>
              <a:gd name="connsiteX3" fmla="*/ 936532 w 937693"/>
              <a:gd name="connsiteY3" fmla="*/ 256111 h 258376"/>
              <a:gd name="connsiteX4" fmla="*/ 822232 w 937693"/>
              <a:gd name="connsiteY4" fmla="*/ 246586 h 258376"/>
              <a:gd name="connsiteX5" fmla="*/ 588870 w 937693"/>
              <a:gd name="connsiteY5" fmla="*/ 170386 h 258376"/>
              <a:gd name="connsiteX6" fmla="*/ 223745 w 937693"/>
              <a:gd name="connsiteY6" fmla="*/ 49736 h 258376"/>
              <a:gd name="connsiteX7" fmla="*/ 1495 w 937693"/>
              <a:gd name="connsiteY7" fmla="*/ 2111 h 25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693" h="258376">
                <a:moveTo>
                  <a:pt x="1495" y="2111"/>
                </a:moveTo>
                <a:cubicBezTo>
                  <a:pt x="18957" y="12430"/>
                  <a:pt x="202578" y="74342"/>
                  <a:pt x="328520" y="111648"/>
                </a:cubicBezTo>
                <a:cubicBezTo>
                  <a:pt x="454462" y="148954"/>
                  <a:pt x="655810" y="201871"/>
                  <a:pt x="757145" y="225948"/>
                </a:cubicBezTo>
                <a:cubicBezTo>
                  <a:pt x="858480" y="250025"/>
                  <a:pt x="925684" y="252671"/>
                  <a:pt x="936532" y="256111"/>
                </a:cubicBezTo>
                <a:cubicBezTo>
                  <a:pt x="947380" y="259551"/>
                  <a:pt x="880176" y="260873"/>
                  <a:pt x="822232" y="246586"/>
                </a:cubicBezTo>
                <a:cubicBezTo>
                  <a:pt x="764288" y="232299"/>
                  <a:pt x="588870" y="170386"/>
                  <a:pt x="588870" y="170386"/>
                </a:cubicBezTo>
                <a:cubicBezTo>
                  <a:pt x="489122" y="137578"/>
                  <a:pt x="324287" y="78311"/>
                  <a:pt x="223745" y="49736"/>
                </a:cubicBezTo>
                <a:cubicBezTo>
                  <a:pt x="123203" y="21161"/>
                  <a:pt x="-15967" y="-8208"/>
                  <a:pt x="1495" y="21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: 図形 1201">
            <a:extLst>
              <a:ext uri="{FF2B5EF4-FFF2-40B4-BE49-F238E27FC236}">
                <a16:creationId xmlns:a16="http://schemas.microsoft.com/office/drawing/2014/main" id="{16B510F3-A244-4A23-9E12-C7C0D9016140}"/>
              </a:ext>
            </a:extLst>
          </p:cNvPr>
          <p:cNvSpPr/>
          <p:nvPr/>
        </p:nvSpPr>
        <p:spPr>
          <a:xfrm>
            <a:off x="5932488" y="6362700"/>
            <a:ext cx="959121" cy="253720"/>
          </a:xfrm>
          <a:custGeom>
            <a:avLst/>
            <a:gdLst>
              <a:gd name="connsiteX0" fmla="*/ 0 w 959121"/>
              <a:gd name="connsiteY0" fmla="*/ 0 h 253720"/>
              <a:gd name="connsiteX1" fmla="*/ 522287 w 959121"/>
              <a:gd name="connsiteY1" fmla="*/ 157163 h 253720"/>
              <a:gd name="connsiteX2" fmla="*/ 803275 w 959121"/>
              <a:gd name="connsiteY2" fmla="*/ 239713 h 253720"/>
              <a:gd name="connsiteX3" fmla="*/ 958850 w 959121"/>
              <a:gd name="connsiteY3" fmla="*/ 252413 h 253720"/>
              <a:gd name="connsiteX4" fmla="*/ 831850 w 959121"/>
              <a:gd name="connsiteY4" fmla="*/ 225425 h 253720"/>
              <a:gd name="connsiteX5" fmla="*/ 519112 w 959121"/>
              <a:gd name="connsiteY5" fmla="*/ 146050 h 253720"/>
              <a:gd name="connsiteX6" fmla="*/ 0 w 959121"/>
              <a:gd name="connsiteY6" fmla="*/ 0 h 2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9121" h="253720">
                <a:moveTo>
                  <a:pt x="0" y="0"/>
                </a:moveTo>
                <a:cubicBezTo>
                  <a:pt x="529" y="1852"/>
                  <a:pt x="522287" y="157163"/>
                  <a:pt x="522287" y="157163"/>
                </a:cubicBezTo>
                <a:cubicBezTo>
                  <a:pt x="656166" y="197115"/>
                  <a:pt x="730515" y="223838"/>
                  <a:pt x="803275" y="239713"/>
                </a:cubicBezTo>
                <a:cubicBezTo>
                  <a:pt x="876035" y="255588"/>
                  <a:pt x="954088" y="254794"/>
                  <a:pt x="958850" y="252413"/>
                </a:cubicBezTo>
                <a:cubicBezTo>
                  <a:pt x="963612" y="250032"/>
                  <a:pt x="905140" y="243152"/>
                  <a:pt x="831850" y="225425"/>
                </a:cubicBezTo>
                <a:cubicBezTo>
                  <a:pt x="758560" y="207698"/>
                  <a:pt x="657224" y="185473"/>
                  <a:pt x="519112" y="146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: 図形 1202">
            <a:extLst>
              <a:ext uri="{FF2B5EF4-FFF2-40B4-BE49-F238E27FC236}">
                <a16:creationId xmlns:a16="http://schemas.microsoft.com/office/drawing/2014/main" id="{00183C43-2C50-478E-8D3B-6D96E5A298C5}"/>
              </a:ext>
            </a:extLst>
          </p:cNvPr>
          <p:cNvSpPr/>
          <p:nvPr/>
        </p:nvSpPr>
        <p:spPr>
          <a:xfrm>
            <a:off x="5768849" y="6364257"/>
            <a:ext cx="138415" cy="356844"/>
          </a:xfrm>
          <a:custGeom>
            <a:avLst/>
            <a:gdLst>
              <a:gd name="connsiteX0" fmla="*/ 138239 w 138415"/>
              <a:gd name="connsiteY0" fmla="*/ 31 h 356844"/>
              <a:gd name="connsiteX1" fmla="*/ 60451 w 138415"/>
              <a:gd name="connsiteY1" fmla="*/ 112743 h 356844"/>
              <a:gd name="connsiteX2" fmla="*/ 4889 w 138415"/>
              <a:gd name="connsiteY2" fmla="*/ 344518 h 356844"/>
              <a:gd name="connsiteX3" fmla="*/ 11239 w 138415"/>
              <a:gd name="connsiteY3" fmla="*/ 301656 h 356844"/>
              <a:gd name="connsiteX4" fmla="*/ 79501 w 138415"/>
              <a:gd name="connsiteY4" fmla="*/ 103218 h 356844"/>
              <a:gd name="connsiteX5" fmla="*/ 138239 w 138415"/>
              <a:gd name="connsiteY5" fmla="*/ 31 h 35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415" h="356844">
                <a:moveTo>
                  <a:pt x="138239" y="31"/>
                </a:moveTo>
                <a:cubicBezTo>
                  <a:pt x="135064" y="1618"/>
                  <a:pt x="82676" y="55328"/>
                  <a:pt x="60451" y="112743"/>
                </a:cubicBezTo>
                <a:cubicBezTo>
                  <a:pt x="38226" y="170158"/>
                  <a:pt x="13091" y="313033"/>
                  <a:pt x="4889" y="344518"/>
                </a:cubicBezTo>
                <a:cubicBezTo>
                  <a:pt x="-3313" y="376003"/>
                  <a:pt x="-1196" y="341873"/>
                  <a:pt x="11239" y="301656"/>
                </a:cubicBezTo>
                <a:cubicBezTo>
                  <a:pt x="23674" y="261439"/>
                  <a:pt x="58070" y="150049"/>
                  <a:pt x="79501" y="103218"/>
                </a:cubicBezTo>
                <a:cubicBezTo>
                  <a:pt x="100932" y="56387"/>
                  <a:pt x="141414" y="-1556"/>
                  <a:pt x="138239" y="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: 図形 1203">
            <a:extLst>
              <a:ext uri="{FF2B5EF4-FFF2-40B4-BE49-F238E27FC236}">
                <a16:creationId xmlns:a16="http://schemas.microsoft.com/office/drawing/2014/main" id="{78923F1F-E287-457B-89C6-A7070948F652}"/>
              </a:ext>
            </a:extLst>
          </p:cNvPr>
          <p:cNvSpPr/>
          <p:nvPr/>
        </p:nvSpPr>
        <p:spPr>
          <a:xfrm>
            <a:off x="5711612" y="6699168"/>
            <a:ext cx="47991" cy="299180"/>
          </a:xfrm>
          <a:custGeom>
            <a:avLst/>
            <a:gdLst>
              <a:gd name="connsiteX0" fmla="*/ 43076 w 47991"/>
              <a:gd name="connsiteY0" fmla="*/ 82 h 299180"/>
              <a:gd name="connsiteX1" fmla="*/ 28788 w 47991"/>
              <a:gd name="connsiteY1" fmla="*/ 112795 h 299180"/>
              <a:gd name="connsiteX2" fmla="*/ 20851 w 47991"/>
              <a:gd name="connsiteY2" fmla="*/ 247732 h 299180"/>
              <a:gd name="connsiteX3" fmla="*/ 213 w 47991"/>
              <a:gd name="connsiteY3" fmla="*/ 298532 h 299180"/>
              <a:gd name="connsiteX4" fmla="*/ 35138 w 47991"/>
              <a:gd name="connsiteY4" fmla="*/ 217570 h 299180"/>
              <a:gd name="connsiteX5" fmla="*/ 47838 w 47991"/>
              <a:gd name="connsiteY5" fmla="*/ 130257 h 299180"/>
              <a:gd name="connsiteX6" fmla="*/ 43076 w 47991"/>
              <a:gd name="connsiteY6" fmla="*/ 82 h 29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91" h="299180">
                <a:moveTo>
                  <a:pt x="43076" y="82"/>
                </a:moveTo>
                <a:cubicBezTo>
                  <a:pt x="39901" y="-2828"/>
                  <a:pt x="32492" y="71520"/>
                  <a:pt x="28788" y="112795"/>
                </a:cubicBezTo>
                <a:cubicBezTo>
                  <a:pt x="25084" y="154070"/>
                  <a:pt x="25613" y="216776"/>
                  <a:pt x="20851" y="247732"/>
                </a:cubicBezTo>
                <a:cubicBezTo>
                  <a:pt x="16088" y="278688"/>
                  <a:pt x="-2168" y="303559"/>
                  <a:pt x="213" y="298532"/>
                </a:cubicBezTo>
                <a:cubicBezTo>
                  <a:pt x="2594" y="293505"/>
                  <a:pt x="27200" y="245616"/>
                  <a:pt x="35138" y="217570"/>
                </a:cubicBezTo>
                <a:cubicBezTo>
                  <a:pt x="43075" y="189524"/>
                  <a:pt x="47044" y="168092"/>
                  <a:pt x="47838" y="130257"/>
                </a:cubicBezTo>
                <a:cubicBezTo>
                  <a:pt x="48632" y="92422"/>
                  <a:pt x="46251" y="2992"/>
                  <a:pt x="43076" y="8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: 図形 1204">
            <a:extLst>
              <a:ext uri="{FF2B5EF4-FFF2-40B4-BE49-F238E27FC236}">
                <a16:creationId xmlns:a16="http://schemas.microsoft.com/office/drawing/2014/main" id="{D94FC866-75C0-4CCC-9A6D-27B4E9603E60}"/>
              </a:ext>
            </a:extLst>
          </p:cNvPr>
          <p:cNvSpPr/>
          <p:nvPr/>
        </p:nvSpPr>
        <p:spPr>
          <a:xfrm>
            <a:off x="5633095" y="6969043"/>
            <a:ext cx="93309" cy="456081"/>
          </a:xfrm>
          <a:custGeom>
            <a:avLst/>
            <a:gdLst>
              <a:gd name="connsiteX0" fmla="*/ 61268 w 93309"/>
              <a:gd name="connsiteY0" fmla="*/ 82 h 456081"/>
              <a:gd name="connsiteX1" fmla="*/ 77143 w 93309"/>
              <a:gd name="connsiteY1" fmla="*/ 133432 h 456081"/>
              <a:gd name="connsiteX2" fmla="*/ 15230 w 93309"/>
              <a:gd name="connsiteY2" fmla="*/ 179470 h 456081"/>
              <a:gd name="connsiteX3" fmla="*/ 13643 w 93309"/>
              <a:gd name="connsiteY3" fmla="*/ 277895 h 456081"/>
              <a:gd name="connsiteX4" fmla="*/ 943 w 93309"/>
              <a:gd name="connsiteY4" fmla="*/ 357270 h 456081"/>
              <a:gd name="connsiteX5" fmla="*/ 2530 w 93309"/>
              <a:gd name="connsiteY5" fmla="*/ 455695 h 456081"/>
              <a:gd name="connsiteX6" fmla="*/ 15230 w 93309"/>
              <a:gd name="connsiteY6" fmla="*/ 382670 h 456081"/>
              <a:gd name="connsiteX7" fmla="*/ 53330 w 93309"/>
              <a:gd name="connsiteY7" fmla="*/ 177882 h 456081"/>
              <a:gd name="connsiteX8" fmla="*/ 93018 w 93309"/>
              <a:gd name="connsiteY8" fmla="*/ 114382 h 456081"/>
              <a:gd name="connsiteX9" fmla="*/ 61268 w 93309"/>
              <a:gd name="connsiteY9" fmla="*/ 82 h 456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309" h="456081">
                <a:moveTo>
                  <a:pt x="61268" y="82"/>
                </a:moveTo>
                <a:cubicBezTo>
                  <a:pt x="58622" y="3257"/>
                  <a:pt x="84816" y="103534"/>
                  <a:pt x="77143" y="133432"/>
                </a:cubicBezTo>
                <a:cubicBezTo>
                  <a:pt x="69470" y="163330"/>
                  <a:pt x="25813" y="155393"/>
                  <a:pt x="15230" y="179470"/>
                </a:cubicBezTo>
                <a:cubicBezTo>
                  <a:pt x="4647" y="203547"/>
                  <a:pt x="16024" y="248262"/>
                  <a:pt x="13643" y="277895"/>
                </a:cubicBezTo>
                <a:cubicBezTo>
                  <a:pt x="11262" y="307528"/>
                  <a:pt x="2795" y="327637"/>
                  <a:pt x="943" y="357270"/>
                </a:cubicBezTo>
                <a:cubicBezTo>
                  <a:pt x="-909" y="386903"/>
                  <a:pt x="149" y="451462"/>
                  <a:pt x="2530" y="455695"/>
                </a:cubicBezTo>
                <a:cubicBezTo>
                  <a:pt x="4911" y="459928"/>
                  <a:pt x="6763" y="428972"/>
                  <a:pt x="15230" y="382670"/>
                </a:cubicBezTo>
                <a:cubicBezTo>
                  <a:pt x="23697" y="336368"/>
                  <a:pt x="40365" y="222597"/>
                  <a:pt x="53330" y="177882"/>
                </a:cubicBezTo>
                <a:cubicBezTo>
                  <a:pt x="66295" y="133167"/>
                  <a:pt x="89314" y="142957"/>
                  <a:pt x="93018" y="114382"/>
                </a:cubicBezTo>
                <a:cubicBezTo>
                  <a:pt x="96722" y="85807"/>
                  <a:pt x="63914" y="-3093"/>
                  <a:pt x="61268" y="8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: 図形 1205">
            <a:extLst>
              <a:ext uri="{FF2B5EF4-FFF2-40B4-BE49-F238E27FC236}">
                <a16:creationId xmlns:a16="http://schemas.microsoft.com/office/drawing/2014/main" id="{DA348FE0-5295-4505-B55B-5B8C0D5B2046}"/>
              </a:ext>
            </a:extLst>
          </p:cNvPr>
          <p:cNvSpPr/>
          <p:nvPr/>
        </p:nvSpPr>
        <p:spPr>
          <a:xfrm>
            <a:off x="5564046" y="7415104"/>
            <a:ext cx="71761" cy="396248"/>
          </a:xfrm>
          <a:custGeom>
            <a:avLst/>
            <a:gdLst>
              <a:gd name="connsiteX0" fmla="*/ 71579 w 71761"/>
              <a:gd name="connsiteY0" fmla="*/ 109 h 396248"/>
              <a:gd name="connsiteX1" fmla="*/ 142 w 71761"/>
              <a:gd name="connsiteY1" fmla="*/ 287446 h 396248"/>
              <a:gd name="connsiteX2" fmla="*/ 52529 w 71761"/>
              <a:gd name="connsiteY2" fmla="*/ 395396 h 396248"/>
              <a:gd name="connsiteX3" fmla="*/ 27129 w 71761"/>
              <a:gd name="connsiteY3" fmla="*/ 333484 h 396248"/>
              <a:gd name="connsiteX4" fmla="*/ 20779 w 71761"/>
              <a:gd name="connsiteY4" fmla="*/ 254109 h 396248"/>
              <a:gd name="connsiteX5" fmla="*/ 71579 w 71761"/>
              <a:gd name="connsiteY5" fmla="*/ 109 h 39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61" h="396248">
                <a:moveTo>
                  <a:pt x="71579" y="109"/>
                </a:moveTo>
                <a:cubicBezTo>
                  <a:pt x="68140" y="5665"/>
                  <a:pt x="3317" y="221565"/>
                  <a:pt x="142" y="287446"/>
                </a:cubicBezTo>
                <a:cubicBezTo>
                  <a:pt x="-3033" y="353327"/>
                  <a:pt x="48031" y="387723"/>
                  <a:pt x="52529" y="395396"/>
                </a:cubicBezTo>
                <a:cubicBezTo>
                  <a:pt x="57027" y="403069"/>
                  <a:pt x="32421" y="357032"/>
                  <a:pt x="27129" y="333484"/>
                </a:cubicBezTo>
                <a:cubicBezTo>
                  <a:pt x="21837" y="309936"/>
                  <a:pt x="12842" y="305703"/>
                  <a:pt x="20779" y="254109"/>
                </a:cubicBezTo>
                <a:cubicBezTo>
                  <a:pt x="28716" y="202515"/>
                  <a:pt x="75018" y="-5447"/>
                  <a:pt x="71579" y="1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: 図形 1206">
            <a:extLst>
              <a:ext uri="{FF2B5EF4-FFF2-40B4-BE49-F238E27FC236}">
                <a16:creationId xmlns:a16="http://schemas.microsoft.com/office/drawing/2014/main" id="{47C9782E-4ACC-4D06-AA75-B548EB9681F2}"/>
              </a:ext>
            </a:extLst>
          </p:cNvPr>
          <p:cNvSpPr/>
          <p:nvPr/>
        </p:nvSpPr>
        <p:spPr>
          <a:xfrm>
            <a:off x="5482899" y="7791450"/>
            <a:ext cx="117882" cy="343538"/>
          </a:xfrm>
          <a:custGeom>
            <a:avLst/>
            <a:gdLst>
              <a:gd name="connsiteX0" fmla="*/ 117801 w 117882"/>
              <a:gd name="connsiteY0" fmla="*/ 0 h 343538"/>
              <a:gd name="connsiteX1" fmla="*/ 57476 w 117882"/>
              <a:gd name="connsiteY1" fmla="*/ 93663 h 343538"/>
              <a:gd name="connsiteX2" fmla="*/ 43189 w 117882"/>
              <a:gd name="connsiteY2" fmla="*/ 225425 h 343538"/>
              <a:gd name="connsiteX3" fmla="*/ 326 w 117882"/>
              <a:gd name="connsiteY3" fmla="*/ 342900 h 343538"/>
              <a:gd name="connsiteX4" fmla="*/ 24139 w 117882"/>
              <a:gd name="connsiteY4" fmla="*/ 266700 h 343538"/>
              <a:gd name="connsiteX5" fmla="*/ 36839 w 117882"/>
              <a:gd name="connsiteY5" fmla="*/ 146050 h 343538"/>
              <a:gd name="connsiteX6" fmla="*/ 43189 w 117882"/>
              <a:gd name="connsiteY6" fmla="*/ 93663 h 343538"/>
              <a:gd name="connsiteX7" fmla="*/ 117801 w 117882"/>
              <a:gd name="connsiteY7" fmla="*/ 0 h 34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882" h="343538">
                <a:moveTo>
                  <a:pt x="117801" y="0"/>
                </a:moveTo>
                <a:cubicBezTo>
                  <a:pt x="120182" y="0"/>
                  <a:pt x="69911" y="56092"/>
                  <a:pt x="57476" y="93663"/>
                </a:cubicBezTo>
                <a:cubicBezTo>
                  <a:pt x="45041" y="131234"/>
                  <a:pt x="52714" y="183886"/>
                  <a:pt x="43189" y="225425"/>
                </a:cubicBezTo>
                <a:cubicBezTo>
                  <a:pt x="33664" y="266964"/>
                  <a:pt x="3501" y="336021"/>
                  <a:pt x="326" y="342900"/>
                </a:cubicBezTo>
                <a:cubicBezTo>
                  <a:pt x="-2849" y="349779"/>
                  <a:pt x="18054" y="299508"/>
                  <a:pt x="24139" y="266700"/>
                </a:cubicBezTo>
                <a:cubicBezTo>
                  <a:pt x="30224" y="233892"/>
                  <a:pt x="33664" y="174890"/>
                  <a:pt x="36839" y="146050"/>
                </a:cubicBezTo>
                <a:cubicBezTo>
                  <a:pt x="40014" y="117211"/>
                  <a:pt x="30754" y="115888"/>
                  <a:pt x="43189" y="93663"/>
                </a:cubicBezTo>
                <a:cubicBezTo>
                  <a:pt x="55624" y="71438"/>
                  <a:pt x="115420" y="0"/>
                  <a:pt x="117801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: 図形 1207">
            <a:extLst>
              <a:ext uri="{FF2B5EF4-FFF2-40B4-BE49-F238E27FC236}">
                <a16:creationId xmlns:a16="http://schemas.microsoft.com/office/drawing/2014/main" id="{A59A4FE2-D046-47AD-A32D-1B6A6E71342B}"/>
              </a:ext>
            </a:extLst>
          </p:cNvPr>
          <p:cNvSpPr/>
          <p:nvPr/>
        </p:nvSpPr>
        <p:spPr>
          <a:xfrm>
            <a:off x="5411634" y="8087480"/>
            <a:ext cx="64639" cy="314300"/>
          </a:xfrm>
          <a:custGeom>
            <a:avLst/>
            <a:gdLst>
              <a:gd name="connsiteX0" fmla="*/ 54129 w 64639"/>
              <a:gd name="connsiteY0" fmla="*/ 2420 h 314300"/>
              <a:gd name="connsiteX1" fmla="*/ 63654 w 64639"/>
              <a:gd name="connsiteY1" fmla="*/ 218320 h 314300"/>
              <a:gd name="connsiteX2" fmla="*/ 28729 w 64639"/>
              <a:gd name="connsiteY2" fmla="*/ 177045 h 314300"/>
              <a:gd name="connsiteX3" fmla="*/ 154 w 64639"/>
              <a:gd name="connsiteY3" fmla="*/ 269120 h 314300"/>
              <a:gd name="connsiteX4" fmla="*/ 41429 w 64639"/>
              <a:gd name="connsiteY4" fmla="*/ 313570 h 314300"/>
              <a:gd name="connsiteX5" fmla="*/ 22379 w 64639"/>
              <a:gd name="connsiteY5" fmla="*/ 235783 h 314300"/>
              <a:gd name="connsiteX6" fmla="*/ 36666 w 64639"/>
              <a:gd name="connsiteY6" fmla="*/ 178633 h 314300"/>
              <a:gd name="connsiteX7" fmla="*/ 63654 w 64639"/>
              <a:gd name="connsiteY7" fmla="*/ 202445 h 314300"/>
              <a:gd name="connsiteX8" fmla="*/ 44604 w 64639"/>
              <a:gd name="connsiteY8" fmla="*/ 107195 h 314300"/>
              <a:gd name="connsiteX9" fmla="*/ 54129 w 64639"/>
              <a:gd name="connsiteY9" fmla="*/ 2420 h 3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639" h="314300">
                <a:moveTo>
                  <a:pt x="54129" y="2420"/>
                </a:moveTo>
                <a:cubicBezTo>
                  <a:pt x="57304" y="20941"/>
                  <a:pt x="67887" y="189216"/>
                  <a:pt x="63654" y="218320"/>
                </a:cubicBezTo>
                <a:cubicBezTo>
                  <a:pt x="59421" y="247424"/>
                  <a:pt x="39312" y="168578"/>
                  <a:pt x="28729" y="177045"/>
                </a:cubicBezTo>
                <a:cubicBezTo>
                  <a:pt x="18146" y="185512"/>
                  <a:pt x="-1963" y="246366"/>
                  <a:pt x="154" y="269120"/>
                </a:cubicBezTo>
                <a:cubicBezTo>
                  <a:pt x="2271" y="291874"/>
                  <a:pt x="37725" y="319126"/>
                  <a:pt x="41429" y="313570"/>
                </a:cubicBezTo>
                <a:cubicBezTo>
                  <a:pt x="45133" y="308014"/>
                  <a:pt x="23173" y="258272"/>
                  <a:pt x="22379" y="235783"/>
                </a:cubicBezTo>
                <a:cubicBezTo>
                  <a:pt x="21585" y="213294"/>
                  <a:pt x="29787" y="184189"/>
                  <a:pt x="36666" y="178633"/>
                </a:cubicBezTo>
                <a:cubicBezTo>
                  <a:pt x="43545" y="173077"/>
                  <a:pt x="62331" y="214351"/>
                  <a:pt x="63654" y="202445"/>
                </a:cubicBezTo>
                <a:cubicBezTo>
                  <a:pt x="64977" y="190539"/>
                  <a:pt x="49102" y="137622"/>
                  <a:pt x="44604" y="107195"/>
                </a:cubicBezTo>
                <a:cubicBezTo>
                  <a:pt x="40106" y="76768"/>
                  <a:pt x="50954" y="-16101"/>
                  <a:pt x="54129" y="24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: 図形 1208">
            <a:extLst>
              <a:ext uri="{FF2B5EF4-FFF2-40B4-BE49-F238E27FC236}">
                <a16:creationId xmlns:a16="http://schemas.microsoft.com/office/drawing/2014/main" id="{464CE086-B6F0-4F8B-9455-68A256287D33}"/>
              </a:ext>
            </a:extLst>
          </p:cNvPr>
          <p:cNvSpPr/>
          <p:nvPr/>
        </p:nvSpPr>
        <p:spPr>
          <a:xfrm>
            <a:off x="5332296" y="8381770"/>
            <a:ext cx="135148" cy="130496"/>
          </a:xfrm>
          <a:custGeom>
            <a:avLst/>
            <a:gdLst>
              <a:gd name="connsiteX0" fmla="*/ 98542 w 135148"/>
              <a:gd name="connsiteY0" fmla="*/ 230 h 130496"/>
              <a:gd name="connsiteX1" fmla="*/ 33454 w 135148"/>
              <a:gd name="connsiteY1" fmla="*/ 78018 h 130496"/>
              <a:gd name="connsiteX2" fmla="*/ 57267 w 135148"/>
              <a:gd name="connsiteY2" fmla="*/ 117705 h 130496"/>
              <a:gd name="connsiteX3" fmla="*/ 135054 w 135148"/>
              <a:gd name="connsiteY3" fmla="*/ 130405 h 130496"/>
              <a:gd name="connsiteX4" fmla="*/ 71554 w 135148"/>
              <a:gd name="connsiteY4" fmla="*/ 122468 h 130496"/>
              <a:gd name="connsiteX5" fmla="*/ 117 w 135148"/>
              <a:gd name="connsiteY5" fmla="*/ 105005 h 130496"/>
              <a:gd name="connsiteX6" fmla="*/ 98542 w 135148"/>
              <a:gd name="connsiteY6" fmla="*/ 230 h 13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148" h="130496">
                <a:moveTo>
                  <a:pt x="98542" y="230"/>
                </a:moveTo>
                <a:cubicBezTo>
                  <a:pt x="104098" y="-4268"/>
                  <a:pt x="40333" y="58439"/>
                  <a:pt x="33454" y="78018"/>
                </a:cubicBezTo>
                <a:cubicBezTo>
                  <a:pt x="26575" y="97597"/>
                  <a:pt x="40334" y="108974"/>
                  <a:pt x="57267" y="117705"/>
                </a:cubicBezTo>
                <a:cubicBezTo>
                  <a:pt x="74200" y="126436"/>
                  <a:pt x="132673" y="129611"/>
                  <a:pt x="135054" y="130405"/>
                </a:cubicBezTo>
                <a:cubicBezTo>
                  <a:pt x="137435" y="131199"/>
                  <a:pt x="94044" y="126701"/>
                  <a:pt x="71554" y="122468"/>
                </a:cubicBezTo>
                <a:cubicBezTo>
                  <a:pt x="49064" y="118235"/>
                  <a:pt x="-2793" y="119821"/>
                  <a:pt x="117" y="105005"/>
                </a:cubicBezTo>
                <a:cubicBezTo>
                  <a:pt x="3027" y="90189"/>
                  <a:pt x="92986" y="4728"/>
                  <a:pt x="98542" y="2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: 図形 1209">
            <a:extLst>
              <a:ext uri="{FF2B5EF4-FFF2-40B4-BE49-F238E27FC236}">
                <a16:creationId xmlns:a16="http://schemas.microsoft.com/office/drawing/2014/main" id="{F5898182-D8E7-44FB-BC7F-9A9FB35CA3B2}"/>
              </a:ext>
            </a:extLst>
          </p:cNvPr>
          <p:cNvSpPr/>
          <p:nvPr/>
        </p:nvSpPr>
        <p:spPr>
          <a:xfrm>
            <a:off x="5276521" y="8508478"/>
            <a:ext cx="82880" cy="278360"/>
          </a:xfrm>
          <a:custGeom>
            <a:avLst/>
            <a:gdLst>
              <a:gd name="connsiteX0" fmla="*/ 82879 w 82880"/>
              <a:gd name="connsiteY0" fmla="*/ 522 h 278360"/>
              <a:gd name="connsiteX1" fmla="*/ 22554 w 82880"/>
              <a:gd name="connsiteY1" fmla="*/ 114822 h 278360"/>
              <a:gd name="connsiteX2" fmla="*/ 329 w 82880"/>
              <a:gd name="connsiteY2" fmla="*/ 156097 h 278360"/>
              <a:gd name="connsiteX3" fmla="*/ 36842 w 82880"/>
              <a:gd name="connsiteY3" fmla="*/ 278335 h 278360"/>
              <a:gd name="connsiteX4" fmla="*/ 24142 w 82880"/>
              <a:gd name="connsiteY4" fmla="*/ 165622 h 278360"/>
              <a:gd name="connsiteX5" fmla="*/ 82879 w 82880"/>
              <a:gd name="connsiteY5" fmla="*/ 522 h 27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80" h="278360">
                <a:moveTo>
                  <a:pt x="82879" y="522"/>
                </a:moveTo>
                <a:cubicBezTo>
                  <a:pt x="82614" y="-7945"/>
                  <a:pt x="36312" y="88893"/>
                  <a:pt x="22554" y="114822"/>
                </a:cubicBezTo>
                <a:cubicBezTo>
                  <a:pt x="8796" y="140751"/>
                  <a:pt x="-2052" y="128845"/>
                  <a:pt x="329" y="156097"/>
                </a:cubicBezTo>
                <a:cubicBezTo>
                  <a:pt x="2710" y="183349"/>
                  <a:pt x="32873" y="276748"/>
                  <a:pt x="36842" y="278335"/>
                </a:cubicBezTo>
                <a:cubicBezTo>
                  <a:pt x="40811" y="279923"/>
                  <a:pt x="15146" y="208220"/>
                  <a:pt x="24142" y="165622"/>
                </a:cubicBezTo>
                <a:cubicBezTo>
                  <a:pt x="33138" y="123024"/>
                  <a:pt x="83144" y="8989"/>
                  <a:pt x="82879" y="52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: 図形 1210">
            <a:extLst>
              <a:ext uri="{FF2B5EF4-FFF2-40B4-BE49-F238E27FC236}">
                <a16:creationId xmlns:a16="http://schemas.microsoft.com/office/drawing/2014/main" id="{CA141DCE-86F1-472A-BEE0-3915213E75AE}"/>
              </a:ext>
            </a:extLst>
          </p:cNvPr>
          <p:cNvSpPr/>
          <p:nvPr/>
        </p:nvSpPr>
        <p:spPr>
          <a:xfrm>
            <a:off x="6753644" y="6637627"/>
            <a:ext cx="143508" cy="535177"/>
          </a:xfrm>
          <a:custGeom>
            <a:avLst/>
            <a:gdLst>
              <a:gd name="connsiteX0" fmla="*/ 142456 w 143508"/>
              <a:gd name="connsiteY0" fmla="*/ 1298 h 535177"/>
              <a:gd name="connsiteX1" fmla="*/ 96419 w 143508"/>
              <a:gd name="connsiteY1" fmla="*/ 91786 h 535177"/>
              <a:gd name="connsiteX2" fmla="*/ 69431 w 143508"/>
              <a:gd name="connsiteY2" fmla="*/ 156873 h 535177"/>
              <a:gd name="connsiteX3" fmla="*/ 58319 w 143508"/>
              <a:gd name="connsiteY3" fmla="*/ 264823 h 535177"/>
              <a:gd name="connsiteX4" fmla="*/ 31331 w 143508"/>
              <a:gd name="connsiteY4" fmla="*/ 298161 h 535177"/>
              <a:gd name="connsiteX5" fmla="*/ 1169 w 143508"/>
              <a:gd name="connsiteY5" fmla="*/ 528348 h 535177"/>
              <a:gd name="connsiteX6" fmla="*/ 7519 w 143508"/>
              <a:gd name="connsiteY6" fmla="*/ 458498 h 535177"/>
              <a:gd name="connsiteX7" fmla="*/ 20219 w 143508"/>
              <a:gd name="connsiteY7" fmla="*/ 294986 h 535177"/>
              <a:gd name="connsiteX8" fmla="*/ 47206 w 143508"/>
              <a:gd name="connsiteY8" fmla="*/ 199736 h 535177"/>
              <a:gd name="connsiteX9" fmla="*/ 47206 w 143508"/>
              <a:gd name="connsiteY9" fmla="*/ 164811 h 535177"/>
              <a:gd name="connsiteX10" fmla="*/ 142456 w 143508"/>
              <a:gd name="connsiteY10" fmla="*/ 1298 h 53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08" h="535177">
                <a:moveTo>
                  <a:pt x="142456" y="1298"/>
                </a:moveTo>
                <a:cubicBezTo>
                  <a:pt x="150658" y="-10873"/>
                  <a:pt x="108590" y="65857"/>
                  <a:pt x="96419" y="91786"/>
                </a:cubicBezTo>
                <a:cubicBezTo>
                  <a:pt x="84248" y="117715"/>
                  <a:pt x="75781" y="128034"/>
                  <a:pt x="69431" y="156873"/>
                </a:cubicBezTo>
                <a:cubicBezTo>
                  <a:pt x="63081" y="185712"/>
                  <a:pt x="64669" y="241275"/>
                  <a:pt x="58319" y="264823"/>
                </a:cubicBezTo>
                <a:cubicBezTo>
                  <a:pt x="51969" y="288371"/>
                  <a:pt x="40856" y="254240"/>
                  <a:pt x="31331" y="298161"/>
                </a:cubicBezTo>
                <a:cubicBezTo>
                  <a:pt x="21806" y="342082"/>
                  <a:pt x="5138" y="501625"/>
                  <a:pt x="1169" y="528348"/>
                </a:cubicBezTo>
                <a:cubicBezTo>
                  <a:pt x="-2800" y="555071"/>
                  <a:pt x="4344" y="497392"/>
                  <a:pt x="7519" y="458498"/>
                </a:cubicBezTo>
                <a:cubicBezTo>
                  <a:pt x="10694" y="419604"/>
                  <a:pt x="13605" y="338113"/>
                  <a:pt x="20219" y="294986"/>
                </a:cubicBezTo>
                <a:cubicBezTo>
                  <a:pt x="26833" y="251859"/>
                  <a:pt x="42708" y="221432"/>
                  <a:pt x="47206" y="199736"/>
                </a:cubicBezTo>
                <a:cubicBezTo>
                  <a:pt x="51704" y="178040"/>
                  <a:pt x="34241" y="194709"/>
                  <a:pt x="47206" y="164811"/>
                </a:cubicBezTo>
                <a:cubicBezTo>
                  <a:pt x="60171" y="134913"/>
                  <a:pt x="134254" y="13469"/>
                  <a:pt x="142456" y="129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: 図形 1211">
            <a:extLst>
              <a:ext uri="{FF2B5EF4-FFF2-40B4-BE49-F238E27FC236}">
                <a16:creationId xmlns:a16="http://schemas.microsoft.com/office/drawing/2014/main" id="{D7F0180E-AFCC-429C-B20F-AE54C7163B5E}"/>
              </a:ext>
            </a:extLst>
          </p:cNvPr>
          <p:cNvSpPr/>
          <p:nvPr/>
        </p:nvSpPr>
        <p:spPr>
          <a:xfrm>
            <a:off x="6592443" y="7144866"/>
            <a:ext cx="157627" cy="471754"/>
          </a:xfrm>
          <a:custGeom>
            <a:avLst/>
            <a:gdLst>
              <a:gd name="connsiteX0" fmla="*/ 157607 w 157627"/>
              <a:gd name="connsiteY0" fmla="*/ 472 h 471754"/>
              <a:gd name="connsiteX1" fmla="*/ 62357 w 157627"/>
              <a:gd name="connsiteY1" fmla="*/ 256059 h 471754"/>
              <a:gd name="connsiteX2" fmla="*/ 43307 w 157627"/>
              <a:gd name="connsiteY2" fmla="*/ 279872 h 471754"/>
              <a:gd name="connsiteX3" fmla="*/ 8382 w 157627"/>
              <a:gd name="connsiteY3" fmla="*/ 468784 h 471754"/>
              <a:gd name="connsiteX4" fmla="*/ 5207 w 157627"/>
              <a:gd name="connsiteY4" fmla="*/ 381472 h 471754"/>
              <a:gd name="connsiteX5" fmla="*/ 70295 w 157627"/>
              <a:gd name="connsiteY5" fmla="*/ 197322 h 471754"/>
              <a:gd name="connsiteX6" fmla="*/ 157607 w 157627"/>
              <a:gd name="connsiteY6" fmla="*/ 472 h 4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27" h="471754">
                <a:moveTo>
                  <a:pt x="157607" y="472"/>
                </a:moveTo>
                <a:cubicBezTo>
                  <a:pt x="156284" y="10261"/>
                  <a:pt x="81407" y="209492"/>
                  <a:pt x="62357" y="256059"/>
                </a:cubicBezTo>
                <a:cubicBezTo>
                  <a:pt x="43307" y="302626"/>
                  <a:pt x="52303" y="244418"/>
                  <a:pt x="43307" y="279872"/>
                </a:cubicBezTo>
                <a:cubicBezTo>
                  <a:pt x="34311" y="315326"/>
                  <a:pt x="14732" y="451851"/>
                  <a:pt x="8382" y="468784"/>
                </a:cubicBezTo>
                <a:cubicBezTo>
                  <a:pt x="2032" y="485717"/>
                  <a:pt x="-5112" y="426716"/>
                  <a:pt x="5207" y="381472"/>
                </a:cubicBezTo>
                <a:cubicBezTo>
                  <a:pt x="15526" y="336228"/>
                  <a:pt x="44366" y="258970"/>
                  <a:pt x="70295" y="197322"/>
                </a:cubicBezTo>
                <a:cubicBezTo>
                  <a:pt x="96224" y="135674"/>
                  <a:pt x="158930" y="-9317"/>
                  <a:pt x="157607" y="4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: 図形 1212">
            <a:extLst>
              <a:ext uri="{FF2B5EF4-FFF2-40B4-BE49-F238E27FC236}">
                <a16:creationId xmlns:a16="http://schemas.microsoft.com/office/drawing/2014/main" id="{C7EDCEED-BA35-4A10-A291-28EAD1C20296}"/>
              </a:ext>
            </a:extLst>
          </p:cNvPr>
          <p:cNvSpPr/>
          <p:nvPr/>
        </p:nvSpPr>
        <p:spPr>
          <a:xfrm>
            <a:off x="6380927" y="7665476"/>
            <a:ext cx="150356" cy="661626"/>
          </a:xfrm>
          <a:custGeom>
            <a:avLst/>
            <a:gdLst>
              <a:gd name="connsiteX0" fmla="*/ 146873 w 150356"/>
              <a:gd name="connsiteY0" fmla="*/ 2149 h 661626"/>
              <a:gd name="connsiteX1" fmla="*/ 135761 w 150356"/>
              <a:gd name="connsiteY1" fmla="*/ 164074 h 661626"/>
              <a:gd name="connsiteX2" fmla="*/ 91311 w 150356"/>
              <a:gd name="connsiteY2" fmla="*/ 232337 h 661626"/>
              <a:gd name="connsiteX3" fmla="*/ 86548 w 150356"/>
              <a:gd name="connsiteY3" fmla="*/ 384737 h 661626"/>
              <a:gd name="connsiteX4" fmla="*/ 37336 w 150356"/>
              <a:gd name="connsiteY4" fmla="*/ 438712 h 661626"/>
              <a:gd name="connsiteX5" fmla="*/ 2411 w 150356"/>
              <a:gd name="connsiteY5" fmla="*/ 654612 h 661626"/>
              <a:gd name="connsiteX6" fmla="*/ 8761 w 150356"/>
              <a:gd name="connsiteY6" fmla="*/ 587937 h 661626"/>
              <a:gd name="connsiteX7" fmla="*/ 54798 w 150356"/>
              <a:gd name="connsiteY7" fmla="*/ 379974 h 661626"/>
              <a:gd name="connsiteX8" fmla="*/ 80198 w 150356"/>
              <a:gd name="connsiteY8" fmla="*/ 292662 h 661626"/>
              <a:gd name="connsiteX9" fmla="*/ 146873 w 150356"/>
              <a:gd name="connsiteY9" fmla="*/ 2149 h 66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356" h="661626">
                <a:moveTo>
                  <a:pt x="146873" y="2149"/>
                </a:moveTo>
                <a:cubicBezTo>
                  <a:pt x="156133" y="-19282"/>
                  <a:pt x="145021" y="125709"/>
                  <a:pt x="135761" y="164074"/>
                </a:cubicBezTo>
                <a:cubicBezTo>
                  <a:pt x="126501" y="202439"/>
                  <a:pt x="99513" y="195560"/>
                  <a:pt x="91311" y="232337"/>
                </a:cubicBezTo>
                <a:cubicBezTo>
                  <a:pt x="83109" y="269114"/>
                  <a:pt x="95544" y="350341"/>
                  <a:pt x="86548" y="384737"/>
                </a:cubicBezTo>
                <a:cubicBezTo>
                  <a:pt x="77552" y="419133"/>
                  <a:pt x="51359" y="393733"/>
                  <a:pt x="37336" y="438712"/>
                </a:cubicBezTo>
                <a:cubicBezTo>
                  <a:pt x="23313" y="483691"/>
                  <a:pt x="7173" y="629741"/>
                  <a:pt x="2411" y="654612"/>
                </a:cubicBezTo>
                <a:cubicBezTo>
                  <a:pt x="-2351" y="679483"/>
                  <a:pt x="30" y="633710"/>
                  <a:pt x="8761" y="587937"/>
                </a:cubicBezTo>
                <a:cubicBezTo>
                  <a:pt x="17492" y="542164"/>
                  <a:pt x="42892" y="429187"/>
                  <a:pt x="54798" y="379974"/>
                </a:cubicBezTo>
                <a:cubicBezTo>
                  <a:pt x="66704" y="330762"/>
                  <a:pt x="67233" y="351399"/>
                  <a:pt x="80198" y="292662"/>
                </a:cubicBezTo>
                <a:cubicBezTo>
                  <a:pt x="93163" y="233925"/>
                  <a:pt x="137613" y="23580"/>
                  <a:pt x="146873" y="21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: 図形 1213">
            <a:extLst>
              <a:ext uri="{FF2B5EF4-FFF2-40B4-BE49-F238E27FC236}">
                <a16:creationId xmlns:a16="http://schemas.microsoft.com/office/drawing/2014/main" id="{4D63CC26-4C4D-4DBB-9DE4-9746F2647E0E}"/>
              </a:ext>
            </a:extLst>
          </p:cNvPr>
          <p:cNvSpPr/>
          <p:nvPr/>
        </p:nvSpPr>
        <p:spPr>
          <a:xfrm>
            <a:off x="6289521" y="8324695"/>
            <a:ext cx="91163" cy="349191"/>
          </a:xfrm>
          <a:custGeom>
            <a:avLst/>
            <a:gdLst>
              <a:gd name="connsiteX0" fmla="*/ 90642 w 91163"/>
              <a:gd name="connsiteY0" fmla="*/ 155 h 349191"/>
              <a:gd name="connsiteX1" fmla="*/ 36667 w 91163"/>
              <a:gd name="connsiteY1" fmla="*/ 117630 h 349191"/>
              <a:gd name="connsiteX2" fmla="*/ 23967 w 91163"/>
              <a:gd name="connsiteY2" fmla="*/ 166843 h 349191"/>
              <a:gd name="connsiteX3" fmla="*/ 81117 w 91163"/>
              <a:gd name="connsiteY3" fmla="*/ 322418 h 349191"/>
              <a:gd name="connsiteX4" fmla="*/ 82704 w 91163"/>
              <a:gd name="connsiteY4" fmla="*/ 346230 h 349191"/>
              <a:gd name="connsiteX5" fmla="*/ 57304 w 91163"/>
              <a:gd name="connsiteY5" fmla="*/ 289080 h 349191"/>
              <a:gd name="connsiteX6" fmla="*/ 154 w 91163"/>
              <a:gd name="connsiteY6" fmla="*/ 144618 h 349191"/>
              <a:gd name="connsiteX7" fmla="*/ 90642 w 91163"/>
              <a:gd name="connsiteY7" fmla="*/ 155 h 3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63" h="349191">
                <a:moveTo>
                  <a:pt x="90642" y="155"/>
                </a:moveTo>
                <a:cubicBezTo>
                  <a:pt x="96728" y="-4343"/>
                  <a:pt x="47779" y="89849"/>
                  <a:pt x="36667" y="117630"/>
                </a:cubicBezTo>
                <a:cubicBezTo>
                  <a:pt x="25555" y="145411"/>
                  <a:pt x="16559" y="132712"/>
                  <a:pt x="23967" y="166843"/>
                </a:cubicBezTo>
                <a:cubicBezTo>
                  <a:pt x="31375" y="200974"/>
                  <a:pt x="71328" y="292520"/>
                  <a:pt x="81117" y="322418"/>
                </a:cubicBezTo>
                <a:cubicBezTo>
                  <a:pt x="90906" y="352316"/>
                  <a:pt x="86673" y="351786"/>
                  <a:pt x="82704" y="346230"/>
                </a:cubicBezTo>
                <a:cubicBezTo>
                  <a:pt x="78735" y="340674"/>
                  <a:pt x="71062" y="322682"/>
                  <a:pt x="57304" y="289080"/>
                </a:cubicBezTo>
                <a:cubicBezTo>
                  <a:pt x="43546" y="255478"/>
                  <a:pt x="-3021" y="190920"/>
                  <a:pt x="154" y="144618"/>
                </a:cubicBezTo>
                <a:cubicBezTo>
                  <a:pt x="3329" y="98316"/>
                  <a:pt x="84556" y="4653"/>
                  <a:pt x="90642" y="1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: 図形 1214">
            <a:extLst>
              <a:ext uri="{FF2B5EF4-FFF2-40B4-BE49-F238E27FC236}">
                <a16:creationId xmlns:a16="http://schemas.microsoft.com/office/drawing/2014/main" id="{3D251BE7-B624-4543-BB66-847E3B1041E5}"/>
              </a:ext>
            </a:extLst>
          </p:cNvPr>
          <p:cNvSpPr/>
          <p:nvPr/>
        </p:nvSpPr>
        <p:spPr>
          <a:xfrm>
            <a:off x="6342881" y="8703770"/>
            <a:ext cx="185187" cy="371443"/>
          </a:xfrm>
          <a:custGeom>
            <a:avLst/>
            <a:gdLst>
              <a:gd name="connsiteX0" fmla="*/ 35694 w 185187"/>
              <a:gd name="connsiteY0" fmla="*/ 493 h 371443"/>
              <a:gd name="connsiteX1" fmla="*/ 22994 w 185187"/>
              <a:gd name="connsiteY1" fmla="*/ 100505 h 371443"/>
              <a:gd name="connsiteX2" fmla="*/ 38869 w 185187"/>
              <a:gd name="connsiteY2" fmla="*/ 176705 h 371443"/>
              <a:gd name="connsiteX3" fmla="*/ 181744 w 185187"/>
              <a:gd name="connsiteY3" fmla="*/ 367205 h 371443"/>
              <a:gd name="connsiteX4" fmla="*/ 129357 w 185187"/>
              <a:gd name="connsiteY4" fmla="*/ 295768 h 371443"/>
              <a:gd name="connsiteX5" fmla="*/ 2357 w 185187"/>
              <a:gd name="connsiteY5" fmla="*/ 144955 h 371443"/>
              <a:gd name="connsiteX6" fmla="*/ 35694 w 185187"/>
              <a:gd name="connsiteY6" fmla="*/ 493 h 37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187" h="371443">
                <a:moveTo>
                  <a:pt x="35694" y="493"/>
                </a:moveTo>
                <a:cubicBezTo>
                  <a:pt x="39134" y="-6915"/>
                  <a:pt x="22465" y="71136"/>
                  <a:pt x="22994" y="100505"/>
                </a:cubicBezTo>
                <a:cubicBezTo>
                  <a:pt x="23523" y="129874"/>
                  <a:pt x="12411" y="132255"/>
                  <a:pt x="38869" y="176705"/>
                </a:cubicBezTo>
                <a:cubicBezTo>
                  <a:pt x="65327" y="221155"/>
                  <a:pt x="166663" y="347361"/>
                  <a:pt x="181744" y="367205"/>
                </a:cubicBezTo>
                <a:cubicBezTo>
                  <a:pt x="196825" y="387049"/>
                  <a:pt x="159255" y="332810"/>
                  <a:pt x="129357" y="295768"/>
                </a:cubicBezTo>
                <a:cubicBezTo>
                  <a:pt x="99459" y="258726"/>
                  <a:pt x="15057" y="195491"/>
                  <a:pt x="2357" y="144955"/>
                </a:cubicBezTo>
                <a:cubicBezTo>
                  <a:pt x="-10343" y="94419"/>
                  <a:pt x="32254" y="7901"/>
                  <a:pt x="35694" y="49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: 図形 1215">
            <a:extLst>
              <a:ext uri="{FF2B5EF4-FFF2-40B4-BE49-F238E27FC236}">
                <a16:creationId xmlns:a16="http://schemas.microsoft.com/office/drawing/2014/main" id="{E8AADEC1-B611-4F9B-B009-06A8FC62AD07}"/>
              </a:ext>
            </a:extLst>
          </p:cNvPr>
          <p:cNvSpPr/>
          <p:nvPr/>
        </p:nvSpPr>
        <p:spPr>
          <a:xfrm>
            <a:off x="6514769" y="9028109"/>
            <a:ext cx="504042" cy="335866"/>
          </a:xfrm>
          <a:custGeom>
            <a:avLst/>
            <a:gdLst>
              <a:gd name="connsiteX0" fmla="*/ 331 w 504042"/>
              <a:gd name="connsiteY0" fmla="*/ 4 h 335866"/>
              <a:gd name="connsiteX1" fmla="*/ 263856 w 504042"/>
              <a:gd name="connsiteY1" fmla="*/ 82554 h 335866"/>
              <a:gd name="connsiteX2" fmla="*/ 468644 w 504042"/>
              <a:gd name="connsiteY2" fmla="*/ 246066 h 335866"/>
              <a:gd name="connsiteX3" fmla="*/ 503569 w 504042"/>
              <a:gd name="connsiteY3" fmla="*/ 334966 h 335866"/>
              <a:gd name="connsiteX4" fmla="*/ 484519 w 504042"/>
              <a:gd name="connsiteY4" fmla="*/ 287341 h 335866"/>
              <a:gd name="connsiteX5" fmla="*/ 425781 w 504042"/>
              <a:gd name="connsiteY5" fmla="*/ 212729 h 335866"/>
              <a:gd name="connsiteX6" fmla="*/ 213056 w 504042"/>
              <a:gd name="connsiteY6" fmla="*/ 85729 h 335866"/>
              <a:gd name="connsiteX7" fmla="*/ 331 w 504042"/>
              <a:gd name="connsiteY7" fmla="*/ 4 h 33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042" h="335866">
                <a:moveTo>
                  <a:pt x="331" y="4"/>
                </a:moveTo>
                <a:cubicBezTo>
                  <a:pt x="8798" y="-525"/>
                  <a:pt x="185804" y="41544"/>
                  <a:pt x="263856" y="82554"/>
                </a:cubicBezTo>
                <a:cubicBezTo>
                  <a:pt x="341908" y="123564"/>
                  <a:pt x="428692" y="203997"/>
                  <a:pt x="468644" y="246066"/>
                </a:cubicBezTo>
                <a:cubicBezTo>
                  <a:pt x="508596" y="288135"/>
                  <a:pt x="500923" y="328087"/>
                  <a:pt x="503569" y="334966"/>
                </a:cubicBezTo>
                <a:cubicBezTo>
                  <a:pt x="506215" y="341845"/>
                  <a:pt x="497484" y="307714"/>
                  <a:pt x="484519" y="287341"/>
                </a:cubicBezTo>
                <a:cubicBezTo>
                  <a:pt x="471554" y="266968"/>
                  <a:pt x="471025" y="246331"/>
                  <a:pt x="425781" y="212729"/>
                </a:cubicBezTo>
                <a:cubicBezTo>
                  <a:pt x="380537" y="179127"/>
                  <a:pt x="278408" y="120654"/>
                  <a:pt x="213056" y="85729"/>
                </a:cubicBezTo>
                <a:cubicBezTo>
                  <a:pt x="147704" y="50804"/>
                  <a:pt x="-8136" y="533"/>
                  <a:pt x="331" y="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: 図形 1216">
            <a:extLst>
              <a:ext uri="{FF2B5EF4-FFF2-40B4-BE49-F238E27FC236}">
                <a16:creationId xmlns:a16="http://schemas.microsoft.com/office/drawing/2014/main" id="{20E579E7-2EEC-4D78-A29A-D833796990D5}"/>
              </a:ext>
            </a:extLst>
          </p:cNvPr>
          <p:cNvSpPr/>
          <p:nvPr/>
        </p:nvSpPr>
        <p:spPr>
          <a:xfrm>
            <a:off x="5154511" y="8669331"/>
            <a:ext cx="101937" cy="203497"/>
          </a:xfrm>
          <a:custGeom>
            <a:avLst/>
            <a:gdLst>
              <a:gd name="connsiteX0" fmla="*/ 98527 w 101937"/>
              <a:gd name="connsiteY0" fmla="*/ 7 h 203497"/>
              <a:gd name="connsiteX1" fmla="*/ 57252 w 101937"/>
              <a:gd name="connsiteY1" fmla="*/ 147644 h 203497"/>
              <a:gd name="connsiteX2" fmla="*/ 102 w 101937"/>
              <a:gd name="connsiteY2" fmla="*/ 203207 h 203497"/>
              <a:gd name="connsiteX3" fmla="*/ 44552 w 101937"/>
              <a:gd name="connsiteY3" fmla="*/ 168282 h 203497"/>
              <a:gd name="connsiteX4" fmla="*/ 92177 w 101937"/>
              <a:gd name="connsiteY4" fmla="*/ 141294 h 203497"/>
              <a:gd name="connsiteX5" fmla="*/ 98527 w 101937"/>
              <a:gd name="connsiteY5" fmla="*/ 7 h 20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37" h="203497">
                <a:moveTo>
                  <a:pt x="98527" y="7"/>
                </a:moveTo>
                <a:cubicBezTo>
                  <a:pt x="92706" y="1065"/>
                  <a:pt x="73656" y="113777"/>
                  <a:pt x="57252" y="147644"/>
                </a:cubicBezTo>
                <a:cubicBezTo>
                  <a:pt x="40848" y="181511"/>
                  <a:pt x="2219" y="199767"/>
                  <a:pt x="102" y="203207"/>
                </a:cubicBezTo>
                <a:cubicBezTo>
                  <a:pt x="-2015" y="206647"/>
                  <a:pt x="29206" y="178601"/>
                  <a:pt x="44552" y="168282"/>
                </a:cubicBezTo>
                <a:cubicBezTo>
                  <a:pt x="59898" y="157963"/>
                  <a:pt x="81329" y="166429"/>
                  <a:pt x="92177" y="141294"/>
                </a:cubicBezTo>
                <a:cubicBezTo>
                  <a:pt x="103025" y="116159"/>
                  <a:pt x="104348" y="-1051"/>
                  <a:pt x="98527" y="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: 図形 1217">
            <a:extLst>
              <a:ext uri="{FF2B5EF4-FFF2-40B4-BE49-F238E27FC236}">
                <a16:creationId xmlns:a16="http://schemas.microsoft.com/office/drawing/2014/main" id="{1095F986-2120-4E5E-8FC3-05CAEEC982A7}"/>
              </a:ext>
            </a:extLst>
          </p:cNvPr>
          <p:cNvSpPr/>
          <p:nvPr/>
        </p:nvSpPr>
        <p:spPr>
          <a:xfrm>
            <a:off x="5283403" y="8794470"/>
            <a:ext cx="619386" cy="270604"/>
          </a:xfrm>
          <a:custGeom>
            <a:avLst/>
            <a:gdLst>
              <a:gd name="connsiteX0" fmla="*/ 1385 w 619386"/>
              <a:gd name="connsiteY0" fmla="*/ 280 h 270604"/>
              <a:gd name="connsiteX1" fmla="*/ 279197 w 619386"/>
              <a:gd name="connsiteY1" fmla="*/ 105055 h 270604"/>
              <a:gd name="connsiteX2" fmla="*/ 618922 w 619386"/>
              <a:gd name="connsiteY2" fmla="*/ 270155 h 270604"/>
              <a:gd name="connsiteX3" fmla="*/ 358572 w 619386"/>
              <a:gd name="connsiteY3" fmla="*/ 157443 h 270604"/>
              <a:gd name="connsiteX4" fmla="*/ 179185 w 619386"/>
              <a:gd name="connsiteY4" fmla="*/ 76480 h 270604"/>
              <a:gd name="connsiteX5" fmla="*/ 1385 w 619386"/>
              <a:gd name="connsiteY5" fmla="*/ 280 h 27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386" h="270604">
                <a:moveTo>
                  <a:pt x="1385" y="280"/>
                </a:moveTo>
                <a:cubicBezTo>
                  <a:pt x="18054" y="5043"/>
                  <a:pt x="176274" y="60076"/>
                  <a:pt x="279197" y="105055"/>
                </a:cubicBezTo>
                <a:cubicBezTo>
                  <a:pt x="382120" y="150034"/>
                  <a:pt x="605693" y="261424"/>
                  <a:pt x="618922" y="270155"/>
                </a:cubicBezTo>
                <a:cubicBezTo>
                  <a:pt x="632151" y="278886"/>
                  <a:pt x="358572" y="157443"/>
                  <a:pt x="358572" y="157443"/>
                </a:cubicBezTo>
                <a:cubicBezTo>
                  <a:pt x="285283" y="125164"/>
                  <a:pt x="235541" y="100292"/>
                  <a:pt x="179185" y="76480"/>
                </a:cubicBezTo>
                <a:cubicBezTo>
                  <a:pt x="122829" y="52668"/>
                  <a:pt x="-15284" y="-4483"/>
                  <a:pt x="1385" y="2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: 図形 1218">
            <a:extLst>
              <a:ext uri="{FF2B5EF4-FFF2-40B4-BE49-F238E27FC236}">
                <a16:creationId xmlns:a16="http://schemas.microsoft.com/office/drawing/2014/main" id="{0EC78197-9CF2-4B73-98B5-D8FDA6872895}"/>
              </a:ext>
            </a:extLst>
          </p:cNvPr>
          <p:cNvSpPr/>
          <p:nvPr/>
        </p:nvSpPr>
        <p:spPr>
          <a:xfrm>
            <a:off x="5276850" y="8743950"/>
            <a:ext cx="908735" cy="452644"/>
          </a:xfrm>
          <a:custGeom>
            <a:avLst/>
            <a:gdLst>
              <a:gd name="connsiteX0" fmla="*/ 0 w 908735"/>
              <a:gd name="connsiteY0" fmla="*/ 0 h 452644"/>
              <a:gd name="connsiteX1" fmla="*/ 465138 w 908735"/>
              <a:gd name="connsiteY1" fmla="*/ 198438 h 452644"/>
              <a:gd name="connsiteX2" fmla="*/ 784225 w 908735"/>
              <a:gd name="connsiteY2" fmla="*/ 385763 h 452644"/>
              <a:gd name="connsiteX3" fmla="*/ 908050 w 908735"/>
              <a:gd name="connsiteY3" fmla="*/ 452438 h 452644"/>
              <a:gd name="connsiteX4" fmla="*/ 817563 w 908735"/>
              <a:gd name="connsiteY4" fmla="*/ 400050 h 452644"/>
              <a:gd name="connsiteX5" fmla="*/ 500063 w 908735"/>
              <a:gd name="connsiteY5" fmla="*/ 233363 h 452644"/>
              <a:gd name="connsiteX6" fmla="*/ 293688 w 908735"/>
              <a:gd name="connsiteY6" fmla="*/ 142875 h 452644"/>
              <a:gd name="connsiteX7" fmla="*/ 0 w 908735"/>
              <a:gd name="connsiteY7" fmla="*/ 0 h 45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8735" h="452644">
                <a:moveTo>
                  <a:pt x="0" y="0"/>
                </a:moveTo>
                <a:cubicBezTo>
                  <a:pt x="167217" y="67072"/>
                  <a:pt x="334434" y="134144"/>
                  <a:pt x="465138" y="198438"/>
                </a:cubicBezTo>
                <a:cubicBezTo>
                  <a:pt x="595842" y="262732"/>
                  <a:pt x="710406" y="343430"/>
                  <a:pt x="784225" y="385763"/>
                </a:cubicBezTo>
                <a:cubicBezTo>
                  <a:pt x="858044" y="428096"/>
                  <a:pt x="902494" y="450057"/>
                  <a:pt x="908050" y="452438"/>
                </a:cubicBezTo>
                <a:cubicBezTo>
                  <a:pt x="913606" y="454819"/>
                  <a:pt x="885561" y="436563"/>
                  <a:pt x="817563" y="400050"/>
                </a:cubicBezTo>
                <a:cubicBezTo>
                  <a:pt x="749565" y="363537"/>
                  <a:pt x="587375" y="276225"/>
                  <a:pt x="500063" y="233363"/>
                </a:cubicBezTo>
                <a:cubicBezTo>
                  <a:pt x="412751" y="190501"/>
                  <a:pt x="293688" y="142875"/>
                  <a:pt x="293688" y="142875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: 図形 1219">
            <a:extLst>
              <a:ext uri="{FF2B5EF4-FFF2-40B4-BE49-F238E27FC236}">
                <a16:creationId xmlns:a16="http://schemas.microsoft.com/office/drawing/2014/main" id="{9B350C9C-5266-4978-BC6F-4C107F424BED}"/>
              </a:ext>
            </a:extLst>
          </p:cNvPr>
          <p:cNvSpPr/>
          <p:nvPr/>
        </p:nvSpPr>
        <p:spPr>
          <a:xfrm>
            <a:off x="5973744" y="9120150"/>
            <a:ext cx="864592" cy="226705"/>
          </a:xfrm>
          <a:custGeom>
            <a:avLst/>
            <a:gdLst>
              <a:gd name="connsiteX0" fmla="*/ 19 w 864592"/>
              <a:gd name="connsiteY0" fmla="*/ 38 h 226705"/>
              <a:gd name="connsiteX1" fmla="*/ 354031 w 864592"/>
              <a:gd name="connsiteY1" fmla="*/ 168313 h 226705"/>
              <a:gd name="connsiteX2" fmla="*/ 849331 w 864592"/>
              <a:gd name="connsiteY2" fmla="*/ 223875 h 226705"/>
              <a:gd name="connsiteX3" fmla="*/ 747731 w 864592"/>
              <a:gd name="connsiteY3" fmla="*/ 219113 h 226705"/>
              <a:gd name="connsiteX4" fmla="*/ 339744 w 864592"/>
              <a:gd name="connsiteY4" fmla="*/ 184188 h 226705"/>
              <a:gd name="connsiteX5" fmla="*/ 19 w 864592"/>
              <a:gd name="connsiteY5" fmla="*/ 38 h 22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592" h="226705">
                <a:moveTo>
                  <a:pt x="19" y="38"/>
                </a:moveTo>
                <a:cubicBezTo>
                  <a:pt x="2400" y="-2608"/>
                  <a:pt x="212479" y="131007"/>
                  <a:pt x="354031" y="168313"/>
                </a:cubicBezTo>
                <a:cubicBezTo>
                  <a:pt x="495583" y="205619"/>
                  <a:pt x="783714" y="215408"/>
                  <a:pt x="849331" y="223875"/>
                </a:cubicBezTo>
                <a:cubicBezTo>
                  <a:pt x="914948" y="232342"/>
                  <a:pt x="747731" y="219113"/>
                  <a:pt x="747731" y="219113"/>
                </a:cubicBezTo>
                <a:cubicBezTo>
                  <a:pt x="662800" y="212498"/>
                  <a:pt x="461717" y="218055"/>
                  <a:pt x="339744" y="184188"/>
                </a:cubicBezTo>
                <a:cubicBezTo>
                  <a:pt x="217771" y="150321"/>
                  <a:pt x="-2362" y="2684"/>
                  <a:pt x="19" y="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: 図形 1220">
            <a:extLst>
              <a:ext uri="{FF2B5EF4-FFF2-40B4-BE49-F238E27FC236}">
                <a16:creationId xmlns:a16="http://schemas.microsoft.com/office/drawing/2014/main" id="{0AF34A7E-F498-44F5-B273-5D4C2F6FA625}"/>
              </a:ext>
            </a:extLst>
          </p:cNvPr>
          <p:cNvSpPr/>
          <p:nvPr/>
        </p:nvSpPr>
        <p:spPr>
          <a:xfrm>
            <a:off x="6506839" y="9351916"/>
            <a:ext cx="508742" cy="72678"/>
          </a:xfrm>
          <a:custGeom>
            <a:avLst/>
            <a:gdLst>
              <a:gd name="connsiteX0" fmla="*/ 506736 w 508742"/>
              <a:gd name="connsiteY0" fmla="*/ 47 h 72678"/>
              <a:gd name="connsiteX1" fmla="*/ 400374 w 508742"/>
              <a:gd name="connsiteY1" fmla="*/ 69897 h 72678"/>
              <a:gd name="connsiteX2" fmla="*/ 324 w 508742"/>
              <a:gd name="connsiteY2" fmla="*/ 58784 h 72678"/>
              <a:gd name="connsiteX3" fmla="*/ 335286 w 508742"/>
              <a:gd name="connsiteY3" fmla="*/ 58784 h 72678"/>
              <a:gd name="connsiteX4" fmla="*/ 506736 w 508742"/>
              <a:gd name="connsiteY4" fmla="*/ 47 h 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742" h="72678">
                <a:moveTo>
                  <a:pt x="506736" y="47"/>
                </a:moveTo>
                <a:cubicBezTo>
                  <a:pt x="517584" y="1899"/>
                  <a:pt x="484776" y="60108"/>
                  <a:pt x="400374" y="69897"/>
                </a:cubicBezTo>
                <a:cubicBezTo>
                  <a:pt x="315972" y="79686"/>
                  <a:pt x="11172" y="60636"/>
                  <a:pt x="324" y="58784"/>
                </a:cubicBezTo>
                <a:cubicBezTo>
                  <a:pt x="-10524" y="56932"/>
                  <a:pt x="253530" y="66986"/>
                  <a:pt x="335286" y="58784"/>
                </a:cubicBezTo>
                <a:cubicBezTo>
                  <a:pt x="417042" y="50582"/>
                  <a:pt x="495888" y="-1805"/>
                  <a:pt x="506736" y="4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: 図形 1221">
            <a:extLst>
              <a:ext uri="{FF2B5EF4-FFF2-40B4-BE49-F238E27FC236}">
                <a16:creationId xmlns:a16="http://schemas.microsoft.com/office/drawing/2014/main" id="{ADAA70FA-3382-414D-9E3A-AF5E75203B39}"/>
              </a:ext>
            </a:extLst>
          </p:cNvPr>
          <p:cNvSpPr/>
          <p:nvPr/>
        </p:nvSpPr>
        <p:spPr>
          <a:xfrm>
            <a:off x="6289642" y="9369050"/>
            <a:ext cx="723959" cy="133285"/>
          </a:xfrm>
          <a:custGeom>
            <a:avLst/>
            <a:gdLst>
              <a:gd name="connsiteX0" fmla="*/ 33 w 723959"/>
              <a:gd name="connsiteY0" fmla="*/ 60700 h 133285"/>
              <a:gd name="connsiteX1" fmla="*/ 560421 w 723959"/>
              <a:gd name="connsiteY1" fmla="*/ 132138 h 133285"/>
              <a:gd name="connsiteX2" fmla="*/ 698533 w 723959"/>
              <a:gd name="connsiteY2" fmla="*/ 97213 h 133285"/>
              <a:gd name="connsiteX3" fmla="*/ 723933 w 723959"/>
              <a:gd name="connsiteY3" fmla="*/ 375 h 133285"/>
              <a:gd name="connsiteX4" fmla="*/ 698533 w 723959"/>
              <a:gd name="connsiteY4" fmla="*/ 65463 h 133285"/>
              <a:gd name="connsiteX5" fmla="*/ 587408 w 723959"/>
              <a:gd name="connsiteY5" fmla="*/ 109913 h 133285"/>
              <a:gd name="connsiteX6" fmla="*/ 33 w 723959"/>
              <a:gd name="connsiteY6" fmla="*/ 60700 h 13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959" h="133285">
                <a:moveTo>
                  <a:pt x="33" y="60700"/>
                </a:moveTo>
                <a:cubicBezTo>
                  <a:pt x="-4465" y="64404"/>
                  <a:pt x="444004" y="126053"/>
                  <a:pt x="560421" y="132138"/>
                </a:cubicBezTo>
                <a:cubicBezTo>
                  <a:pt x="676838" y="138223"/>
                  <a:pt x="671281" y="119173"/>
                  <a:pt x="698533" y="97213"/>
                </a:cubicBezTo>
                <a:cubicBezTo>
                  <a:pt x="725785" y="75253"/>
                  <a:pt x="723933" y="5667"/>
                  <a:pt x="723933" y="375"/>
                </a:cubicBezTo>
                <a:cubicBezTo>
                  <a:pt x="723933" y="-4917"/>
                  <a:pt x="721287" y="47207"/>
                  <a:pt x="698533" y="65463"/>
                </a:cubicBezTo>
                <a:cubicBezTo>
                  <a:pt x="675779" y="83719"/>
                  <a:pt x="704618" y="113353"/>
                  <a:pt x="587408" y="109913"/>
                </a:cubicBezTo>
                <a:cubicBezTo>
                  <a:pt x="470198" y="106473"/>
                  <a:pt x="4531" y="56996"/>
                  <a:pt x="33" y="607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: 図形 1222">
            <a:extLst>
              <a:ext uri="{FF2B5EF4-FFF2-40B4-BE49-F238E27FC236}">
                <a16:creationId xmlns:a16="http://schemas.microsoft.com/office/drawing/2014/main" id="{FF49695C-BA37-4960-B600-64299119DAA9}"/>
              </a:ext>
            </a:extLst>
          </p:cNvPr>
          <p:cNvSpPr/>
          <p:nvPr/>
        </p:nvSpPr>
        <p:spPr>
          <a:xfrm>
            <a:off x="5989258" y="9274175"/>
            <a:ext cx="962489" cy="235804"/>
          </a:xfrm>
          <a:custGeom>
            <a:avLst/>
            <a:gdLst>
              <a:gd name="connsiteX0" fmla="*/ 380 w 962489"/>
              <a:gd name="connsiteY0" fmla="*/ 0 h 235804"/>
              <a:gd name="connsiteX1" fmla="*/ 444880 w 962489"/>
              <a:gd name="connsiteY1" fmla="*/ 206375 h 235804"/>
              <a:gd name="connsiteX2" fmla="*/ 946530 w 962489"/>
              <a:gd name="connsiteY2" fmla="*/ 227013 h 235804"/>
              <a:gd name="connsiteX3" fmla="*/ 795717 w 962489"/>
              <a:gd name="connsiteY3" fmla="*/ 234950 h 235804"/>
              <a:gd name="connsiteX4" fmla="*/ 375030 w 962489"/>
              <a:gd name="connsiteY4" fmla="*/ 207963 h 235804"/>
              <a:gd name="connsiteX5" fmla="*/ 380 w 962489"/>
              <a:gd name="connsiteY5" fmla="*/ 0 h 2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489" h="235804">
                <a:moveTo>
                  <a:pt x="380" y="0"/>
                </a:moveTo>
                <a:cubicBezTo>
                  <a:pt x="12022" y="-265"/>
                  <a:pt x="287188" y="168540"/>
                  <a:pt x="444880" y="206375"/>
                </a:cubicBezTo>
                <a:cubicBezTo>
                  <a:pt x="602572" y="244211"/>
                  <a:pt x="888057" y="222251"/>
                  <a:pt x="946530" y="227013"/>
                </a:cubicBezTo>
                <a:cubicBezTo>
                  <a:pt x="1005003" y="231776"/>
                  <a:pt x="890967" y="238125"/>
                  <a:pt x="795717" y="234950"/>
                </a:cubicBezTo>
                <a:cubicBezTo>
                  <a:pt x="700467" y="231775"/>
                  <a:pt x="502824" y="246857"/>
                  <a:pt x="375030" y="207963"/>
                </a:cubicBezTo>
                <a:cubicBezTo>
                  <a:pt x="247236" y="169069"/>
                  <a:pt x="-11262" y="265"/>
                  <a:pt x="380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: 図形 1223">
            <a:extLst>
              <a:ext uri="{FF2B5EF4-FFF2-40B4-BE49-F238E27FC236}">
                <a16:creationId xmlns:a16="http://schemas.microsoft.com/office/drawing/2014/main" id="{49A7A718-6460-4CDC-ADF0-AA596D3FE1E4}"/>
              </a:ext>
            </a:extLst>
          </p:cNvPr>
          <p:cNvSpPr/>
          <p:nvPr/>
        </p:nvSpPr>
        <p:spPr>
          <a:xfrm>
            <a:off x="5921768" y="9305456"/>
            <a:ext cx="1015564" cy="264505"/>
          </a:xfrm>
          <a:custGeom>
            <a:avLst/>
            <a:gdLst>
              <a:gd name="connsiteX0" fmla="*/ 1195 w 1015564"/>
              <a:gd name="connsiteY0" fmla="*/ 469 h 264505"/>
              <a:gd name="connsiteX1" fmla="*/ 386957 w 1015564"/>
              <a:gd name="connsiteY1" fmla="*/ 217957 h 264505"/>
              <a:gd name="connsiteX2" fmla="*/ 1001320 w 1015564"/>
              <a:gd name="connsiteY2" fmla="*/ 248119 h 264505"/>
              <a:gd name="connsiteX3" fmla="*/ 775895 w 1015564"/>
              <a:gd name="connsiteY3" fmla="*/ 259232 h 264505"/>
              <a:gd name="connsiteX4" fmla="*/ 283770 w 1015564"/>
              <a:gd name="connsiteY4" fmla="*/ 162394 h 264505"/>
              <a:gd name="connsiteX5" fmla="*/ 1195 w 1015564"/>
              <a:gd name="connsiteY5" fmla="*/ 469 h 26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5564" h="264505">
                <a:moveTo>
                  <a:pt x="1195" y="469"/>
                </a:moveTo>
                <a:cubicBezTo>
                  <a:pt x="18393" y="9729"/>
                  <a:pt x="220270" y="176682"/>
                  <a:pt x="386957" y="217957"/>
                </a:cubicBezTo>
                <a:cubicBezTo>
                  <a:pt x="553644" y="259232"/>
                  <a:pt x="936497" y="241240"/>
                  <a:pt x="1001320" y="248119"/>
                </a:cubicBezTo>
                <a:cubicBezTo>
                  <a:pt x="1066143" y="254998"/>
                  <a:pt x="895487" y="273519"/>
                  <a:pt x="775895" y="259232"/>
                </a:cubicBezTo>
                <a:cubicBezTo>
                  <a:pt x="656303" y="244945"/>
                  <a:pt x="411564" y="203140"/>
                  <a:pt x="283770" y="162394"/>
                </a:cubicBezTo>
                <a:cubicBezTo>
                  <a:pt x="155976" y="121648"/>
                  <a:pt x="-16003" y="-8791"/>
                  <a:pt x="1195" y="46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: 図形 1224">
            <a:extLst>
              <a:ext uri="{FF2B5EF4-FFF2-40B4-BE49-F238E27FC236}">
                <a16:creationId xmlns:a16="http://schemas.microsoft.com/office/drawing/2014/main" id="{EA6B2155-E709-4C46-84EF-831EFA7FFF99}"/>
              </a:ext>
            </a:extLst>
          </p:cNvPr>
          <p:cNvSpPr/>
          <p:nvPr/>
        </p:nvSpPr>
        <p:spPr>
          <a:xfrm>
            <a:off x="6899804" y="9468368"/>
            <a:ext cx="76611" cy="249830"/>
          </a:xfrm>
          <a:custGeom>
            <a:avLst/>
            <a:gdLst>
              <a:gd name="connsiteX0" fmla="*/ 75671 w 76611"/>
              <a:gd name="connsiteY0" fmla="*/ 1070 h 249830"/>
              <a:gd name="connsiteX1" fmla="*/ 43921 w 76611"/>
              <a:gd name="connsiteY1" fmla="*/ 82032 h 249830"/>
              <a:gd name="connsiteX2" fmla="*/ 26459 w 76611"/>
              <a:gd name="connsiteY2" fmla="*/ 124895 h 249830"/>
              <a:gd name="connsiteX3" fmla="*/ 15346 w 76611"/>
              <a:gd name="connsiteY3" fmla="*/ 248720 h 249830"/>
              <a:gd name="connsiteX4" fmla="*/ 5821 w 76611"/>
              <a:gd name="connsiteY4" fmla="*/ 183632 h 249830"/>
              <a:gd name="connsiteX5" fmla="*/ 4234 w 76611"/>
              <a:gd name="connsiteY5" fmla="*/ 145532 h 249830"/>
              <a:gd name="connsiteX6" fmla="*/ 75671 w 76611"/>
              <a:gd name="connsiteY6" fmla="*/ 1070 h 24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11" h="249830">
                <a:moveTo>
                  <a:pt x="75671" y="1070"/>
                </a:moveTo>
                <a:cubicBezTo>
                  <a:pt x="82285" y="-9513"/>
                  <a:pt x="52123" y="61395"/>
                  <a:pt x="43921" y="82032"/>
                </a:cubicBezTo>
                <a:cubicBezTo>
                  <a:pt x="35719" y="102669"/>
                  <a:pt x="31221" y="97114"/>
                  <a:pt x="26459" y="124895"/>
                </a:cubicBezTo>
                <a:cubicBezTo>
                  <a:pt x="21696" y="152676"/>
                  <a:pt x="18786" y="238931"/>
                  <a:pt x="15346" y="248720"/>
                </a:cubicBezTo>
                <a:cubicBezTo>
                  <a:pt x="11906" y="258510"/>
                  <a:pt x="7673" y="200830"/>
                  <a:pt x="5821" y="183632"/>
                </a:cubicBezTo>
                <a:cubicBezTo>
                  <a:pt x="3969" y="166434"/>
                  <a:pt x="-5291" y="169609"/>
                  <a:pt x="4234" y="145532"/>
                </a:cubicBezTo>
                <a:cubicBezTo>
                  <a:pt x="13759" y="121455"/>
                  <a:pt x="69057" y="11653"/>
                  <a:pt x="75671" y="10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: 図形 1225">
            <a:extLst>
              <a:ext uri="{FF2B5EF4-FFF2-40B4-BE49-F238E27FC236}">
                <a16:creationId xmlns:a16="http://schemas.microsoft.com/office/drawing/2014/main" id="{902EA7E2-0F6F-4BBB-B2BC-F1168B702730}"/>
              </a:ext>
            </a:extLst>
          </p:cNvPr>
          <p:cNvSpPr/>
          <p:nvPr/>
        </p:nvSpPr>
        <p:spPr>
          <a:xfrm>
            <a:off x="6198912" y="9571982"/>
            <a:ext cx="727851" cy="151457"/>
          </a:xfrm>
          <a:custGeom>
            <a:avLst/>
            <a:gdLst>
              <a:gd name="connsiteX0" fmla="*/ 727351 w 727851"/>
              <a:gd name="connsiteY0" fmla="*/ 129231 h 151457"/>
              <a:gd name="connsiteX1" fmla="*/ 601938 w 727851"/>
              <a:gd name="connsiteY1" fmla="*/ 124468 h 151457"/>
              <a:gd name="connsiteX2" fmla="*/ 570188 w 727851"/>
              <a:gd name="connsiteY2" fmla="*/ 111768 h 151457"/>
              <a:gd name="connsiteX3" fmla="*/ 519388 w 727851"/>
              <a:gd name="connsiteY3" fmla="*/ 132406 h 151457"/>
              <a:gd name="connsiteX4" fmla="*/ 460651 w 727851"/>
              <a:gd name="connsiteY4" fmla="*/ 108593 h 151457"/>
              <a:gd name="connsiteX5" fmla="*/ 451126 w 727851"/>
              <a:gd name="connsiteY5" fmla="*/ 138756 h 151457"/>
              <a:gd name="connsiteX6" fmla="*/ 365401 w 727851"/>
              <a:gd name="connsiteY6" fmla="*/ 102243 h 151457"/>
              <a:gd name="connsiteX7" fmla="*/ 332063 w 727851"/>
              <a:gd name="connsiteY7" fmla="*/ 137168 h 151457"/>
              <a:gd name="connsiteX8" fmla="*/ 276501 w 727851"/>
              <a:gd name="connsiteY8" fmla="*/ 108593 h 151457"/>
              <a:gd name="connsiteX9" fmla="*/ 257451 w 727851"/>
              <a:gd name="connsiteY9" fmla="*/ 151456 h 151457"/>
              <a:gd name="connsiteX10" fmla="*/ 232051 w 727851"/>
              <a:gd name="connsiteY10" fmla="*/ 110181 h 151457"/>
              <a:gd name="connsiteX11" fmla="*/ 224113 w 727851"/>
              <a:gd name="connsiteY11" fmla="*/ 148281 h 151457"/>
              <a:gd name="connsiteX12" fmla="*/ 154263 w 727851"/>
              <a:gd name="connsiteY12" fmla="*/ 138756 h 151457"/>
              <a:gd name="connsiteX13" fmla="*/ 70126 w 727851"/>
              <a:gd name="connsiteY13" fmla="*/ 129231 h 151457"/>
              <a:gd name="connsiteX14" fmla="*/ 16151 w 727851"/>
              <a:gd name="connsiteY14" fmla="*/ 86368 h 151457"/>
              <a:gd name="connsiteX15" fmla="*/ 16151 w 727851"/>
              <a:gd name="connsiteY15" fmla="*/ 643 h 151457"/>
              <a:gd name="connsiteX16" fmla="*/ 1863 w 727851"/>
              <a:gd name="connsiteY16" fmla="*/ 49856 h 151457"/>
              <a:gd name="connsiteX17" fmla="*/ 63776 w 727851"/>
              <a:gd name="connsiteY17" fmla="*/ 100656 h 151457"/>
              <a:gd name="connsiteX18" fmla="*/ 217763 w 727851"/>
              <a:gd name="connsiteY18" fmla="*/ 124468 h 151457"/>
              <a:gd name="connsiteX19" fmla="*/ 246338 w 727851"/>
              <a:gd name="connsiteY19" fmla="*/ 113356 h 151457"/>
              <a:gd name="connsiteX20" fmla="*/ 290788 w 727851"/>
              <a:gd name="connsiteY20" fmla="*/ 135581 h 151457"/>
              <a:gd name="connsiteX21" fmla="*/ 347938 w 727851"/>
              <a:gd name="connsiteY21" fmla="*/ 99068 h 151457"/>
              <a:gd name="connsiteX22" fmla="*/ 395563 w 727851"/>
              <a:gd name="connsiteY22" fmla="*/ 100656 h 151457"/>
              <a:gd name="connsiteX23" fmla="*/ 441601 w 727851"/>
              <a:gd name="connsiteY23" fmla="*/ 111768 h 151457"/>
              <a:gd name="connsiteX24" fmla="*/ 489226 w 727851"/>
              <a:gd name="connsiteY24" fmla="*/ 100656 h 151457"/>
              <a:gd name="connsiteX25" fmla="*/ 549551 w 727851"/>
              <a:gd name="connsiteY25" fmla="*/ 100656 h 151457"/>
              <a:gd name="connsiteX26" fmla="*/ 727351 w 727851"/>
              <a:gd name="connsiteY26" fmla="*/ 129231 h 15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7851" h="151457">
                <a:moveTo>
                  <a:pt x="727351" y="129231"/>
                </a:moveTo>
                <a:cubicBezTo>
                  <a:pt x="736082" y="133200"/>
                  <a:pt x="628132" y="127378"/>
                  <a:pt x="601938" y="124468"/>
                </a:cubicBezTo>
                <a:cubicBezTo>
                  <a:pt x="575744" y="121557"/>
                  <a:pt x="583946" y="110445"/>
                  <a:pt x="570188" y="111768"/>
                </a:cubicBezTo>
                <a:cubicBezTo>
                  <a:pt x="556430" y="113091"/>
                  <a:pt x="537644" y="132935"/>
                  <a:pt x="519388" y="132406"/>
                </a:cubicBezTo>
                <a:cubicBezTo>
                  <a:pt x="501132" y="131877"/>
                  <a:pt x="472028" y="107535"/>
                  <a:pt x="460651" y="108593"/>
                </a:cubicBezTo>
                <a:cubicBezTo>
                  <a:pt x="449274" y="109651"/>
                  <a:pt x="467001" y="139814"/>
                  <a:pt x="451126" y="138756"/>
                </a:cubicBezTo>
                <a:cubicBezTo>
                  <a:pt x="435251" y="137698"/>
                  <a:pt x="385245" y="102508"/>
                  <a:pt x="365401" y="102243"/>
                </a:cubicBezTo>
                <a:cubicBezTo>
                  <a:pt x="345557" y="101978"/>
                  <a:pt x="346880" y="136110"/>
                  <a:pt x="332063" y="137168"/>
                </a:cubicBezTo>
                <a:cubicBezTo>
                  <a:pt x="317246" y="138226"/>
                  <a:pt x="288936" y="106212"/>
                  <a:pt x="276501" y="108593"/>
                </a:cubicBezTo>
                <a:cubicBezTo>
                  <a:pt x="264066" y="110974"/>
                  <a:pt x="264859" y="151191"/>
                  <a:pt x="257451" y="151456"/>
                </a:cubicBezTo>
                <a:cubicBezTo>
                  <a:pt x="250043" y="151721"/>
                  <a:pt x="237607" y="110710"/>
                  <a:pt x="232051" y="110181"/>
                </a:cubicBezTo>
                <a:cubicBezTo>
                  <a:pt x="226495" y="109652"/>
                  <a:pt x="237078" y="143519"/>
                  <a:pt x="224113" y="148281"/>
                </a:cubicBezTo>
                <a:cubicBezTo>
                  <a:pt x="211148" y="153044"/>
                  <a:pt x="179927" y="141931"/>
                  <a:pt x="154263" y="138756"/>
                </a:cubicBezTo>
                <a:cubicBezTo>
                  <a:pt x="128599" y="135581"/>
                  <a:pt x="93145" y="137962"/>
                  <a:pt x="70126" y="129231"/>
                </a:cubicBezTo>
                <a:cubicBezTo>
                  <a:pt x="47107" y="120500"/>
                  <a:pt x="25147" y="107799"/>
                  <a:pt x="16151" y="86368"/>
                </a:cubicBezTo>
                <a:cubicBezTo>
                  <a:pt x="7155" y="64937"/>
                  <a:pt x="18532" y="6728"/>
                  <a:pt x="16151" y="643"/>
                </a:cubicBezTo>
                <a:cubicBezTo>
                  <a:pt x="13770" y="-5442"/>
                  <a:pt x="-6074" y="33187"/>
                  <a:pt x="1863" y="49856"/>
                </a:cubicBezTo>
                <a:cubicBezTo>
                  <a:pt x="9800" y="66525"/>
                  <a:pt x="27793" y="88221"/>
                  <a:pt x="63776" y="100656"/>
                </a:cubicBezTo>
                <a:cubicBezTo>
                  <a:pt x="99759" y="113091"/>
                  <a:pt x="187336" y="122351"/>
                  <a:pt x="217763" y="124468"/>
                </a:cubicBezTo>
                <a:cubicBezTo>
                  <a:pt x="248190" y="126585"/>
                  <a:pt x="234167" y="111504"/>
                  <a:pt x="246338" y="113356"/>
                </a:cubicBezTo>
                <a:cubicBezTo>
                  <a:pt x="258509" y="115208"/>
                  <a:pt x="273855" y="137962"/>
                  <a:pt x="290788" y="135581"/>
                </a:cubicBezTo>
                <a:cubicBezTo>
                  <a:pt x="307721" y="133200"/>
                  <a:pt x="330476" y="104889"/>
                  <a:pt x="347938" y="99068"/>
                </a:cubicBezTo>
                <a:cubicBezTo>
                  <a:pt x="365400" y="93247"/>
                  <a:pt x="379953" y="98539"/>
                  <a:pt x="395563" y="100656"/>
                </a:cubicBezTo>
                <a:cubicBezTo>
                  <a:pt x="411173" y="102773"/>
                  <a:pt x="425991" y="111768"/>
                  <a:pt x="441601" y="111768"/>
                </a:cubicBezTo>
                <a:cubicBezTo>
                  <a:pt x="457211" y="111768"/>
                  <a:pt x="471234" y="102508"/>
                  <a:pt x="489226" y="100656"/>
                </a:cubicBezTo>
                <a:cubicBezTo>
                  <a:pt x="507218" y="98804"/>
                  <a:pt x="515155" y="98010"/>
                  <a:pt x="549551" y="100656"/>
                </a:cubicBezTo>
                <a:cubicBezTo>
                  <a:pt x="583947" y="103302"/>
                  <a:pt x="718620" y="125262"/>
                  <a:pt x="727351" y="1292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: 図形 1226">
            <a:extLst>
              <a:ext uri="{FF2B5EF4-FFF2-40B4-BE49-F238E27FC236}">
                <a16:creationId xmlns:a16="http://schemas.microsoft.com/office/drawing/2014/main" id="{CEBC4C9B-C11E-476B-83A4-CA0498EB9A88}"/>
              </a:ext>
            </a:extLst>
          </p:cNvPr>
          <p:cNvSpPr/>
          <p:nvPr/>
        </p:nvSpPr>
        <p:spPr>
          <a:xfrm>
            <a:off x="5622924" y="9204272"/>
            <a:ext cx="274273" cy="214885"/>
          </a:xfrm>
          <a:custGeom>
            <a:avLst/>
            <a:gdLst>
              <a:gd name="connsiteX0" fmla="*/ 1 w 274273"/>
              <a:gd name="connsiteY0" fmla="*/ 169916 h 214885"/>
              <a:gd name="connsiteX1" fmla="*/ 49214 w 274273"/>
              <a:gd name="connsiteY1" fmla="*/ 27041 h 214885"/>
              <a:gd name="connsiteX2" fmla="*/ 131764 w 274273"/>
              <a:gd name="connsiteY2" fmla="*/ 65141 h 214885"/>
              <a:gd name="connsiteX3" fmla="*/ 273051 w 274273"/>
              <a:gd name="connsiteY3" fmla="*/ 214366 h 214885"/>
              <a:gd name="connsiteX4" fmla="*/ 195264 w 274273"/>
              <a:gd name="connsiteY4" fmla="*/ 111178 h 214885"/>
              <a:gd name="connsiteX5" fmla="*/ 107951 w 274273"/>
              <a:gd name="connsiteY5" fmla="*/ 25453 h 214885"/>
              <a:gd name="connsiteX6" fmla="*/ 47626 w 274273"/>
              <a:gd name="connsiteY6" fmla="*/ 9578 h 214885"/>
              <a:gd name="connsiteX7" fmla="*/ 1 w 274273"/>
              <a:gd name="connsiteY7" fmla="*/ 169916 h 21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273" h="214885">
                <a:moveTo>
                  <a:pt x="1" y="169916"/>
                </a:moveTo>
                <a:cubicBezTo>
                  <a:pt x="266" y="172826"/>
                  <a:pt x="27254" y="44503"/>
                  <a:pt x="49214" y="27041"/>
                </a:cubicBezTo>
                <a:cubicBezTo>
                  <a:pt x="71174" y="9579"/>
                  <a:pt x="94458" y="33920"/>
                  <a:pt x="131764" y="65141"/>
                </a:cubicBezTo>
                <a:cubicBezTo>
                  <a:pt x="169070" y="96362"/>
                  <a:pt x="262468" y="206693"/>
                  <a:pt x="273051" y="214366"/>
                </a:cubicBezTo>
                <a:cubicBezTo>
                  <a:pt x="283634" y="222039"/>
                  <a:pt x="222781" y="142663"/>
                  <a:pt x="195264" y="111178"/>
                </a:cubicBezTo>
                <a:cubicBezTo>
                  <a:pt x="167747" y="79693"/>
                  <a:pt x="132557" y="42386"/>
                  <a:pt x="107951" y="25453"/>
                </a:cubicBezTo>
                <a:cubicBezTo>
                  <a:pt x="83345" y="8520"/>
                  <a:pt x="66147" y="-12647"/>
                  <a:pt x="47626" y="9578"/>
                </a:cubicBezTo>
                <a:cubicBezTo>
                  <a:pt x="29105" y="31803"/>
                  <a:pt x="-264" y="167006"/>
                  <a:pt x="1" y="1699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: 図形 1227">
            <a:extLst>
              <a:ext uri="{FF2B5EF4-FFF2-40B4-BE49-F238E27FC236}">
                <a16:creationId xmlns:a16="http://schemas.microsoft.com/office/drawing/2014/main" id="{6C265EC7-F34C-4F27-88C6-DBC9BA19A658}"/>
              </a:ext>
            </a:extLst>
          </p:cNvPr>
          <p:cNvSpPr/>
          <p:nvPr/>
        </p:nvSpPr>
        <p:spPr>
          <a:xfrm>
            <a:off x="5880100" y="9346284"/>
            <a:ext cx="366000" cy="282695"/>
          </a:xfrm>
          <a:custGeom>
            <a:avLst/>
            <a:gdLst>
              <a:gd name="connsiteX0" fmla="*/ 0 w 366000"/>
              <a:gd name="connsiteY0" fmla="*/ 75529 h 282695"/>
              <a:gd name="connsiteX1" fmla="*/ 74613 w 366000"/>
              <a:gd name="connsiteY1" fmla="*/ 29491 h 282695"/>
              <a:gd name="connsiteX2" fmla="*/ 69850 w 366000"/>
              <a:gd name="connsiteY2" fmla="*/ 124741 h 282695"/>
              <a:gd name="connsiteX3" fmla="*/ 107950 w 366000"/>
              <a:gd name="connsiteY3" fmla="*/ 131091 h 282695"/>
              <a:gd name="connsiteX4" fmla="*/ 153988 w 366000"/>
              <a:gd name="connsiteY4" fmla="*/ 180304 h 282695"/>
              <a:gd name="connsiteX5" fmla="*/ 169863 w 366000"/>
              <a:gd name="connsiteY5" fmla="*/ 142204 h 282695"/>
              <a:gd name="connsiteX6" fmla="*/ 176213 w 366000"/>
              <a:gd name="connsiteY6" fmla="*/ 223166 h 282695"/>
              <a:gd name="connsiteX7" fmla="*/ 228600 w 366000"/>
              <a:gd name="connsiteY7" fmla="*/ 197766 h 282695"/>
              <a:gd name="connsiteX8" fmla="*/ 252413 w 366000"/>
              <a:gd name="connsiteY8" fmla="*/ 281904 h 282695"/>
              <a:gd name="connsiteX9" fmla="*/ 325438 w 366000"/>
              <a:gd name="connsiteY9" fmla="*/ 239041 h 282695"/>
              <a:gd name="connsiteX10" fmla="*/ 365125 w 366000"/>
              <a:gd name="connsiteY10" fmla="*/ 223166 h 282695"/>
              <a:gd name="connsiteX11" fmla="*/ 288925 w 366000"/>
              <a:gd name="connsiteY11" fmla="*/ 234279 h 282695"/>
              <a:gd name="connsiteX12" fmla="*/ 265113 w 366000"/>
              <a:gd name="connsiteY12" fmla="*/ 234279 h 282695"/>
              <a:gd name="connsiteX13" fmla="*/ 204788 w 366000"/>
              <a:gd name="connsiteY13" fmla="*/ 188241 h 282695"/>
              <a:gd name="connsiteX14" fmla="*/ 190500 w 366000"/>
              <a:gd name="connsiteY14" fmla="*/ 178716 h 282695"/>
              <a:gd name="connsiteX15" fmla="*/ 157163 w 366000"/>
              <a:gd name="connsiteY15" fmla="*/ 124741 h 282695"/>
              <a:gd name="connsiteX16" fmla="*/ 138113 w 366000"/>
              <a:gd name="connsiteY16" fmla="*/ 129504 h 282695"/>
              <a:gd name="connsiteX17" fmla="*/ 84138 w 366000"/>
              <a:gd name="connsiteY17" fmla="*/ 118391 h 282695"/>
              <a:gd name="connsiteX18" fmla="*/ 73025 w 366000"/>
              <a:gd name="connsiteY18" fmla="*/ 916 h 282695"/>
              <a:gd name="connsiteX19" fmla="*/ 0 w 366000"/>
              <a:gd name="connsiteY19" fmla="*/ 75529 h 28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6000" h="282695">
                <a:moveTo>
                  <a:pt x="0" y="75529"/>
                </a:moveTo>
                <a:cubicBezTo>
                  <a:pt x="265" y="80291"/>
                  <a:pt x="62971" y="21289"/>
                  <a:pt x="74613" y="29491"/>
                </a:cubicBezTo>
                <a:cubicBezTo>
                  <a:pt x="86255" y="37693"/>
                  <a:pt x="64294" y="107808"/>
                  <a:pt x="69850" y="124741"/>
                </a:cubicBezTo>
                <a:cubicBezTo>
                  <a:pt x="75406" y="141674"/>
                  <a:pt x="93927" y="121831"/>
                  <a:pt x="107950" y="131091"/>
                </a:cubicBezTo>
                <a:cubicBezTo>
                  <a:pt x="121973" y="140352"/>
                  <a:pt x="143669" y="178452"/>
                  <a:pt x="153988" y="180304"/>
                </a:cubicBezTo>
                <a:cubicBezTo>
                  <a:pt x="164307" y="182156"/>
                  <a:pt x="166159" y="135060"/>
                  <a:pt x="169863" y="142204"/>
                </a:cubicBezTo>
                <a:cubicBezTo>
                  <a:pt x="173567" y="149348"/>
                  <a:pt x="166424" y="213906"/>
                  <a:pt x="176213" y="223166"/>
                </a:cubicBezTo>
                <a:cubicBezTo>
                  <a:pt x="186002" y="232426"/>
                  <a:pt x="215900" y="187976"/>
                  <a:pt x="228600" y="197766"/>
                </a:cubicBezTo>
                <a:cubicBezTo>
                  <a:pt x="241300" y="207556"/>
                  <a:pt x="236273" y="275025"/>
                  <a:pt x="252413" y="281904"/>
                </a:cubicBezTo>
                <a:cubicBezTo>
                  <a:pt x="268553" y="288783"/>
                  <a:pt x="306653" y="248831"/>
                  <a:pt x="325438" y="239041"/>
                </a:cubicBezTo>
                <a:cubicBezTo>
                  <a:pt x="344223" y="229251"/>
                  <a:pt x="371211" y="223960"/>
                  <a:pt x="365125" y="223166"/>
                </a:cubicBezTo>
                <a:cubicBezTo>
                  <a:pt x="359040" y="222372"/>
                  <a:pt x="305594" y="232427"/>
                  <a:pt x="288925" y="234279"/>
                </a:cubicBezTo>
                <a:cubicBezTo>
                  <a:pt x="272256" y="236131"/>
                  <a:pt x="279136" y="241952"/>
                  <a:pt x="265113" y="234279"/>
                </a:cubicBezTo>
                <a:cubicBezTo>
                  <a:pt x="251090" y="226606"/>
                  <a:pt x="217224" y="197502"/>
                  <a:pt x="204788" y="188241"/>
                </a:cubicBezTo>
                <a:cubicBezTo>
                  <a:pt x="192353" y="178981"/>
                  <a:pt x="198437" y="189299"/>
                  <a:pt x="190500" y="178716"/>
                </a:cubicBezTo>
                <a:cubicBezTo>
                  <a:pt x="182563" y="168133"/>
                  <a:pt x="165894" y="132943"/>
                  <a:pt x="157163" y="124741"/>
                </a:cubicBezTo>
                <a:cubicBezTo>
                  <a:pt x="148432" y="116539"/>
                  <a:pt x="150284" y="130562"/>
                  <a:pt x="138113" y="129504"/>
                </a:cubicBezTo>
                <a:cubicBezTo>
                  <a:pt x="125942" y="128446"/>
                  <a:pt x="94986" y="139822"/>
                  <a:pt x="84138" y="118391"/>
                </a:cubicBezTo>
                <a:cubicBezTo>
                  <a:pt x="73290" y="96960"/>
                  <a:pt x="84931" y="11235"/>
                  <a:pt x="73025" y="916"/>
                </a:cubicBezTo>
                <a:cubicBezTo>
                  <a:pt x="61119" y="-9403"/>
                  <a:pt x="-265" y="70767"/>
                  <a:pt x="0" y="7552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: 図形 1228">
            <a:extLst>
              <a:ext uri="{FF2B5EF4-FFF2-40B4-BE49-F238E27FC236}">
                <a16:creationId xmlns:a16="http://schemas.microsoft.com/office/drawing/2014/main" id="{8FB05BE9-2A1C-4930-A193-12AF07DC1698}"/>
              </a:ext>
            </a:extLst>
          </p:cNvPr>
          <p:cNvSpPr/>
          <p:nvPr/>
        </p:nvSpPr>
        <p:spPr>
          <a:xfrm>
            <a:off x="5243403" y="8889840"/>
            <a:ext cx="755489" cy="378429"/>
          </a:xfrm>
          <a:custGeom>
            <a:avLst/>
            <a:gdLst>
              <a:gd name="connsiteX0" fmla="*/ 3285 w 755489"/>
              <a:gd name="connsiteY0" fmla="*/ 1748 h 378429"/>
              <a:gd name="connsiteX1" fmla="*/ 358885 w 755489"/>
              <a:gd name="connsiteY1" fmla="*/ 133510 h 378429"/>
              <a:gd name="connsiteX2" fmla="*/ 739885 w 755489"/>
              <a:gd name="connsiteY2" fmla="*/ 368460 h 378429"/>
              <a:gd name="connsiteX3" fmla="*/ 671622 w 755489"/>
              <a:gd name="connsiteY3" fmla="*/ 324010 h 378429"/>
              <a:gd name="connsiteX4" fmla="*/ 574785 w 755489"/>
              <a:gd name="connsiteY4" fmla="*/ 223998 h 378429"/>
              <a:gd name="connsiteX5" fmla="*/ 3285 w 755489"/>
              <a:gd name="connsiteY5" fmla="*/ 1748 h 37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489" h="378429">
                <a:moveTo>
                  <a:pt x="3285" y="1748"/>
                </a:moveTo>
                <a:cubicBezTo>
                  <a:pt x="-32698" y="-13333"/>
                  <a:pt x="236118" y="72391"/>
                  <a:pt x="358885" y="133510"/>
                </a:cubicBezTo>
                <a:cubicBezTo>
                  <a:pt x="481652" y="194629"/>
                  <a:pt x="687762" y="336710"/>
                  <a:pt x="739885" y="368460"/>
                </a:cubicBezTo>
                <a:cubicBezTo>
                  <a:pt x="792008" y="400210"/>
                  <a:pt x="699139" y="348087"/>
                  <a:pt x="671622" y="324010"/>
                </a:cubicBezTo>
                <a:cubicBezTo>
                  <a:pt x="644105" y="299933"/>
                  <a:pt x="678502" y="277973"/>
                  <a:pt x="574785" y="223998"/>
                </a:cubicBezTo>
                <a:cubicBezTo>
                  <a:pt x="471068" y="170023"/>
                  <a:pt x="39268" y="16829"/>
                  <a:pt x="3285" y="174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: 図形 1229">
            <a:extLst>
              <a:ext uri="{FF2B5EF4-FFF2-40B4-BE49-F238E27FC236}">
                <a16:creationId xmlns:a16="http://schemas.microsoft.com/office/drawing/2014/main" id="{6CFBEDC5-C53E-49BE-B366-8CA287DE645A}"/>
              </a:ext>
            </a:extLst>
          </p:cNvPr>
          <p:cNvSpPr/>
          <p:nvPr/>
        </p:nvSpPr>
        <p:spPr>
          <a:xfrm>
            <a:off x="5181328" y="8901088"/>
            <a:ext cx="771910" cy="374675"/>
          </a:xfrm>
          <a:custGeom>
            <a:avLst/>
            <a:gdLst>
              <a:gd name="connsiteX0" fmla="*/ 272 w 771910"/>
              <a:gd name="connsiteY0" fmla="*/ 25 h 374675"/>
              <a:gd name="connsiteX1" fmla="*/ 286022 w 771910"/>
              <a:gd name="connsiteY1" fmla="*/ 117500 h 374675"/>
              <a:gd name="connsiteX2" fmla="*/ 619397 w 771910"/>
              <a:gd name="connsiteY2" fmla="*/ 285775 h 374675"/>
              <a:gd name="connsiteX3" fmla="*/ 771797 w 771910"/>
              <a:gd name="connsiteY3" fmla="*/ 374675 h 374675"/>
              <a:gd name="connsiteX4" fmla="*/ 638447 w 771910"/>
              <a:gd name="connsiteY4" fmla="*/ 285775 h 374675"/>
              <a:gd name="connsiteX5" fmla="*/ 336822 w 771910"/>
              <a:gd name="connsiteY5" fmla="*/ 127025 h 374675"/>
              <a:gd name="connsiteX6" fmla="*/ 272 w 771910"/>
              <a:gd name="connsiteY6" fmla="*/ 25 h 3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910" h="374675">
                <a:moveTo>
                  <a:pt x="272" y="25"/>
                </a:moveTo>
                <a:cubicBezTo>
                  <a:pt x="-8195" y="-1562"/>
                  <a:pt x="182835" y="69875"/>
                  <a:pt x="286022" y="117500"/>
                </a:cubicBezTo>
                <a:cubicBezTo>
                  <a:pt x="389209" y="165125"/>
                  <a:pt x="538435" y="242913"/>
                  <a:pt x="619397" y="285775"/>
                </a:cubicBezTo>
                <a:cubicBezTo>
                  <a:pt x="700359" y="328637"/>
                  <a:pt x="768622" y="374675"/>
                  <a:pt x="771797" y="374675"/>
                </a:cubicBezTo>
                <a:cubicBezTo>
                  <a:pt x="774972" y="374675"/>
                  <a:pt x="710943" y="327050"/>
                  <a:pt x="638447" y="285775"/>
                </a:cubicBezTo>
                <a:cubicBezTo>
                  <a:pt x="565951" y="244500"/>
                  <a:pt x="437893" y="175973"/>
                  <a:pt x="336822" y="127025"/>
                </a:cubicBezTo>
                <a:cubicBezTo>
                  <a:pt x="235751" y="78077"/>
                  <a:pt x="8739" y="1612"/>
                  <a:pt x="272" y="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: 図形 1230">
            <a:extLst>
              <a:ext uri="{FF2B5EF4-FFF2-40B4-BE49-F238E27FC236}">
                <a16:creationId xmlns:a16="http://schemas.microsoft.com/office/drawing/2014/main" id="{98A8E6E8-EF21-410B-8D8B-B18D5D89A919}"/>
              </a:ext>
            </a:extLst>
          </p:cNvPr>
          <p:cNvSpPr/>
          <p:nvPr/>
        </p:nvSpPr>
        <p:spPr>
          <a:xfrm>
            <a:off x="5160739" y="8948719"/>
            <a:ext cx="415329" cy="217108"/>
          </a:xfrm>
          <a:custGeom>
            <a:avLst/>
            <a:gdLst>
              <a:gd name="connsiteX0" fmla="*/ 224 w 415329"/>
              <a:gd name="connsiteY0" fmla="*/ 19 h 217108"/>
              <a:gd name="connsiteX1" fmla="*/ 251049 w 415329"/>
              <a:gd name="connsiteY1" fmla="*/ 100031 h 217108"/>
              <a:gd name="connsiteX2" fmla="*/ 414561 w 415329"/>
              <a:gd name="connsiteY2" fmla="*/ 215919 h 217108"/>
              <a:gd name="connsiteX3" fmla="*/ 308199 w 415329"/>
              <a:gd name="connsiteY3" fmla="*/ 157181 h 217108"/>
              <a:gd name="connsiteX4" fmla="*/ 208186 w 415329"/>
              <a:gd name="connsiteY4" fmla="*/ 107969 h 217108"/>
              <a:gd name="connsiteX5" fmla="*/ 224 w 415329"/>
              <a:gd name="connsiteY5" fmla="*/ 19 h 21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29" h="217108">
                <a:moveTo>
                  <a:pt x="224" y="19"/>
                </a:moveTo>
                <a:cubicBezTo>
                  <a:pt x="7368" y="-1304"/>
                  <a:pt x="181993" y="64048"/>
                  <a:pt x="251049" y="100031"/>
                </a:cubicBezTo>
                <a:cubicBezTo>
                  <a:pt x="320105" y="136014"/>
                  <a:pt x="405036" y="206394"/>
                  <a:pt x="414561" y="215919"/>
                </a:cubicBezTo>
                <a:cubicBezTo>
                  <a:pt x="424086" y="225444"/>
                  <a:pt x="342595" y="175173"/>
                  <a:pt x="308199" y="157181"/>
                </a:cubicBezTo>
                <a:cubicBezTo>
                  <a:pt x="273803" y="139189"/>
                  <a:pt x="257663" y="134163"/>
                  <a:pt x="208186" y="107969"/>
                </a:cubicBezTo>
                <a:cubicBezTo>
                  <a:pt x="158709" y="81775"/>
                  <a:pt x="-6920" y="1342"/>
                  <a:pt x="224" y="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: 図形 1231">
            <a:extLst>
              <a:ext uri="{FF2B5EF4-FFF2-40B4-BE49-F238E27FC236}">
                <a16:creationId xmlns:a16="http://schemas.microsoft.com/office/drawing/2014/main" id="{4D9E1740-DDE5-414B-8FE6-F3A211E44D8A}"/>
              </a:ext>
            </a:extLst>
          </p:cNvPr>
          <p:cNvSpPr/>
          <p:nvPr/>
        </p:nvSpPr>
        <p:spPr>
          <a:xfrm>
            <a:off x="5051054" y="8938220"/>
            <a:ext cx="254713" cy="74216"/>
          </a:xfrm>
          <a:custGeom>
            <a:avLst/>
            <a:gdLst>
              <a:gd name="connsiteX0" fmla="*/ 371 w 254713"/>
              <a:gd name="connsiteY0" fmla="*/ 31155 h 74216"/>
              <a:gd name="connsiteX1" fmla="*/ 106734 w 254713"/>
              <a:gd name="connsiteY1" fmla="*/ 993 h 74216"/>
              <a:gd name="connsiteX2" fmla="*/ 254371 w 254713"/>
              <a:gd name="connsiteY2" fmla="*/ 74018 h 74216"/>
              <a:gd name="connsiteX3" fmla="*/ 143246 w 254713"/>
              <a:gd name="connsiteY3" fmla="*/ 23218 h 74216"/>
              <a:gd name="connsiteX4" fmla="*/ 371 w 254713"/>
              <a:gd name="connsiteY4" fmla="*/ 31155 h 7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713" h="74216">
                <a:moveTo>
                  <a:pt x="371" y="31155"/>
                </a:moveTo>
                <a:cubicBezTo>
                  <a:pt x="-5714" y="27451"/>
                  <a:pt x="64401" y="-6151"/>
                  <a:pt x="106734" y="993"/>
                </a:cubicBezTo>
                <a:cubicBezTo>
                  <a:pt x="149067" y="8137"/>
                  <a:pt x="248286" y="70314"/>
                  <a:pt x="254371" y="74018"/>
                </a:cubicBezTo>
                <a:cubicBezTo>
                  <a:pt x="260456" y="77722"/>
                  <a:pt x="183992" y="28510"/>
                  <a:pt x="143246" y="23218"/>
                </a:cubicBezTo>
                <a:cubicBezTo>
                  <a:pt x="102500" y="17926"/>
                  <a:pt x="6456" y="34859"/>
                  <a:pt x="371" y="311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: 図形 1232">
            <a:extLst>
              <a:ext uri="{FF2B5EF4-FFF2-40B4-BE49-F238E27FC236}">
                <a16:creationId xmlns:a16="http://schemas.microsoft.com/office/drawing/2014/main" id="{EC560F72-2158-401C-BB1B-A49AB7D2F8A5}"/>
              </a:ext>
            </a:extLst>
          </p:cNvPr>
          <p:cNvSpPr/>
          <p:nvPr/>
        </p:nvSpPr>
        <p:spPr>
          <a:xfrm>
            <a:off x="5042753" y="8848392"/>
            <a:ext cx="181800" cy="339377"/>
          </a:xfrm>
          <a:custGeom>
            <a:avLst/>
            <a:gdLst>
              <a:gd name="connsiteX0" fmla="*/ 181710 w 181800"/>
              <a:gd name="connsiteY0" fmla="*/ 333 h 339377"/>
              <a:gd name="connsiteX1" fmla="*/ 49947 w 181800"/>
              <a:gd name="connsiteY1" fmla="*/ 93996 h 339377"/>
              <a:gd name="connsiteX2" fmla="*/ 35660 w 181800"/>
              <a:gd name="connsiteY2" fmla="*/ 125746 h 339377"/>
              <a:gd name="connsiteX3" fmla="*/ 19785 w 181800"/>
              <a:gd name="connsiteY3" fmla="*/ 227346 h 339377"/>
              <a:gd name="connsiteX4" fmla="*/ 8672 w 181800"/>
              <a:gd name="connsiteY4" fmla="*/ 338471 h 339377"/>
              <a:gd name="connsiteX5" fmla="*/ 735 w 181800"/>
              <a:gd name="connsiteY5" fmla="*/ 271796 h 339377"/>
              <a:gd name="connsiteX6" fmla="*/ 27722 w 181800"/>
              <a:gd name="connsiteY6" fmla="*/ 130508 h 339377"/>
              <a:gd name="connsiteX7" fmla="*/ 181710 w 181800"/>
              <a:gd name="connsiteY7" fmla="*/ 333 h 33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800" h="339377">
                <a:moveTo>
                  <a:pt x="181710" y="333"/>
                </a:moveTo>
                <a:cubicBezTo>
                  <a:pt x="185414" y="-5752"/>
                  <a:pt x="74289" y="73094"/>
                  <a:pt x="49947" y="93996"/>
                </a:cubicBezTo>
                <a:cubicBezTo>
                  <a:pt x="25605" y="114898"/>
                  <a:pt x="40687" y="103521"/>
                  <a:pt x="35660" y="125746"/>
                </a:cubicBezTo>
                <a:cubicBezTo>
                  <a:pt x="30633" y="147971"/>
                  <a:pt x="24283" y="191892"/>
                  <a:pt x="19785" y="227346"/>
                </a:cubicBezTo>
                <a:cubicBezTo>
                  <a:pt x="15287" y="262800"/>
                  <a:pt x="11847" y="331063"/>
                  <a:pt x="8672" y="338471"/>
                </a:cubicBezTo>
                <a:cubicBezTo>
                  <a:pt x="5497" y="345879"/>
                  <a:pt x="-2440" y="306457"/>
                  <a:pt x="735" y="271796"/>
                </a:cubicBezTo>
                <a:cubicBezTo>
                  <a:pt x="3910" y="237135"/>
                  <a:pt x="-1118" y="174694"/>
                  <a:pt x="27722" y="130508"/>
                </a:cubicBezTo>
                <a:cubicBezTo>
                  <a:pt x="56562" y="86322"/>
                  <a:pt x="178006" y="6418"/>
                  <a:pt x="181710" y="33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: 図形 1233">
            <a:extLst>
              <a:ext uri="{FF2B5EF4-FFF2-40B4-BE49-F238E27FC236}">
                <a16:creationId xmlns:a16="http://schemas.microsoft.com/office/drawing/2014/main" id="{18B03479-EEB0-4080-84B8-64879419CEEE}"/>
              </a:ext>
            </a:extLst>
          </p:cNvPr>
          <p:cNvSpPr/>
          <p:nvPr/>
        </p:nvSpPr>
        <p:spPr>
          <a:xfrm>
            <a:off x="5101941" y="8988001"/>
            <a:ext cx="272410" cy="134301"/>
          </a:xfrm>
          <a:custGeom>
            <a:avLst/>
            <a:gdLst>
              <a:gd name="connsiteX0" fmla="*/ 284 w 272410"/>
              <a:gd name="connsiteY0" fmla="*/ 2012 h 134301"/>
              <a:gd name="connsiteX1" fmla="*/ 189197 w 272410"/>
              <a:gd name="connsiteY1" fmla="*/ 65512 h 134301"/>
              <a:gd name="connsiteX2" fmla="*/ 271747 w 272410"/>
              <a:gd name="connsiteY2" fmla="*/ 133774 h 134301"/>
              <a:gd name="connsiteX3" fmla="*/ 149509 w 272410"/>
              <a:gd name="connsiteY3" fmla="*/ 27412 h 134301"/>
              <a:gd name="connsiteX4" fmla="*/ 284 w 272410"/>
              <a:gd name="connsiteY4" fmla="*/ 2012 h 13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410" h="134301">
                <a:moveTo>
                  <a:pt x="284" y="2012"/>
                </a:moveTo>
                <a:cubicBezTo>
                  <a:pt x="6899" y="8362"/>
                  <a:pt x="143953" y="43552"/>
                  <a:pt x="189197" y="65512"/>
                </a:cubicBezTo>
                <a:cubicBezTo>
                  <a:pt x="234441" y="87472"/>
                  <a:pt x="278362" y="140124"/>
                  <a:pt x="271747" y="133774"/>
                </a:cubicBezTo>
                <a:cubicBezTo>
                  <a:pt x="265132" y="127424"/>
                  <a:pt x="195017" y="50431"/>
                  <a:pt x="149509" y="27412"/>
                </a:cubicBezTo>
                <a:cubicBezTo>
                  <a:pt x="104001" y="4393"/>
                  <a:pt x="-6331" y="-4338"/>
                  <a:pt x="284" y="20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: 図形 1234">
            <a:extLst>
              <a:ext uri="{FF2B5EF4-FFF2-40B4-BE49-F238E27FC236}">
                <a16:creationId xmlns:a16="http://schemas.microsoft.com/office/drawing/2014/main" id="{25D3DFDA-332C-4B7F-8A01-4F8B3F466062}"/>
              </a:ext>
            </a:extLst>
          </p:cNvPr>
          <p:cNvSpPr/>
          <p:nvPr/>
        </p:nvSpPr>
        <p:spPr>
          <a:xfrm>
            <a:off x="5106604" y="9034117"/>
            <a:ext cx="238634" cy="111475"/>
          </a:xfrm>
          <a:custGeom>
            <a:avLst/>
            <a:gdLst>
              <a:gd name="connsiteX0" fmla="*/ 3559 w 238634"/>
              <a:gd name="connsiteY0" fmla="*/ 346 h 111475"/>
              <a:gd name="connsiteX1" fmla="*/ 162309 w 238634"/>
              <a:gd name="connsiteY1" fmla="*/ 81308 h 111475"/>
              <a:gd name="connsiteX2" fmla="*/ 238509 w 238634"/>
              <a:gd name="connsiteY2" fmla="*/ 111471 h 111475"/>
              <a:gd name="connsiteX3" fmla="*/ 146434 w 238634"/>
              <a:gd name="connsiteY3" fmla="*/ 79721 h 111475"/>
              <a:gd name="connsiteX4" fmla="*/ 59121 w 238634"/>
              <a:gd name="connsiteY4" fmla="*/ 52733 h 111475"/>
              <a:gd name="connsiteX5" fmla="*/ 3559 w 238634"/>
              <a:gd name="connsiteY5" fmla="*/ 346 h 11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634" h="111475">
                <a:moveTo>
                  <a:pt x="3559" y="346"/>
                </a:moveTo>
                <a:cubicBezTo>
                  <a:pt x="20757" y="5109"/>
                  <a:pt x="123151" y="62787"/>
                  <a:pt x="162309" y="81308"/>
                </a:cubicBezTo>
                <a:cubicBezTo>
                  <a:pt x="201467" y="99829"/>
                  <a:pt x="241155" y="111735"/>
                  <a:pt x="238509" y="111471"/>
                </a:cubicBezTo>
                <a:cubicBezTo>
                  <a:pt x="235863" y="111207"/>
                  <a:pt x="176332" y="89511"/>
                  <a:pt x="146434" y="79721"/>
                </a:cubicBezTo>
                <a:cubicBezTo>
                  <a:pt x="116536" y="69931"/>
                  <a:pt x="82404" y="64110"/>
                  <a:pt x="59121" y="52733"/>
                </a:cubicBezTo>
                <a:cubicBezTo>
                  <a:pt x="35838" y="41356"/>
                  <a:pt x="-13639" y="-4417"/>
                  <a:pt x="3559" y="34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: 図形 1235">
            <a:extLst>
              <a:ext uri="{FF2B5EF4-FFF2-40B4-BE49-F238E27FC236}">
                <a16:creationId xmlns:a16="http://schemas.microsoft.com/office/drawing/2014/main" id="{189BEB92-451F-44C2-8C3A-FD6BDFC87248}"/>
              </a:ext>
            </a:extLst>
          </p:cNvPr>
          <p:cNvSpPr/>
          <p:nvPr/>
        </p:nvSpPr>
        <p:spPr>
          <a:xfrm>
            <a:off x="5079808" y="9129043"/>
            <a:ext cx="334114" cy="184440"/>
          </a:xfrm>
          <a:custGeom>
            <a:avLst/>
            <a:gdLst>
              <a:gd name="connsiteX0" fmla="*/ 192 w 334114"/>
              <a:gd name="connsiteY0" fmla="*/ 670 h 184440"/>
              <a:gd name="connsiteX1" fmla="*/ 289117 w 334114"/>
              <a:gd name="connsiteY1" fmla="*/ 149895 h 184440"/>
              <a:gd name="connsiteX2" fmla="*/ 331980 w 334114"/>
              <a:gd name="connsiteY2" fmla="*/ 183232 h 184440"/>
              <a:gd name="connsiteX3" fmla="*/ 276417 w 334114"/>
              <a:gd name="connsiteY3" fmla="*/ 122907 h 184440"/>
              <a:gd name="connsiteX4" fmla="*/ 244667 w 334114"/>
              <a:gd name="connsiteY4" fmla="*/ 95920 h 184440"/>
              <a:gd name="connsiteX5" fmla="*/ 192 w 334114"/>
              <a:gd name="connsiteY5" fmla="*/ 670 h 18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114" h="184440">
                <a:moveTo>
                  <a:pt x="192" y="670"/>
                </a:moveTo>
                <a:cubicBezTo>
                  <a:pt x="7600" y="9666"/>
                  <a:pt x="233819" y="119468"/>
                  <a:pt x="289117" y="149895"/>
                </a:cubicBezTo>
                <a:cubicBezTo>
                  <a:pt x="344415" y="180322"/>
                  <a:pt x="334097" y="187730"/>
                  <a:pt x="331980" y="183232"/>
                </a:cubicBezTo>
                <a:cubicBezTo>
                  <a:pt x="329863" y="178734"/>
                  <a:pt x="290969" y="137459"/>
                  <a:pt x="276417" y="122907"/>
                </a:cubicBezTo>
                <a:cubicBezTo>
                  <a:pt x="261865" y="108355"/>
                  <a:pt x="288323" y="116028"/>
                  <a:pt x="244667" y="95920"/>
                </a:cubicBezTo>
                <a:cubicBezTo>
                  <a:pt x="201011" y="75812"/>
                  <a:pt x="-7216" y="-8326"/>
                  <a:pt x="192" y="6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: 図形 1236">
            <a:extLst>
              <a:ext uri="{FF2B5EF4-FFF2-40B4-BE49-F238E27FC236}">
                <a16:creationId xmlns:a16="http://schemas.microsoft.com/office/drawing/2014/main" id="{E8B49912-7231-40F0-A0E5-CC771E11A6E8}"/>
              </a:ext>
            </a:extLst>
          </p:cNvPr>
          <p:cNvSpPr/>
          <p:nvPr/>
        </p:nvSpPr>
        <p:spPr>
          <a:xfrm>
            <a:off x="5046661" y="9070922"/>
            <a:ext cx="602890" cy="310329"/>
          </a:xfrm>
          <a:custGeom>
            <a:avLst/>
            <a:gdLst>
              <a:gd name="connsiteX0" fmla="*/ 2 w 602890"/>
              <a:gd name="connsiteY0" fmla="*/ 133403 h 310329"/>
              <a:gd name="connsiteX1" fmla="*/ 28577 w 602890"/>
              <a:gd name="connsiteY1" fmla="*/ 74666 h 310329"/>
              <a:gd name="connsiteX2" fmla="*/ 66677 w 602890"/>
              <a:gd name="connsiteY2" fmla="*/ 160391 h 310329"/>
              <a:gd name="connsiteX3" fmla="*/ 119064 w 602890"/>
              <a:gd name="connsiteY3" fmla="*/ 144516 h 310329"/>
              <a:gd name="connsiteX4" fmla="*/ 174627 w 602890"/>
              <a:gd name="connsiteY4" fmla="*/ 200078 h 310329"/>
              <a:gd name="connsiteX5" fmla="*/ 234952 w 602890"/>
              <a:gd name="connsiteY5" fmla="*/ 193728 h 310329"/>
              <a:gd name="connsiteX6" fmla="*/ 252414 w 602890"/>
              <a:gd name="connsiteY6" fmla="*/ 223891 h 310329"/>
              <a:gd name="connsiteX7" fmla="*/ 319089 w 602890"/>
              <a:gd name="connsiteY7" fmla="*/ 231828 h 310329"/>
              <a:gd name="connsiteX8" fmla="*/ 354014 w 602890"/>
              <a:gd name="connsiteY8" fmla="*/ 274691 h 310329"/>
              <a:gd name="connsiteX9" fmla="*/ 379414 w 602890"/>
              <a:gd name="connsiteY9" fmla="*/ 249291 h 310329"/>
              <a:gd name="connsiteX10" fmla="*/ 422277 w 602890"/>
              <a:gd name="connsiteY10" fmla="*/ 295328 h 310329"/>
              <a:gd name="connsiteX11" fmla="*/ 436564 w 602890"/>
              <a:gd name="connsiteY11" fmla="*/ 196903 h 310329"/>
              <a:gd name="connsiteX12" fmla="*/ 444502 w 602890"/>
              <a:gd name="connsiteY12" fmla="*/ 301678 h 310329"/>
              <a:gd name="connsiteX13" fmla="*/ 600077 w 602890"/>
              <a:gd name="connsiteY13" fmla="*/ 301678 h 310329"/>
              <a:gd name="connsiteX14" fmla="*/ 544514 w 602890"/>
              <a:gd name="connsiteY14" fmla="*/ 279453 h 310329"/>
              <a:gd name="connsiteX15" fmla="*/ 541339 w 602890"/>
              <a:gd name="connsiteY15" fmla="*/ 295328 h 310329"/>
              <a:gd name="connsiteX16" fmla="*/ 458789 w 602890"/>
              <a:gd name="connsiteY16" fmla="*/ 290566 h 310329"/>
              <a:gd name="connsiteX17" fmla="*/ 431802 w 602890"/>
              <a:gd name="connsiteY17" fmla="*/ 173091 h 310329"/>
              <a:gd name="connsiteX18" fmla="*/ 398464 w 602890"/>
              <a:gd name="connsiteY18" fmla="*/ 254053 h 310329"/>
              <a:gd name="connsiteX19" fmla="*/ 347664 w 602890"/>
              <a:gd name="connsiteY19" fmla="*/ 233416 h 310329"/>
              <a:gd name="connsiteX20" fmla="*/ 222252 w 602890"/>
              <a:gd name="connsiteY20" fmla="*/ 208016 h 310329"/>
              <a:gd name="connsiteX21" fmla="*/ 173039 w 602890"/>
              <a:gd name="connsiteY21" fmla="*/ 179441 h 310329"/>
              <a:gd name="connsiteX22" fmla="*/ 111127 w 602890"/>
              <a:gd name="connsiteY22" fmla="*/ 122291 h 310329"/>
              <a:gd name="connsiteX23" fmla="*/ 55564 w 602890"/>
              <a:gd name="connsiteY23" fmla="*/ 95303 h 310329"/>
              <a:gd name="connsiteX24" fmla="*/ 26989 w 602890"/>
              <a:gd name="connsiteY24" fmla="*/ 53 h 310329"/>
              <a:gd name="connsiteX25" fmla="*/ 2 w 602890"/>
              <a:gd name="connsiteY25" fmla="*/ 133403 h 31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2890" h="310329">
                <a:moveTo>
                  <a:pt x="2" y="133403"/>
                </a:moveTo>
                <a:cubicBezTo>
                  <a:pt x="267" y="145838"/>
                  <a:pt x="17465" y="70168"/>
                  <a:pt x="28577" y="74666"/>
                </a:cubicBezTo>
                <a:cubicBezTo>
                  <a:pt x="39689" y="79164"/>
                  <a:pt x="51596" y="148749"/>
                  <a:pt x="66677" y="160391"/>
                </a:cubicBezTo>
                <a:cubicBezTo>
                  <a:pt x="81758" y="172033"/>
                  <a:pt x="101073" y="137902"/>
                  <a:pt x="119064" y="144516"/>
                </a:cubicBezTo>
                <a:cubicBezTo>
                  <a:pt x="137055" y="151130"/>
                  <a:pt x="155312" y="191876"/>
                  <a:pt x="174627" y="200078"/>
                </a:cubicBezTo>
                <a:cubicBezTo>
                  <a:pt x="193942" y="208280"/>
                  <a:pt x="221988" y="189759"/>
                  <a:pt x="234952" y="193728"/>
                </a:cubicBezTo>
                <a:cubicBezTo>
                  <a:pt x="247917" y="197697"/>
                  <a:pt x="238391" y="217541"/>
                  <a:pt x="252414" y="223891"/>
                </a:cubicBezTo>
                <a:cubicBezTo>
                  <a:pt x="266437" y="230241"/>
                  <a:pt x="302156" y="223361"/>
                  <a:pt x="319089" y="231828"/>
                </a:cubicBezTo>
                <a:cubicBezTo>
                  <a:pt x="336022" y="240295"/>
                  <a:pt x="343960" y="271781"/>
                  <a:pt x="354014" y="274691"/>
                </a:cubicBezTo>
                <a:cubicBezTo>
                  <a:pt x="364068" y="277601"/>
                  <a:pt x="368037" y="245852"/>
                  <a:pt x="379414" y="249291"/>
                </a:cubicBezTo>
                <a:cubicBezTo>
                  <a:pt x="390791" y="252730"/>
                  <a:pt x="412752" y="304059"/>
                  <a:pt x="422277" y="295328"/>
                </a:cubicBezTo>
                <a:cubicBezTo>
                  <a:pt x="431802" y="286597"/>
                  <a:pt x="432860" y="195845"/>
                  <a:pt x="436564" y="196903"/>
                </a:cubicBezTo>
                <a:cubicBezTo>
                  <a:pt x="440268" y="197961"/>
                  <a:pt x="417250" y="284216"/>
                  <a:pt x="444502" y="301678"/>
                </a:cubicBezTo>
                <a:cubicBezTo>
                  <a:pt x="471754" y="319140"/>
                  <a:pt x="583408" y="305382"/>
                  <a:pt x="600077" y="301678"/>
                </a:cubicBezTo>
                <a:cubicBezTo>
                  <a:pt x="616746" y="297974"/>
                  <a:pt x="554304" y="280511"/>
                  <a:pt x="544514" y="279453"/>
                </a:cubicBezTo>
                <a:cubicBezTo>
                  <a:pt x="534724" y="278395"/>
                  <a:pt x="555627" y="293476"/>
                  <a:pt x="541339" y="295328"/>
                </a:cubicBezTo>
                <a:cubicBezTo>
                  <a:pt x="527052" y="297180"/>
                  <a:pt x="477045" y="310939"/>
                  <a:pt x="458789" y="290566"/>
                </a:cubicBezTo>
                <a:cubicBezTo>
                  <a:pt x="440533" y="270193"/>
                  <a:pt x="441856" y="179176"/>
                  <a:pt x="431802" y="173091"/>
                </a:cubicBezTo>
                <a:cubicBezTo>
                  <a:pt x="421748" y="167006"/>
                  <a:pt x="412487" y="243999"/>
                  <a:pt x="398464" y="254053"/>
                </a:cubicBezTo>
                <a:cubicBezTo>
                  <a:pt x="384441" y="264107"/>
                  <a:pt x="377033" y="241089"/>
                  <a:pt x="347664" y="233416"/>
                </a:cubicBezTo>
                <a:cubicBezTo>
                  <a:pt x="318295" y="225743"/>
                  <a:pt x="251356" y="217012"/>
                  <a:pt x="222252" y="208016"/>
                </a:cubicBezTo>
                <a:cubicBezTo>
                  <a:pt x="193148" y="199020"/>
                  <a:pt x="191560" y="193728"/>
                  <a:pt x="173039" y="179441"/>
                </a:cubicBezTo>
                <a:cubicBezTo>
                  <a:pt x="154518" y="165154"/>
                  <a:pt x="130706" y="136314"/>
                  <a:pt x="111127" y="122291"/>
                </a:cubicBezTo>
                <a:cubicBezTo>
                  <a:pt x="91548" y="108268"/>
                  <a:pt x="69587" y="115676"/>
                  <a:pt x="55564" y="95303"/>
                </a:cubicBezTo>
                <a:cubicBezTo>
                  <a:pt x="41541" y="74930"/>
                  <a:pt x="34926" y="-2328"/>
                  <a:pt x="26989" y="53"/>
                </a:cubicBezTo>
                <a:cubicBezTo>
                  <a:pt x="19052" y="2434"/>
                  <a:pt x="-263" y="120968"/>
                  <a:pt x="2" y="13340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: 図形 1237">
            <a:extLst>
              <a:ext uri="{FF2B5EF4-FFF2-40B4-BE49-F238E27FC236}">
                <a16:creationId xmlns:a16="http://schemas.microsoft.com/office/drawing/2014/main" id="{666324AF-3661-4071-BC87-D35890841EF8}"/>
              </a:ext>
            </a:extLst>
          </p:cNvPr>
          <p:cNvSpPr/>
          <p:nvPr/>
        </p:nvSpPr>
        <p:spPr>
          <a:xfrm>
            <a:off x="6391872" y="7252623"/>
            <a:ext cx="388358" cy="1689263"/>
          </a:xfrm>
          <a:custGeom>
            <a:avLst/>
            <a:gdLst>
              <a:gd name="connsiteX0" fmla="*/ 386753 w 388358"/>
              <a:gd name="connsiteY0" fmla="*/ 2252 h 1689263"/>
              <a:gd name="connsiteX1" fmla="*/ 377228 w 388358"/>
              <a:gd name="connsiteY1" fmla="*/ 678527 h 1689263"/>
              <a:gd name="connsiteX2" fmla="*/ 351828 w 388358"/>
              <a:gd name="connsiteY2" fmla="*/ 799177 h 1689263"/>
              <a:gd name="connsiteX3" fmla="*/ 243878 w 388358"/>
              <a:gd name="connsiteY3" fmla="*/ 1002377 h 1689263"/>
              <a:gd name="connsiteX4" fmla="*/ 8928 w 388358"/>
              <a:gd name="connsiteY4" fmla="*/ 1656427 h 1689263"/>
              <a:gd name="connsiteX5" fmla="*/ 78778 w 388358"/>
              <a:gd name="connsiteY5" fmla="*/ 1504027 h 1689263"/>
              <a:gd name="connsiteX6" fmla="*/ 355003 w 388358"/>
              <a:gd name="connsiteY6" fmla="*/ 751552 h 1689263"/>
              <a:gd name="connsiteX7" fmla="*/ 345478 w 388358"/>
              <a:gd name="connsiteY7" fmla="*/ 468977 h 1689263"/>
              <a:gd name="connsiteX8" fmla="*/ 386753 w 388358"/>
              <a:gd name="connsiteY8" fmla="*/ 2252 h 168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358" h="1689263">
                <a:moveTo>
                  <a:pt x="386753" y="2252"/>
                </a:moveTo>
                <a:cubicBezTo>
                  <a:pt x="392045" y="37177"/>
                  <a:pt x="383049" y="545706"/>
                  <a:pt x="377228" y="678527"/>
                </a:cubicBezTo>
                <a:cubicBezTo>
                  <a:pt x="371407" y="811348"/>
                  <a:pt x="374053" y="745202"/>
                  <a:pt x="351828" y="799177"/>
                </a:cubicBezTo>
                <a:cubicBezTo>
                  <a:pt x="329603" y="853152"/>
                  <a:pt x="301028" y="859502"/>
                  <a:pt x="243878" y="1002377"/>
                </a:cubicBezTo>
                <a:cubicBezTo>
                  <a:pt x="186728" y="1145252"/>
                  <a:pt x="36445" y="1572819"/>
                  <a:pt x="8928" y="1656427"/>
                </a:cubicBezTo>
                <a:cubicBezTo>
                  <a:pt x="-18589" y="1740035"/>
                  <a:pt x="21099" y="1654839"/>
                  <a:pt x="78778" y="1504027"/>
                </a:cubicBezTo>
                <a:cubicBezTo>
                  <a:pt x="136457" y="1353215"/>
                  <a:pt x="310553" y="924060"/>
                  <a:pt x="355003" y="751552"/>
                </a:cubicBezTo>
                <a:cubicBezTo>
                  <a:pt x="399453" y="579044"/>
                  <a:pt x="340716" y="589627"/>
                  <a:pt x="345478" y="468977"/>
                </a:cubicBezTo>
                <a:cubicBezTo>
                  <a:pt x="350240" y="348327"/>
                  <a:pt x="381461" y="-32673"/>
                  <a:pt x="386753" y="225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: 図形 1238">
            <a:extLst>
              <a:ext uri="{FF2B5EF4-FFF2-40B4-BE49-F238E27FC236}">
                <a16:creationId xmlns:a16="http://schemas.microsoft.com/office/drawing/2014/main" id="{5696BB78-1DA8-409D-BC87-5A39B5B489A1}"/>
              </a:ext>
            </a:extLst>
          </p:cNvPr>
          <p:cNvSpPr/>
          <p:nvPr/>
        </p:nvSpPr>
        <p:spPr>
          <a:xfrm>
            <a:off x="6197128" y="9642189"/>
            <a:ext cx="197075" cy="507485"/>
          </a:xfrm>
          <a:custGeom>
            <a:avLst/>
            <a:gdLst>
              <a:gd name="connsiteX0" fmla="*/ 24285 w 197075"/>
              <a:gd name="connsiteY0" fmla="*/ 286 h 507485"/>
              <a:gd name="connsiteX1" fmla="*/ 21110 w 197075"/>
              <a:gd name="connsiteY1" fmla="*/ 286036 h 507485"/>
              <a:gd name="connsiteX2" fmla="*/ 21110 w 197075"/>
              <a:gd name="connsiteY2" fmla="*/ 311436 h 507485"/>
              <a:gd name="connsiteX3" fmla="*/ 48097 w 197075"/>
              <a:gd name="connsiteY3" fmla="*/ 370174 h 507485"/>
              <a:gd name="connsiteX4" fmla="*/ 190972 w 197075"/>
              <a:gd name="connsiteY4" fmla="*/ 500349 h 507485"/>
              <a:gd name="connsiteX5" fmla="*/ 154460 w 197075"/>
              <a:gd name="connsiteY5" fmla="*/ 474949 h 507485"/>
              <a:gd name="connsiteX6" fmla="*/ 6822 w 197075"/>
              <a:gd name="connsiteY6" fmla="*/ 344774 h 507485"/>
              <a:gd name="connsiteX7" fmla="*/ 24285 w 197075"/>
              <a:gd name="connsiteY7" fmla="*/ 286 h 5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75" h="507485">
                <a:moveTo>
                  <a:pt x="24285" y="286"/>
                </a:moveTo>
                <a:cubicBezTo>
                  <a:pt x="26666" y="-9504"/>
                  <a:pt x="21639" y="234178"/>
                  <a:pt x="21110" y="286036"/>
                </a:cubicBezTo>
                <a:cubicBezTo>
                  <a:pt x="20581" y="337894"/>
                  <a:pt x="16612" y="297413"/>
                  <a:pt x="21110" y="311436"/>
                </a:cubicBezTo>
                <a:cubicBezTo>
                  <a:pt x="25608" y="325459"/>
                  <a:pt x="19787" y="338689"/>
                  <a:pt x="48097" y="370174"/>
                </a:cubicBezTo>
                <a:cubicBezTo>
                  <a:pt x="76407" y="401660"/>
                  <a:pt x="173245" y="482887"/>
                  <a:pt x="190972" y="500349"/>
                </a:cubicBezTo>
                <a:cubicBezTo>
                  <a:pt x="208699" y="517811"/>
                  <a:pt x="185152" y="500878"/>
                  <a:pt x="154460" y="474949"/>
                </a:cubicBezTo>
                <a:cubicBezTo>
                  <a:pt x="123768" y="449020"/>
                  <a:pt x="28518" y="420445"/>
                  <a:pt x="6822" y="344774"/>
                </a:cubicBezTo>
                <a:cubicBezTo>
                  <a:pt x="-14874" y="269103"/>
                  <a:pt x="21904" y="10076"/>
                  <a:pt x="24285" y="28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: 図形 1239">
            <a:extLst>
              <a:ext uri="{FF2B5EF4-FFF2-40B4-BE49-F238E27FC236}">
                <a16:creationId xmlns:a16="http://schemas.microsoft.com/office/drawing/2014/main" id="{DF6E3923-6464-41B8-8F53-3F9DB692DD71}"/>
              </a:ext>
            </a:extLst>
          </p:cNvPr>
          <p:cNvSpPr/>
          <p:nvPr/>
        </p:nvSpPr>
        <p:spPr>
          <a:xfrm>
            <a:off x="6362224" y="10134346"/>
            <a:ext cx="432868" cy="182283"/>
          </a:xfrm>
          <a:custGeom>
            <a:avLst/>
            <a:gdLst>
              <a:gd name="connsiteX0" fmla="*/ 476 w 432868"/>
              <a:gd name="connsiteY0" fmla="*/ 1842 h 182283"/>
              <a:gd name="connsiteX1" fmla="*/ 178276 w 432868"/>
              <a:gd name="connsiteY1" fmla="*/ 28829 h 182283"/>
              <a:gd name="connsiteX2" fmla="*/ 262414 w 432868"/>
              <a:gd name="connsiteY2" fmla="*/ 78042 h 182283"/>
              <a:gd name="connsiteX3" fmla="*/ 427514 w 432868"/>
              <a:gd name="connsiteY3" fmla="*/ 179642 h 182283"/>
              <a:gd name="connsiteX4" fmla="*/ 378301 w 432868"/>
              <a:gd name="connsiteY4" fmla="*/ 146304 h 182283"/>
              <a:gd name="connsiteX5" fmla="*/ 237014 w 432868"/>
              <a:gd name="connsiteY5" fmla="*/ 79629 h 182283"/>
              <a:gd name="connsiteX6" fmla="*/ 476 w 432868"/>
              <a:gd name="connsiteY6" fmla="*/ 1842 h 18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868" h="182283">
                <a:moveTo>
                  <a:pt x="476" y="1842"/>
                </a:moveTo>
                <a:cubicBezTo>
                  <a:pt x="-9314" y="-6625"/>
                  <a:pt x="134620" y="16129"/>
                  <a:pt x="178276" y="28829"/>
                </a:cubicBezTo>
                <a:cubicBezTo>
                  <a:pt x="221932" y="41529"/>
                  <a:pt x="262414" y="78042"/>
                  <a:pt x="262414" y="78042"/>
                </a:cubicBezTo>
                <a:cubicBezTo>
                  <a:pt x="303954" y="103177"/>
                  <a:pt x="408199" y="168265"/>
                  <a:pt x="427514" y="179642"/>
                </a:cubicBezTo>
                <a:cubicBezTo>
                  <a:pt x="446829" y="191019"/>
                  <a:pt x="410051" y="162973"/>
                  <a:pt x="378301" y="146304"/>
                </a:cubicBezTo>
                <a:cubicBezTo>
                  <a:pt x="346551" y="129635"/>
                  <a:pt x="296281" y="102912"/>
                  <a:pt x="237014" y="79629"/>
                </a:cubicBezTo>
                <a:cubicBezTo>
                  <a:pt x="177747" y="56346"/>
                  <a:pt x="10266" y="10309"/>
                  <a:pt x="476" y="184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: 図形 1240">
            <a:extLst>
              <a:ext uri="{FF2B5EF4-FFF2-40B4-BE49-F238E27FC236}">
                <a16:creationId xmlns:a16="http://schemas.microsoft.com/office/drawing/2014/main" id="{38BD04CE-74B1-41DE-8561-EB4C7AC2A2AC}"/>
              </a:ext>
            </a:extLst>
          </p:cNvPr>
          <p:cNvSpPr/>
          <p:nvPr/>
        </p:nvSpPr>
        <p:spPr>
          <a:xfrm>
            <a:off x="6438577" y="10320274"/>
            <a:ext cx="539973" cy="196747"/>
          </a:xfrm>
          <a:custGeom>
            <a:avLst/>
            <a:gdLst>
              <a:gd name="connsiteX0" fmla="*/ 381323 w 539973"/>
              <a:gd name="connsiteY0" fmla="*/ 64 h 196747"/>
              <a:gd name="connsiteX1" fmla="*/ 486098 w 539973"/>
              <a:gd name="connsiteY1" fmla="*/ 106426 h 196747"/>
              <a:gd name="connsiteX2" fmla="*/ 484511 w 539973"/>
              <a:gd name="connsiteY2" fmla="*/ 176276 h 196747"/>
              <a:gd name="connsiteX3" fmla="*/ 323 w 539973"/>
              <a:gd name="connsiteY3" fmla="*/ 85789 h 196747"/>
              <a:gd name="connsiteX4" fmla="*/ 411486 w 539973"/>
              <a:gd name="connsiteY4" fmla="*/ 190564 h 196747"/>
              <a:gd name="connsiteX5" fmla="*/ 530548 w 539973"/>
              <a:gd name="connsiteY5" fmla="*/ 177864 h 196747"/>
              <a:gd name="connsiteX6" fmla="*/ 517848 w 539973"/>
              <a:gd name="connsiteY6" fmla="*/ 122301 h 196747"/>
              <a:gd name="connsiteX7" fmla="*/ 381323 w 539973"/>
              <a:gd name="connsiteY7" fmla="*/ 64 h 19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973" h="196747">
                <a:moveTo>
                  <a:pt x="381323" y="64"/>
                </a:moveTo>
                <a:cubicBezTo>
                  <a:pt x="376031" y="-2582"/>
                  <a:pt x="468900" y="77057"/>
                  <a:pt x="486098" y="106426"/>
                </a:cubicBezTo>
                <a:cubicBezTo>
                  <a:pt x="503296" y="135795"/>
                  <a:pt x="565473" y="179715"/>
                  <a:pt x="484511" y="176276"/>
                </a:cubicBezTo>
                <a:cubicBezTo>
                  <a:pt x="403549" y="172837"/>
                  <a:pt x="12494" y="83408"/>
                  <a:pt x="323" y="85789"/>
                </a:cubicBezTo>
                <a:cubicBezTo>
                  <a:pt x="-11848" y="88170"/>
                  <a:pt x="323115" y="175218"/>
                  <a:pt x="411486" y="190564"/>
                </a:cubicBezTo>
                <a:cubicBezTo>
                  <a:pt x="499857" y="205910"/>
                  <a:pt x="512821" y="189241"/>
                  <a:pt x="530548" y="177864"/>
                </a:cubicBezTo>
                <a:cubicBezTo>
                  <a:pt x="548275" y="166487"/>
                  <a:pt x="539279" y="152199"/>
                  <a:pt x="517848" y="122301"/>
                </a:cubicBezTo>
                <a:cubicBezTo>
                  <a:pt x="496417" y="92403"/>
                  <a:pt x="386615" y="2710"/>
                  <a:pt x="381323" y="6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: 図形 1241">
            <a:extLst>
              <a:ext uri="{FF2B5EF4-FFF2-40B4-BE49-F238E27FC236}">
                <a16:creationId xmlns:a16="http://schemas.microsoft.com/office/drawing/2014/main" id="{2DEB6223-242D-45ED-80BA-7FB41081B7AF}"/>
              </a:ext>
            </a:extLst>
          </p:cNvPr>
          <p:cNvSpPr/>
          <p:nvPr/>
        </p:nvSpPr>
        <p:spPr>
          <a:xfrm>
            <a:off x="6264275" y="10515600"/>
            <a:ext cx="581302" cy="63660"/>
          </a:xfrm>
          <a:custGeom>
            <a:avLst/>
            <a:gdLst>
              <a:gd name="connsiteX0" fmla="*/ 0 w 581302"/>
              <a:gd name="connsiteY0" fmla="*/ 0 h 63660"/>
              <a:gd name="connsiteX1" fmla="*/ 358775 w 581302"/>
              <a:gd name="connsiteY1" fmla="*/ 60325 h 63660"/>
              <a:gd name="connsiteX2" fmla="*/ 581025 w 581302"/>
              <a:gd name="connsiteY2" fmla="*/ 53975 h 63660"/>
              <a:gd name="connsiteX3" fmla="*/ 315913 w 581302"/>
              <a:gd name="connsiteY3" fmla="*/ 38100 h 63660"/>
              <a:gd name="connsiteX4" fmla="*/ 0 w 581302"/>
              <a:gd name="connsiteY4" fmla="*/ 0 h 6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302" h="63660">
                <a:moveTo>
                  <a:pt x="0" y="0"/>
                </a:moveTo>
                <a:cubicBezTo>
                  <a:pt x="7144" y="3704"/>
                  <a:pt x="261938" y="51329"/>
                  <a:pt x="358775" y="60325"/>
                </a:cubicBezTo>
                <a:cubicBezTo>
                  <a:pt x="455612" y="69321"/>
                  <a:pt x="588169" y="57679"/>
                  <a:pt x="581025" y="53975"/>
                </a:cubicBezTo>
                <a:cubicBezTo>
                  <a:pt x="573881" y="50271"/>
                  <a:pt x="417248" y="49477"/>
                  <a:pt x="315913" y="38100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: 図形 1242">
            <a:extLst>
              <a:ext uri="{FF2B5EF4-FFF2-40B4-BE49-F238E27FC236}">
                <a16:creationId xmlns:a16="http://schemas.microsoft.com/office/drawing/2014/main" id="{E1F878DF-E603-4C11-B60C-CE1BE6D1CAE6}"/>
              </a:ext>
            </a:extLst>
          </p:cNvPr>
          <p:cNvSpPr/>
          <p:nvPr/>
        </p:nvSpPr>
        <p:spPr>
          <a:xfrm>
            <a:off x="6100289" y="10350400"/>
            <a:ext cx="551504" cy="115209"/>
          </a:xfrm>
          <a:custGeom>
            <a:avLst/>
            <a:gdLst>
              <a:gd name="connsiteX0" fmla="*/ 2061 w 551504"/>
              <a:gd name="connsiteY0" fmla="*/ 100 h 115209"/>
              <a:gd name="connsiteX1" fmla="*/ 321149 w 551504"/>
              <a:gd name="connsiteY1" fmla="*/ 93763 h 115209"/>
              <a:gd name="connsiteX2" fmla="*/ 549749 w 551504"/>
              <a:gd name="connsiteY2" fmla="*/ 114400 h 115209"/>
              <a:gd name="connsiteX3" fmla="*/ 200499 w 551504"/>
              <a:gd name="connsiteY3" fmla="*/ 76300 h 115209"/>
              <a:gd name="connsiteX4" fmla="*/ 2061 w 551504"/>
              <a:gd name="connsiteY4" fmla="*/ 100 h 11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4" h="115209">
                <a:moveTo>
                  <a:pt x="2061" y="100"/>
                </a:moveTo>
                <a:cubicBezTo>
                  <a:pt x="22169" y="3010"/>
                  <a:pt x="229868" y="74713"/>
                  <a:pt x="321149" y="93763"/>
                </a:cubicBezTo>
                <a:cubicBezTo>
                  <a:pt x="412430" y="112813"/>
                  <a:pt x="569857" y="117310"/>
                  <a:pt x="549749" y="114400"/>
                </a:cubicBezTo>
                <a:cubicBezTo>
                  <a:pt x="529641" y="111490"/>
                  <a:pt x="287547" y="94292"/>
                  <a:pt x="200499" y="76300"/>
                </a:cubicBezTo>
                <a:cubicBezTo>
                  <a:pt x="113451" y="58308"/>
                  <a:pt x="-18047" y="-2810"/>
                  <a:pt x="2061" y="1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: 図形 1243">
            <a:extLst>
              <a:ext uri="{FF2B5EF4-FFF2-40B4-BE49-F238E27FC236}">
                <a16:creationId xmlns:a16="http://schemas.microsoft.com/office/drawing/2014/main" id="{57E5706B-BED6-4EA4-8640-A2E699A919BF}"/>
              </a:ext>
            </a:extLst>
          </p:cNvPr>
          <p:cNvSpPr/>
          <p:nvPr/>
        </p:nvSpPr>
        <p:spPr>
          <a:xfrm>
            <a:off x="5830914" y="10141564"/>
            <a:ext cx="499803" cy="328495"/>
          </a:xfrm>
          <a:custGeom>
            <a:avLst/>
            <a:gdLst>
              <a:gd name="connsiteX0" fmla="*/ 1561 w 499803"/>
              <a:gd name="connsiteY0" fmla="*/ 974 h 328495"/>
              <a:gd name="connsiteX1" fmla="*/ 238099 w 499803"/>
              <a:gd name="connsiteY1" fmla="*/ 240686 h 328495"/>
              <a:gd name="connsiteX2" fmla="*/ 498449 w 499803"/>
              <a:gd name="connsiteY2" fmla="*/ 327999 h 328495"/>
              <a:gd name="connsiteX3" fmla="*/ 331761 w 499803"/>
              <a:gd name="connsiteY3" fmla="*/ 270849 h 328495"/>
              <a:gd name="connsiteX4" fmla="*/ 144436 w 499803"/>
              <a:gd name="connsiteY4" fmla="*/ 159724 h 328495"/>
              <a:gd name="connsiteX5" fmla="*/ 1561 w 499803"/>
              <a:gd name="connsiteY5" fmla="*/ 974 h 32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803" h="328495">
                <a:moveTo>
                  <a:pt x="1561" y="974"/>
                </a:moveTo>
                <a:cubicBezTo>
                  <a:pt x="17171" y="14468"/>
                  <a:pt x="155284" y="186182"/>
                  <a:pt x="238099" y="240686"/>
                </a:cubicBezTo>
                <a:cubicBezTo>
                  <a:pt x="320914" y="295190"/>
                  <a:pt x="482839" y="322972"/>
                  <a:pt x="498449" y="327999"/>
                </a:cubicBezTo>
                <a:cubicBezTo>
                  <a:pt x="514059" y="333026"/>
                  <a:pt x="390763" y="298895"/>
                  <a:pt x="331761" y="270849"/>
                </a:cubicBezTo>
                <a:cubicBezTo>
                  <a:pt x="272759" y="242803"/>
                  <a:pt x="197617" y="201528"/>
                  <a:pt x="144436" y="159724"/>
                </a:cubicBezTo>
                <a:cubicBezTo>
                  <a:pt x="91255" y="117920"/>
                  <a:pt x="-14049" y="-12520"/>
                  <a:pt x="1561" y="97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: 図形 1244">
            <a:extLst>
              <a:ext uri="{FF2B5EF4-FFF2-40B4-BE49-F238E27FC236}">
                <a16:creationId xmlns:a16="http://schemas.microsoft.com/office/drawing/2014/main" id="{85F8DB78-73A9-402D-A250-07607A62F218}"/>
              </a:ext>
            </a:extLst>
          </p:cNvPr>
          <p:cNvSpPr/>
          <p:nvPr/>
        </p:nvSpPr>
        <p:spPr>
          <a:xfrm>
            <a:off x="5897122" y="10168041"/>
            <a:ext cx="235436" cy="201582"/>
          </a:xfrm>
          <a:custGeom>
            <a:avLst/>
            <a:gdLst>
              <a:gd name="connsiteX0" fmla="*/ 6791 w 235436"/>
              <a:gd name="connsiteY0" fmla="*/ 3072 h 201582"/>
              <a:gd name="connsiteX1" fmla="*/ 230628 w 235436"/>
              <a:gd name="connsiteY1" fmla="*/ 195159 h 201582"/>
              <a:gd name="connsiteX2" fmla="*/ 152841 w 235436"/>
              <a:gd name="connsiteY2" fmla="*/ 149122 h 201582"/>
              <a:gd name="connsiteX3" fmla="*/ 65528 w 235436"/>
              <a:gd name="connsiteY3" fmla="*/ 80859 h 201582"/>
              <a:gd name="connsiteX4" fmla="*/ 6791 w 235436"/>
              <a:gd name="connsiteY4" fmla="*/ 3072 h 20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436" h="201582">
                <a:moveTo>
                  <a:pt x="6791" y="3072"/>
                </a:moveTo>
                <a:cubicBezTo>
                  <a:pt x="34308" y="22122"/>
                  <a:pt x="206286" y="170817"/>
                  <a:pt x="230628" y="195159"/>
                </a:cubicBezTo>
                <a:cubicBezTo>
                  <a:pt x="254970" y="219501"/>
                  <a:pt x="180358" y="168172"/>
                  <a:pt x="152841" y="149122"/>
                </a:cubicBezTo>
                <a:cubicBezTo>
                  <a:pt x="125324" y="130072"/>
                  <a:pt x="88282" y="102819"/>
                  <a:pt x="65528" y="80859"/>
                </a:cubicBezTo>
                <a:cubicBezTo>
                  <a:pt x="42774" y="58899"/>
                  <a:pt x="-20726" y="-15978"/>
                  <a:pt x="6791" y="30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: 図形 1245">
            <a:extLst>
              <a:ext uri="{FF2B5EF4-FFF2-40B4-BE49-F238E27FC236}">
                <a16:creationId xmlns:a16="http://schemas.microsoft.com/office/drawing/2014/main" id="{75013901-1534-482A-AAC1-4A1D37ECE727}"/>
              </a:ext>
            </a:extLst>
          </p:cNvPr>
          <p:cNvSpPr/>
          <p:nvPr/>
        </p:nvSpPr>
        <p:spPr>
          <a:xfrm>
            <a:off x="6214543" y="10652723"/>
            <a:ext cx="721524" cy="127318"/>
          </a:xfrm>
          <a:custGeom>
            <a:avLst/>
            <a:gdLst>
              <a:gd name="connsiteX0" fmla="*/ 520 w 721524"/>
              <a:gd name="connsiteY0" fmla="*/ 115290 h 127318"/>
              <a:gd name="connsiteX1" fmla="*/ 108470 w 721524"/>
              <a:gd name="connsiteY1" fmla="*/ 48615 h 127318"/>
              <a:gd name="connsiteX2" fmla="*/ 141807 w 721524"/>
              <a:gd name="connsiteY2" fmla="*/ 116877 h 127318"/>
              <a:gd name="connsiteX3" fmla="*/ 348182 w 721524"/>
              <a:gd name="connsiteY3" fmla="*/ 123227 h 127318"/>
              <a:gd name="connsiteX4" fmla="*/ 575195 w 721524"/>
              <a:gd name="connsiteY4" fmla="*/ 78777 h 127318"/>
              <a:gd name="connsiteX5" fmla="*/ 721245 w 721524"/>
              <a:gd name="connsiteY5" fmla="*/ 990 h 127318"/>
              <a:gd name="connsiteX6" fmla="*/ 614882 w 721524"/>
              <a:gd name="connsiteY6" fmla="*/ 32740 h 127318"/>
              <a:gd name="connsiteX7" fmla="*/ 351357 w 721524"/>
              <a:gd name="connsiteY7" fmla="*/ 99415 h 127318"/>
              <a:gd name="connsiteX8" fmla="*/ 149745 w 721524"/>
              <a:gd name="connsiteY8" fmla="*/ 85127 h 127318"/>
              <a:gd name="connsiteX9" fmla="*/ 70370 w 721524"/>
              <a:gd name="connsiteY9" fmla="*/ 32740 h 127318"/>
              <a:gd name="connsiteX10" fmla="*/ 520 w 721524"/>
              <a:gd name="connsiteY10" fmla="*/ 115290 h 12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1524" h="127318">
                <a:moveTo>
                  <a:pt x="520" y="115290"/>
                </a:moveTo>
                <a:cubicBezTo>
                  <a:pt x="6870" y="117936"/>
                  <a:pt x="84922" y="48351"/>
                  <a:pt x="108470" y="48615"/>
                </a:cubicBezTo>
                <a:cubicBezTo>
                  <a:pt x="132018" y="48879"/>
                  <a:pt x="101855" y="104442"/>
                  <a:pt x="141807" y="116877"/>
                </a:cubicBezTo>
                <a:cubicBezTo>
                  <a:pt x="181759" y="129312"/>
                  <a:pt x="275951" y="129577"/>
                  <a:pt x="348182" y="123227"/>
                </a:cubicBezTo>
                <a:cubicBezTo>
                  <a:pt x="420413" y="116877"/>
                  <a:pt x="513018" y="99150"/>
                  <a:pt x="575195" y="78777"/>
                </a:cubicBezTo>
                <a:cubicBezTo>
                  <a:pt x="637372" y="58404"/>
                  <a:pt x="714631" y="8663"/>
                  <a:pt x="721245" y="990"/>
                </a:cubicBezTo>
                <a:cubicBezTo>
                  <a:pt x="727860" y="-6683"/>
                  <a:pt x="614882" y="32740"/>
                  <a:pt x="614882" y="32740"/>
                </a:cubicBezTo>
                <a:cubicBezTo>
                  <a:pt x="553234" y="49144"/>
                  <a:pt x="428880" y="90684"/>
                  <a:pt x="351357" y="99415"/>
                </a:cubicBezTo>
                <a:cubicBezTo>
                  <a:pt x="273834" y="108146"/>
                  <a:pt x="196576" y="96239"/>
                  <a:pt x="149745" y="85127"/>
                </a:cubicBezTo>
                <a:cubicBezTo>
                  <a:pt x="102914" y="74014"/>
                  <a:pt x="93124" y="30359"/>
                  <a:pt x="70370" y="32740"/>
                </a:cubicBezTo>
                <a:cubicBezTo>
                  <a:pt x="47616" y="35121"/>
                  <a:pt x="-5830" y="112644"/>
                  <a:pt x="520" y="11529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: 図形 1246">
            <a:extLst>
              <a:ext uri="{FF2B5EF4-FFF2-40B4-BE49-F238E27FC236}">
                <a16:creationId xmlns:a16="http://schemas.microsoft.com/office/drawing/2014/main" id="{863FB0EC-2C33-4660-B1CD-425E576FD9F2}"/>
              </a:ext>
            </a:extLst>
          </p:cNvPr>
          <p:cNvSpPr/>
          <p:nvPr/>
        </p:nvSpPr>
        <p:spPr>
          <a:xfrm>
            <a:off x="6916709" y="10496540"/>
            <a:ext cx="41742" cy="182591"/>
          </a:xfrm>
          <a:custGeom>
            <a:avLst/>
            <a:gdLst>
              <a:gd name="connsiteX0" fmla="*/ 41304 w 41742"/>
              <a:gd name="connsiteY0" fmla="*/ 10 h 182591"/>
              <a:gd name="connsiteX1" fmla="*/ 22254 w 41742"/>
              <a:gd name="connsiteY1" fmla="*/ 107960 h 182591"/>
              <a:gd name="connsiteX2" fmla="*/ 30191 w 41742"/>
              <a:gd name="connsiteY2" fmla="*/ 182573 h 182591"/>
              <a:gd name="connsiteX3" fmla="*/ 29 w 41742"/>
              <a:gd name="connsiteY3" fmla="*/ 101610 h 182591"/>
              <a:gd name="connsiteX4" fmla="*/ 41304 w 41742"/>
              <a:gd name="connsiteY4" fmla="*/ 10 h 18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42" h="182591">
                <a:moveTo>
                  <a:pt x="41304" y="10"/>
                </a:moveTo>
                <a:cubicBezTo>
                  <a:pt x="45008" y="1068"/>
                  <a:pt x="24106" y="77533"/>
                  <a:pt x="22254" y="107960"/>
                </a:cubicBezTo>
                <a:cubicBezTo>
                  <a:pt x="20402" y="138387"/>
                  <a:pt x="33895" y="183631"/>
                  <a:pt x="30191" y="182573"/>
                </a:cubicBezTo>
                <a:cubicBezTo>
                  <a:pt x="26487" y="181515"/>
                  <a:pt x="-1029" y="128597"/>
                  <a:pt x="29" y="101610"/>
                </a:cubicBezTo>
                <a:cubicBezTo>
                  <a:pt x="1087" y="74623"/>
                  <a:pt x="37600" y="-1048"/>
                  <a:pt x="41304" y="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: 図形 1247">
            <a:extLst>
              <a:ext uri="{FF2B5EF4-FFF2-40B4-BE49-F238E27FC236}">
                <a16:creationId xmlns:a16="http://schemas.microsoft.com/office/drawing/2014/main" id="{68E413B3-9F2F-493C-AEA8-4D146908B43F}"/>
              </a:ext>
            </a:extLst>
          </p:cNvPr>
          <p:cNvSpPr/>
          <p:nvPr/>
        </p:nvSpPr>
        <p:spPr>
          <a:xfrm>
            <a:off x="5830384" y="10334470"/>
            <a:ext cx="630388" cy="277290"/>
          </a:xfrm>
          <a:custGeom>
            <a:avLst/>
            <a:gdLst>
              <a:gd name="connsiteX0" fmla="*/ 2091 w 630388"/>
              <a:gd name="connsiteY0" fmla="*/ 155 h 277290"/>
              <a:gd name="connsiteX1" fmla="*/ 325941 w 630388"/>
              <a:gd name="connsiteY1" fmla="*/ 216055 h 277290"/>
              <a:gd name="connsiteX2" fmla="*/ 629154 w 630388"/>
              <a:gd name="connsiteY2" fmla="*/ 276380 h 277290"/>
              <a:gd name="connsiteX3" fmla="*/ 208466 w 630388"/>
              <a:gd name="connsiteY3" fmla="*/ 182718 h 277290"/>
              <a:gd name="connsiteX4" fmla="*/ 2091 w 630388"/>
              <a:gd name="connsiteY4" fmla="*/ 155 h 2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388" h="277290">
                <a:moveTo>
                  <a:pt x="2091" y="155"/>
                </a:moveTo>
                <a:cubicBezTo>
                  <a:pt x="21670" y="5711"/>
                  <a:pt x="221431" y="170018"/>
                  <a:pt x="325941" y="216055"/>
                </a:cubicBezTo>
                <a:cubicBezTo>
                  <a:pt x="430451" y="262092"/>
                  <a:pt x="648733" y="281936"/>
                  <a:pt x="629154" y="276380"/>
                </a:cubicBezTo>
                <a:cubicBezTo>
                  <a:pt x="609575" y="270824"/>
                  <a:pt x="312712" y="225580"/>
                  <a:pt x="208466" y="182718"/>
                </a:cubicBezTo>
                <a:cubicBezTo>
                  <a:pt x="104220" y="139856"/>
                  <a:pt x="-17488" y="-5401"/>
                  <a:pt x="2091" y="1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: 図形 1248">
            <a:extLst>
              <a:ext uri="{FF2B5EF4-FFF2-40B4-BE49-F238E27FC236}">
                <a16:creationId xmlns:a16="http://schemas.microsoft.com/office/drawing/2014/main" id="{3A867A2F-BD86-4851-A3AA-66677FDBF372}"/>
              </a:ext>
            </a:extLst>
          </p:cNvPr>
          <p:cNvSpPr/>
          <p:nvPr/>
        </p:nvSpPr>
        <p:spPr>
          <a:xfrm>
            <a:off x="5789490" y="10248648"/>
            <a:ext cx="578209" cy="280564"/>
          </a:xfrm>
          <a:custGeom>
            <a:avLst/>
            <a:gdLst>
              <a:gd name="connsiteX0" fmla="*/ 123 w 578209"/>
              <a:gd name="connsiteY0" fmla="*/ 252 h 280564"/>
              <a:gd name="connsiteX1" fmla="*/ 365248 w 578209"/>
              <a:gd name="connsiteY1" fmla="*/ 239965 h 280564"/>
              <a:gd name="connsiteX2" fmla="*/ 577973 w 578209"/>
              <a:gd name="connsiteY2" fmla="*/ 276477 h 280564"/>
              <a:gd name="connsiteX3" fmla="*/ 327148 w 578209"/>
              <a:gd name="connsiteY3" fmla="*/ 195515 h 280564"/>
              <a:gd name="connsiteX4" fmla="*/ 123 w 578209"/>
              <a:gd name="connsiteY4" fmla="*/ 252 h 28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209" h="280564">
                <a:moveTo>
                  <a:pt x="123" y="252"/>
                </a:moveTo>
                <a:cubicBezTo>
                  <a:pt x="6473" y="7660"/>
                  <a:pt x="268940" y="193928"/>
                  <a:pt x="365248" y="239965"/>
                </a:cubicBezTo>
                <a:cubicBezTo>
                  <a:pt x="461556" y="286002"/>
                  <a:pt x="584323" y="283885"/>
                  <a:pt x="577973" y="276477"/>
                </a:cubicBezTo>
                <a:cubicBezTo>
                  <a:pt x="571623" y="269069"/>
                  <a:pt x="419488" y="240759"/>
                  <a:pt x="327148" y="195515"/>
                </a:cubicBezTo>
                <a:cubicBezTo>
                  <a:pt x="234808" y="150271"/>
                  <a:pt x="-6227" y="-7156"/>
                  <a:pt x="123" y="25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: 図形 1249">
            <a:extLst>
              <a:ext uri="{FF2B5EF4-FFF2-40B4-BE49-F238E27FC236}">
                <a16:creationId xmlns:a16="http://schemas.microsoft.com/office/drawing/2014/main" id="{2B2AC3C3-3E14-48C0-8D1B-27CAAA5B03DC}"/>
              </a:ext>
            </a:extLst>
          </p:cNvPr>
          <p:cNvSpPr/>
          <p:nvPr/>
        </p:nvSpPr>
        <p:spPr>
          <a:xfrm>
            <a:off x="5601713" y="10178166"/>
            <a:ext cx="536302" cy="416963"/>
          </a:xfrm>
          <a:custGeom>
            <a:avLst/>
            <a:gdLst>
              <a:gd name="connsiteX0" fmla="*/ 575 w 536302"/>
              <a:gd name="connsiteY0" fmla="*/ 884 h 416963"/>
              <a:gd name="connsiteX1" fmla="*/ 240287 w 536302"/>
              <a:gd name="connsiteY1" fmla="*/ 261234 h 416963"/>
              <a:gd name="connsiteX2" fmla="*/ 533975 w 536302"/>
              <a:gd name="connsiteY2" fmla="*/ 415222 h 416963"/>
              <a:gd name="connsiteX3" fmla="*/ 367287 w 536302"/>
              <a:gd name="connsiteY3" fmla="*/ 334259 h 416963"/>
              <a:gd name="connsiteX4" fmla="*/ 178375 w 536302"/>
              <a:gd name="connsiteY4" fmla="*/ 181859 h 416963"/>
              <a:gd name="connsiteX5" fmla="*/ 575 w 536302"/>
              <a:gd name="connsiteY5" fmla="*/ 884 h 41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302" h="416963">
                <a:moveTo>
                  <a:pt x="575" y="884"/>
                </a:moveTo>
                <a:cubicBezTo>
                  <a:pt x="10894" y="14113"/>
                  <a:pt x="151387" y="192178"/>
                  <a:pt x="240287" y="261234"/>
                </a:cubicBezTo>
                <a:cubicBezTo>
                  <a:pt x="329187" y="330290"/>
                  <a:pt x="512808" y="403051"/>
                  <a:pt x="533975" y="415222"/>
                </a:cubicBezTo>
                <a:cubicBezTo>
                  <a:pt x="555142" y="427393"/>
                  <a:pt x="426554" y="373153"/>
                  <a:pt x="367287" y="334259"/>
                </a:cubicBezTo>
                <a:cubicBezTo>
                  <a:pt x="308020" y="295365"/>
                  <a:pt x="235260" y="237421"/>
                  <a:pt x="178375" y="181859"/>
                </a:cubicBezTo>
                <a:cubicBezTo>
                  <a:pt x="121490" y="126297"/>
                  <a:pt x="-9744" y="-12345"/>
                  <a:pt x="575" y="88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: 図形 1250">
            <a:extLst>
              <a:ext uri="{FF2B5EF4-FFF2-40B4-BE49-F238E27FC236}">
                <a16:creationId xmlns:a16="http://schemas.microsoft.com/office/drawing/2014/main" id="{84FF642F-6ABF-4347-AF6A-3E309A41E575}"/>
              </a:ext>
            </a:extLst>
          </p:cNvPr>
          <p:cNvSpPr/>
          <p:nvPr/>
        </p:nvSpPr>
        <p:spPr>
          <a:xfrm>
            <a:off x="5881673" y="10542558"/>
            <a:ext cx="344542" cy="215976"/>
          </a:xfrm>
          <a:custGeom>
            <a:avLst/>
            <a:gdLst>
              <a:gd name="connsiteX0" fmla="*/ 15 w 344542"/>
              <a:gd name="connsiteY0" fmla="*/ 85755 h 215976"/>
              <a:gd name="connsiteX1" fmla="*/ 60340 w 344542"/>
              <a:gd name="connsiteY1" fmla="*/ 31780 h 215976"/>
              <a:gd name="connsiteX2" fmla="*/ 55577 w 344542"/>
              <a:gd name="connsiteY2" fmla="*/ 115917 h 215976"/>
              <a:gd name="connsiteX3" fmla="*/ 127015 w 344542"/>
              <a:gd name="connsiteY3" fmla="*/ 125442 h 215976"/>
              <a:gd name="connsiteX4" fmla="*/ 177815 w 344542"/>
              <a:gd name="connsiteY4" fmla="*/ 136555 h 215976"/>
              <a:gd name="connsiteX5" fmla="*/ 239727 w 344542"/>
              <a:gd name="connsiteY5" fmla="*/ 115917 h 215976"/>
              <a:gd name="connsiteX6" fmla="*/ 252427 w 344542"/>
              <a:gd name="connsiteY6" fmla="*/ 179417 h 215976"/>
              <a:gd name="connsiteX7" fmla="*/ 295290 w 344542"/>
              <a:gd name="connsiteY7" fmla="*/ 141317 h 215976"/>
              <a:gd name="connsiteX8" fmla="*/ 344502 w 344542"/>
              <a:gd name="connsiteY8" fmla="*/ 215930 h 215976"/>
              <a:gd name="connsiteX9" fmla="*/ 303227 w 344542"/>
              <a:gd name="connsiteY9" fmla="*/ 128617 h 215976"/>
              <a:gd name="connsiteX10" fmla="*/ 279415 w 344542"/>
              <a:gd name="connsiteY10" fmla="*/ 155605 h 215976"/>
              <a:gd name="connsiteX11" fmla="*/ 238140 w 344542"/>
              <a:gd name="connsiteY11" fmla="*/ 98455 h 215976"/>
              <a:gd name="connsiteX12" fmla="*/ 131777 w 344542"/>
              <a:gd name="connsiteY12" fmla="*/ 111155 h 215976"/>
              <a:gd name="connsiteX13" fmla="*/ 69865 w 344542"/>
              <a:gd name="connsiteY13" fmla="*/ 87342 h 215976"/>
              <a:gd name="connsiteX14" fmla="*/ 66690 w 344542"/>
              <a:gd name="connsiteY14" fmla="*/ 30 h 215976"/>
              <a:gd name="connsiteX15" fmla="*/ 15 w 344542"/>
              <a:gd name="connsiteY15" fmla="*/ 85755 h 21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542" h="215976">
                <a:moveTo>
                  <a:pt x="15" y="85755"/>
                </a:moveTo>
                <a:cubicBezTo>
                  <a:pt x="-1043" y="91046"/>
                  <a:pt x="51080" y="26753"/>
                  <a:pt x="60340" y="31780"/>
                </a:cubicBezTo>
                <a:cubicBezTo>
                  <a:pt x="69600" y="36807"/>
                  <a:pt x="44464" y="100307"/>
                  <a:pt x="55577" y="115917"/>
                </a:cubicBezTo>
                <a:cubicBezTo>
                  <a:pt x="66690" y="131527"/>
                  <a:pt x="106642" y="122002"/>
                  <a:pt x="127015" y="125442"/>
                </a:cubicBezTo>
                <a:cubicBezTo>
                  <a:pt x="147388" y="128882"/>
                  <a:pt x="159030" y="138142"/>
                  <a:pt x="177815" y="136555"/>
                </a:cubicBezTo>
                <a:cubicBezTo>
                  <a:pt x="196600" y="134968"/>
                  <a:pt x="227292" y="108773"/>
                  <a:pt x="239727" y="115917"/>
                </a:cubicBezTo>
                <a:cubicBezTo>
                  <a:pt x="252162" y="123061"/>
                  <a:pt x="243167" y="175184"/>
                  <a:pt x="252427" y="179417"/>
                </a:cubicBezTo>
                <a:cubicBezTo>
                  <a:pt x="261687" y="183650"/>
                  <a:pt x="279944" y="135232"/>
                  <a:pt x="295290" y="141317"/>
                </a:cubicBezTo>
                <a:cubicBezTo>
                  <a:pt x="310636" y="147402"/>
                  <a:pt x="343179" y="218047"/>
                  <a:pt x="344502" y="215930"/>
                </a:cubicBezTo>
                <a:cubicBezTo>
                  <a:pt x="345825" y="213813"/>
                  <a:pt x="314075" y="138671"/>
                  <a:pt x="303227" y="128617"/>
                </a:cubicBezTo>
                <a:cubicBezTo>
                  <a:pt x="292379" y="118563"/>
                  <a:pt x="290263" y="160632"/>
                  <a:pt x="279415" y="155605"/>
                </a:cubicBezTo>
                <a:cubicBezTo>
                  <a:pt x="268567" y="150578"/>
                  <a:pt x="262746" y="105863"/>
                  <a:pt x="238140" y="98455"/>
                </a:cubicBezTo>
                <a:cubicBezTo>
                  <a:pt x="213534" y="91047"/>
                  <a:pt x="159823" y="113007"/>
                  <a:pt x="131777" y="111155"/>
                </a:cubicBezTo>
                <a:cubicBezTo>
                  <a:pt x="103731" y="109303"/>
                  <a:pt x="80713" y="105863"/>
                  <a:pt x="69865" y="87342"/>
                </a:cubicBezTo>
                <a:cubicBezTo>
                  <a:pt x="59017" y="68821"/>
                  <a:pt x="75421" y="1882"/>
                  <a:pt x="66690" y="30"/>
                </a:cubicBezTo>
                <a:cubicBezTo>
                  <a:pt x="57959" y="-1822"/>
                  <a:pt x="1073" y="80464"/>
                  <a:pt x="15" y="857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: 図形 1251">
            <a:extLst>
              <a:ext uri="{FF2B5EF4-FFF2-40B4-BE49-F238E27FC236}">
                <a16:creationId xmlns:a16="http://schemas.microsoft.com/office/drawing/2014/main" id="{2DD429F9-8ACB-4E3C-8DEB-0012A39FDF61}"/>
              </a:ext>
            </a:extLst>
          </p:cNvPr>
          <p:cNvSpPr/>
          <p:nvPr/>
        </p:nvSpPr>
        <p:spPr>
          <a:xfrm>
            <a:off x="5570382" y="9950283"/>
            <a:ext cx="273285" cy="225639"/>
          </a:xfrm>
          <a:custGeom>
            <a:avLst/>
            <a:gdLst>
              <a:gd name="connsiteX0" fmla="*/ 156 w 273285"/>
              <a:gd name="connsiteY0" fmla="*/ 167 h 225639"/>
              <a:gd name="connsiteX1" fmla="*/ 241456 w 273285"/>
              <a:gd name="connsiteY1" fmla="*/ 163680 h 225639"/>
              <a:gd name="connsiteX2" fmla="*/ 270031 w 273285"/>
              <a:gd name="connsiteY2" fmla="*/ 225592 h 225639"/>
              <a:gd name="connsiteX3" fmla="*/ 236693 w 273285"/>
              <a:gd name="connsiteY3" fmla="*/ 173205 h 225639"/>
              <a:gd name="connsiteX4" fmla="*/ 204943 w 273285"/>
              <a:gd name="connsiteY4" fmla="*/ 133517 h 225639"/>
              <a:gd name="connsiteX5" fmla="*/ 156 w 273285"/>
              <a:gd name="connsiteY5" fmla="*/ 167 h 22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285" h="225639">
                <a:moveTo>
                  <a:pt x="156" y="167"/>
                </a:moveTo>
                <a:cubicBezTo>
                  <a:pt x="6241" y="5194"/>
                  <a:pt x="196477" y="126109"/>
                  <a:pt x="241456" y="163680"/>
                </a:cubicBezTo>
                <a:cubicBezTo>
                  <a:pt x="286435" y="201251"/>
                  <a:pt x="270825" y="224005"/>
                  <a:pt x="270031" y="225592"/>
                </a:cubicBezTo>
                <a:cubicBezTo>
                  <a:pt x="269237" y="227179"/>
                  <a:pt x="247541" y="188551"/>
                  <a:pt x="236693" y="173205"/>
                </a:cubicBezTo>
                <a:cubicBezTo>
                  <a:pt x="225845" y="157859"/>
                  <a:pt x="242778" y="162092"/>
                  <a:pt x="204943" y="133517"/>
                </a:cubicBezTo>
                <a:cubicBezTo>
                  <a:pt x="167108" y="104942"/>
                  <a:pt x="-5929" y="-4860"/>
                  <a:pt x="156" y="16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: 図形 1252">
            <a:extLst>
              <a:ext uri="{FF2B5EF4-FFF2-40B4-BE49-F238E27FC236}">
                <a16:creationId xmlns:a16="http://schemas.microsoft.com/office/drawing/2014/main" id="{3826693C-6C96-4D4E-B99A-31A5B6F5E03A}"/>
              </a:ext>
            </a:extLst>
          </p:cNvPr>
          <p:cNvSpPr/>
          <p:nvPr/>
        </p:nvSpPr>
        <p:spPr>
          <a:xfrm>
            <a:off x="5557838" y="9899650"/>
            <a:ext cx="344032" cy="287340"/>
          </a:xfrm>
          <a:custGeom>
            <a:avLst/>
            <a:gdLst>
              <a:gd name="connsiteX0" fmla="*/ 0 w 344032"/>
              <a:gd name="connsiteY0" fmla="*/ 0 h 287340"/>
              <a:gd name="connsiteX1" fmla="*/ 293687 w 344032"/>
              <a:gd name="connsiteY1" fmla="*/ 222250 h 287340"/>
              <a:gd name="connsiteX2" fmla="*/ 342900 w 344032"/>
              <a:gd name="connsiteY2" fmla="*/ 287338 h 287340"/>
              <a:gd name="connsiteX3" fmla="*/ 282575 w 344032"/>
              <a:gd name="connsiteY3" fmla="*/ 223838 h 287340"/>
              <a:gd name="connsiteX4" fmla="*/ 0 w 344032"/>
              <a:gd name="connsiteY4" fmla="*/ 0 h 28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032" h="287340">
                <a:moveTo>
                  <a:pt x="0" y="0"/>
                </a:moveTo>
                <a:cubicBezTo>
                  <a:pt x="1852" y="-265"/>
                  <a:pt x="236537" y="174360"/>
                  <a:pt x="293687" y="222250"/>
                </a:cubicBezTo>
                <a:cubicBezTo>
                  <a:pt x="350837" y="270140"/>
                  <a:pt x="344752" y="287073"/>
                  <a:pt x="342900" y="287338"/>
                </a:cubicBezTo>
                <a:cubicBezTo>
                  <a:pt x="341048" y="287603"/>
                  <a:pt x="338931" y="268817"/>
                  <a:pt x="282575" y="223838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: 図形 1253">
            <a:extLst>
              <a:ext uri="{FF2B5EF4-FFF2-40B4-BE49-F238E27FC236}">
                <a16:creationId xmlns:a16="http://schemas.microsoft.com/office/drawing/2014/main" id="{78E6E1FB-83B4-4835-A5FB-2C73C65B7FA0}"/>
              </a:ext>
            </a:extLst>
          </p:cNvPr>
          <p:cNvSpPr/>
          <p:nvPr/>
        </p:nvSpPr>
        <p:spPr>
          <a:xfrm>
            <a:off x="5222871" y="9315220"/>
            <a:ext cx="207487" cy="530487"/>
          </a:xfrm>
          <a:custGeom>
            <a:avLst/>
            <a:gdLst>
              <a:gd name="connsiteX0" fmla="*/ 127004 w 207487"/>
              <a:gd name="connsiteY0" fmla="*/ 3405 h 530487"/>
              <a:gd name="connsiteX1" fmla="*/ 41279 w 207487"/>
              <a:gd name="connsiteY1" fmla="*/ 163743 h 530487"/>
              <a:gd name="connsiteX2" fmla="*/ 9529 w 207487"/>
              <a:gd name="connsiteY2" fmla="*/ 265343 h 530487"/>
              <a:gd name="connsiteX3" fmla="*/ 25404 w 207487"/>
              <a:gd name="connsiteY3" fmla="*/ 332018 h 530487"/>
              <a:gd name="connsiteX4" fmla="*/ 203204 w 207487"/>
              <a:gd name="connsiteY4" fmla="*/ 524105 h 530487"/>
              <a:gd name="connsiteX5" fmla="*/ 139704 w 207487"/>
              <a:gd name="connsiteY5" fmla="*/ 470130 h 530487"/>
              <a:gd name="connsiteX6" fmla="*/ 4 w 207487"/>
              <a:gd name="connsiteY6" fmla="*/ 327255 h 530487"/>
              <a:gd name="connsiteX7" fmla="*/ 127004 w 207487"/>
              <a:gd name="connsiteY7" fmla="*/ 3405 h 53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487" h="530487">
                <a:moveTo>
                  <a:pt x="127004" y="3405"/>
                </a:moveTo>
                <a:cubicBezTo>
                  <a:pt x="133883" y="-23847"/>
                  <a:pt x="60858" y="120087"/>
                  <a:pt x="41279" y="163743"/>
                </a:cubicBezTo>
                <a:cubicBezTo>
                  <a:pt x="21700" y="207399"/>
                  <a:pt x="12175" y="237297"/>
                  <a:pt x="9529" y="265343"/>
                </a:cubicBezTo>
                <a:cubicBezTo>
                  <a:pt x="6883" y="293389"/>
                  <a:pt x="-6875" y="288891"/>
                  <a:pt x="25404" y="332018"/>
                </a:cubicBezTo>
                <a:cubicBezTo>
                  <a:pt x="57683" y="375145"/>
                  <a:pt x="184154" y="501086"/>
                  <a:pt x="203204" y="524105"/>
                </a:cubicBezTo>
                <a:cubicBezTo>
                  <a:pt x="222254" y="547124"/>
                  <a:pt x="173571" y="502938"/>
                  <a:pt x="139704" y="470130"/>
                </a:cubicBezTo>
                <a:cubicBezTo>
                  <a:pt x="105837" y="437322"/>
                  <a:pt x="-790" y="402397"/>
                  <a:pt x="4" y="327255"/>
                </a:cubicBezTo>
                <a:cubicBezTo>
                  <a:pt x="798" y="252113"/>
                  <a:pt x="120125" y="30657"/>
                  <a:pt x="127004" y="340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: 図形 1254">
            <a:extLst>
              <a:ext uri="{FF2B5EF4-FFF2-40B4-BE49-F238E27FC236}">
                <a16:creationId xmlns:a16="http://schemas.microsoft.com/office/drawing/2014/main" id="{7184F3DB-BCA0-4243-830C-59EB56126488}"/>
              </a:ext>
            </a:extLst>
          </p:cNvPr>
          <p:cNvSpPr/>
          <p:nvPr/>
        </p:nvSpPr>
        <p:spPr>
          <a:xfrm>
            <a:off x="5110163" y="9632312"/>
            <a:ext cx="122699" cy="275345"/>
          </a:xfrm>
          <a:custGeom>
            <a:avLst/>
            <a:gdLst>
              <a:gd name="connsiteX0" fmla="*/ 122237 w 122699"/>
              <a:gd name="connsiteY0" fmla="*/ 638 h 275345"/>
              <a:gd name="connsiteX1" fmla="*/ 41275 w 122699"/>
              <a:gd name="connsiteY1" fmla="*/ 75251 h 275345"/>
              <a:gd name="connsiteX2" fmla="*/ 26987 w 122699"/>
              <a:gd name="connsiteY2" fmla="*/ 138751 h 275345"/>
              <a:gd name="connsiteX3" fmla="*/ 107950 w 122699"/>
              <a:gd name="connsiteY3" fmla="*/ 275276 h 275345"/>
              <a:gd name="connsiteX4" fmla="*/ 0 w 122699"/>
              <a:gd name="connsiteY4" fmla="*/ 119701 h 275345"/>
              <a:gd name="connsiteX5" fmla="*/ 122237 w 122699"/>
              <a:gd name="connsiteY5" fmla="*/ 638 h 27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99" h="275345">
                <a:moveTo>
                  <a:pt x="122237" y="638"/>
                </a:moveTo>
                <a:cubicBezTo>
                  <a:pt x="129116" y="-6770"/>
                  <a:pt x="57150" y="52232"/>
                  <a:pt x="41275" y="75251"/>
                </a:cubicBezTo>
                <a:cubicBezTo>
                  <a:pt x="25400" y="98270"/>
                  <a:pt x="15875" y="105414"/>
                  <a:pt x="26987" y="138751"/>
                </a:cubicBezTo>
                <a:cubicBezTo>
                  <a:pt x="38099" y="172088"/>
                  <a:pt x="112448" y="278451"/>
                  <a:pt x="107950" y="275276"/>
                </a:cubicBezTo>
                <a:cubicBezTo>
                  <a:pt x="103452" y="272101"/>
                  <a:pt x="-265" y="167591"/>
                  <a:pt x="0" y="119701"/>
                </a:cubicBezTo>
                <a:cubicBezTo>
                  <a:pt x="264" y="71811"/>
                  <a:pt x="115358" y="8046"/>
                  <a:pt x="122237" y="6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: 図形 1255">
            <a:extLst>
              <a:ext uri="{FF2B5EF4-FFF2-40B4-BE49-F238E27FC236}">
                <a16:creationId xmlns:a16="http://schemas.microsoft.com/office/drawing/2014/main" id="{DA7906DA-D5FF-484B-98C3-F387CC5DD9D0}"/>
              </a:ext>
            </a:extLst>
          </p:cNvPr>
          <p:cNvSpPr/>
          <p:nvPr/>
        </p:nvSpPr>
        <p:spPr>
          <a:xfrm>
            <a:off x="5213662" y="9662705"/>
            <a:ext cx="358087" cy="334995"/>
          </a:xfrm>
          <a:custGeom>
            <a:avLst/>
            <a:gdLst>
              <a:gd name="connsiteX0" fmla="*/ 9213 w 358087"/>
              <a:gd name="connsiteY0" fmla="*/ 408 h 334995"/>
              <a:gd name="connsiteX1" fmla="*/ 33026 w 358087"/>
              <a:gd name="connsiteY1" fmla="*/ 79783 h 334995"/>
              <a:gd name="connsiteX2" fmla="*/ 352113 w 358087"/>
              <a:gd name="connsiteY2" fmla="*/ 329020 h 334995"/>
              <a:gd name="connsiteX3" fmla="*/ 225113 w 358087"/>
              <a:gd name="connsiteY3" fmla="*/ 244883 h 334995"/>
              <a:gd name="connsiteX4" fmla="*/ 25088 w 358087"/>
              <a:gd name="connsiteY4" fmla="*/ 105183 h 334995"/>
              <a:gd name="connsiteX5" fmla="*/ 9213 w 358087"/>
              <a:gd name="connsiteY5" fmla="*/ 408 h 33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087" h="334995">
                <a:moveTo>
                  <a:pt x="9213" y="408"/>
                </a:moveTo>
                <a:cubicBezTo>
                  <a:pt x="10536" y="-3825"/>
                  <a:pt x="-24124" y="25014"/>
                  <a:pt x="33026" y="79783"/>
                </a:cubicBezTo>
                <a:cubicBezTo>
                  <a:pt x="90176" y="134552"/>
                  <a:pt x="320098" y="301503"/>
                  <a:pt x="352113" y="329020"/>
                </a:cubicBezTo>
                <a:cubicBezTo>
                  <a:pt x="384128" y="356537"/>
                  <a:pt x="279617" y="282189"/>
                  <a:pt x="225113" y="244883"/>
                </a:cubicBezTo>
                <a:cubicBezTo>
                  <a:pt x="170609" y="207577"/>
                  <a:pt x="61865" y="143548"/>
                  <a:pt x="25088" y="105183"/>
                </a:cubicBezTo>
                <a:cubicBezTo>
                  <a:pt x="-11689" y="66818"/>
                  <a:pt x="7890" y="4641"/>
                  <a:pt x="9213" y="40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: 図形 1256">
            <a:extLst>
              <a:ext uri="{FF2B5EF4-FFF2-40B4-BE49-F238E27FC236}">
                <a16:creationId xmlns:a16="http://schemas.microsoft.com/office/drawing/2014/main" id="{FD324322-22C1-418F-A744-66845973E168}"/>
              </a:ext>
            </a:extLst>
          </p:cNvPr>
          <p:cNvSpPr/>
          <p:nvPr/>
        </p:nvSpPr>
        <p:spPr>
          <a:xfrm>
            <a:off x="5549878" y="10097631"/>
            <a:ext cx="287456" cy="259225"/>
          </a:xfrm>
          <a:custGeom>
            <a:avLst/>
            <a:gdLst>
              <a:gd name="connsiteX0" fmla="*/ 22 w 287456"/>
              <a:gd name="connsiteY0" fmla="*/ 457 h 259225"/>
              <a:gd name="connsiteX1" fmla="*/ 190522 w 287456"/>
              <a:gd name="connsiteY1" fmla="*/ 146507 h 259225"/>
              <a:gd name="connsiteX2" fmla="*/ 287360 w 287456"/>
              <a:gd name="connsiteY2" fmla="*/ 259219 h 259225"/>
              <a:gd name="connsiteX3" fmla="*/ 207985 w 287456"/>
              <a:gd name="connsiteY3" fmla="*/ 141744 h 259225"/>
              <a:gd name="connsiteX4" fmla="*/ 177822 w 287456"/>
              <a:gd name="connsiteY4" fmla="*/ 102057 h 259225"/>
              <a:gd name="connsiteX5" fmla="*/ 22 w 287456"/>
              <a:gd name="connsiteY5" fmla="*/ 457 h 25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456" h="259225">
                <a:moveTo>
                  <a:pt x="22" y="457"/>
                </a:moveTo>
                <a:cubicBezTo>
                  <a:pt x="2139" y="7865"/>
                  <a:pt x="142632" y="103380"/>
                  <a:pt x="190522" y="146507"/>
                </a:cubicBezTo>
                <a:cubicBezTo>
                  <a:pt x="238412" y="189634"/>
                  <a:pt x="284450" y="260013"/>
                  <a:pt x="287360" y="259219"/>
                </a:cubicBezTo>
                <a:cubicBezTo>
                  <a:pt x="290270" y="258425"/>
                  <a:pt x="226241" y="167938"/>
                  <a:pt x="207985" y="141744"/>
                </a:cubicBezTo>
                <a:cubicBezTo>
                  <a:pt x="189729" y="115550"/>
                  <a:pt x="211689" y="126399"/>
                  <a:pt x="177822" y="102057"/>
                </a:cubicBezTo>
                <a:cubicBezTo>
                  <a:pt x="143955" y="77715"/>
                  <a:pt x="-2095" y="-6951"/>
                  <a:pt x="22" y="45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: 図形 1257">
            <a:extLst>
              <a:ext uri="{FF2B5EF4-FFF2-40B4-BE49-F238E27FC236}">
                <a16:creationId xmlns:a16="http://schemas.microsoft.com/office/drawing/2014/main" id="{26DFEF01-A70C-441A-82E1-9322F2071C69}"/>
              </a:ext>
            </a:extLst>
          </p:cNvPr>
          <p:cNvSpPr/>
          <p:nvPr/>
        </p:nvSpPr>
        <p:spPr>
          <a:xfrm>
            <a:off x="5272915" y="9923077"/>
            <a:ext cx="289074" cy="215034"/>
          </a:xfrm>
          <a:custGeom>
            <a:avLst/>
            <a:gdLst>
              <a:gd name="connsiteX0" fmla="*/ 760 w 289074"/>
              <a:gd name="connsiteY0" fmla="*/ 386 h 215034"/>
              <a:gd name="connsiteX1" fmla="*/ 156335 w 289074"/>
              <a:gd name="connsiteY1" fmla="*/ 86111 h 215034"/>
              <a:gd name="connsiteX2" fmla="*/ 286510 w 289074"/>
              <a:gd name="connsiteY2" fmla="*/ 214698 h 215034"/>
              <a:gd name="connsiteX3" fmla="*/ 224598 w 289074"/>
              <a:gd name="connsiteY3" fmla="*/ 119448 h 215034"/>
              <a:gd name="connsiteX4" fmla="*/ 760 w 289074"/>
              <a:gd name="connsiteY4" fmla="*/ 386 h 21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74" h="215034">
                <a:moveTo>
                  <a:pt x="760" y="386"/>
                </a:moveTo>
                <a:cubicBezTo>
                  <a:pt x="-10617" y="-5170"/>
                  <a:pt x="108710" y="50392"/>
                  <a:pt x="156335" y="86111"/>
                </a:cubicBezTo>
                <a:cubicBezTo>
                  <a:pt x="203960" y="121830"/>
                  <a:pt x="275133" y="209142"/>
                  <a:pt x="286510" y="214698"/>
                </a:cubicBezTo>
                <a:cubicBezTo>
                  <a:pt x="297887" y="220254"/>
                  <a:pt x="270371" y="155696"/>
                  <a:pt x="224598" y="119448"/>
                </a:cubicBezTo>
                <a:cubicBezTo>
                  <a:pt x="178825" y="83200"/>
                  <a:pt x="12137" y="5942"/>
                  <a:pt x="760" y="38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: 図形 1258">
            <a:extLst>
              <a:ext uri="{FF2B5EF4-FFF2-40B4-BE49-F238E27FC236}">
                <a16:creationId xmlns:a16="http://schemas.microsoft.com/office/drawing/2014/main" id="{E8AE744C-FD72-41E2-B70A-D17621F76DE6}"/>
              </a:ext>
            </a:extLst>
          </p:cNvPr>
          <p:cNvSpPr/>
          <p:nvPr/>
        </p:nvSpPr>
        <p:spPr>
          <a:xfrm>
            <a:off x="5078598" y="9710738"/>
            <a:ext cx="448421" cy="419754"/>
          </a:xfrm>
          <a:custGeom>
            <a:avLst/>
            <a:gdLst>
              <a:gd name="connsiteX0" fmla="*/ 58552 w 448421"/>
              <a:gd name="connsiteY0" fmla="*/ 0 h 419754"/>
              <a:gd name="connsiteX1" fmla="*/ 1402 w 448421"/>
              <a:gd name="connsiteY1" fmla="*/ 98425 h 419754"/>
              <a:gd name="connsiteX2" fmla="*/ 128402 w 448421"/>
              <a:gd name="connsiteY2" fmla="*/ 238125 h 419754"/>
              <a:gd name="connsiteX3" fmla="*/ 436377 w 448421"/>
              <a:gd name="connsiteY3" fmla="*/ 414337 h 419754"/>
              <a:gd name="connsiteX4" fmla="*/ 363352 w 448421"/>
              <a:gd name="connsiteY4" fmla="*/ 361950 h 419754"/>
              <a:gd name="connsiteX5" fmla="*/ 152215 w 448421"/>
              <a:gd name="connsiteY5" fmla="*/ 233362 h 419754"/>
              <a:gd name="connsiteX6" fmla="*/ 26802 w 448421"/>
              <a:gd name="connsiteY6" fmla="*/ 96837 h 419754"/>
              <a:gd name="connsiteX7" fmla="*/ 58552 w 448421"/>
              <a:gd name="connsiteY7" fmla="*/ 0 h 41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421" h="419754">
                <a:moveTo>
                  <a:pt x="58552" y="0"/>
                </a:moveTo>
                <a:cubicBezTo>
                  <a:pt x="54319" y="265"/>
                  <a:pt x="-10240" y="58738"/>
                  <a:pt x="1402" y="98425"/>
                </a:cubicBezTo>
                <a:cubicBezTo>
                  <a:pt x="13044" y="138113"/>
                  <a:pt x="55906" y="185473"/>
                  <a:pt x="128402" y="238125"/>
                </a:cubicBezTo>
                <a:cubicBezTo>
                  <a:pt x="200898" y="290777"/>
                  <a:pt x="397219" y="393700"/>
                  <a:pt x="436377" y="414337"/>
                </a:cubicBezTo>
                <a:cubicBezTo>
                  <a:pt x="475535" y="434974"/>
                  <a:pt x="410712" y="392112"/>
                  <a:pt x="363352" y="361950"/>
                </a:cubicBezTo>
                <a:cubicBezTo>
                  <a:pt x="315992" y="331788"/>
                  <a:pt x="208307" y="277547"/>
                  <a:pt x="152215" y="233362"/>
                </a:cubicBezTo>
                <a:cubicBezTo>
                  <a:pt x="96123" y="189177"/>
                  <a:pt x="45587" y="129910"/>
                  <a:pt x="26802" y="96837"/>
                </a:cubicBezTo>
                <a:cubicBezTo>
                  <a:pt x="8016" y="63764"/>
                  <a:pt x="62785" y="-265"/>
                  <a:pt x="58552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: 図形 1259">
            <a:extLst>
              <a:ext uri="{FF2B5EF4-FFF2-40B4-BE49-F238E27FC236}">
                <a16:creationId xmlns:a16="http://schemas.microsoft.com/office/drawing/2014/main" id="{56CE59E3-35AB-400A-8118-4D9A63CE80CD}"/>
              </a:ext>
            </a:extLst>
          </p:cNvPr>
          <p:cNvSpPr/>
          <p:nvPr/>
        </p:nvSpPr>
        <p:spPr>
          <a:xfrm>
            <a:off x="5068870" y="9782142"/>
            <a:ext cx="398079" cy="384832"/>
          </a:xfrm>
          <a:custGeom>
            <a:avLst/>
            <a:gdLst>
              <a:gd name="connsiteX0" fmla="*/ 31768 w 398079"/>
              <a:gd name="connsiteY0" fmla="*/ 33 h 384832"/>
              <a:gd name="connsiteX1" fmla="*/ 1605 w 398079"/>
              <a:gd name="connsiteY1" fmla="*/ 106396 h 384832"/>
              <a:gd name="connsiteX2" fmla="*/ 90505 w 398079"/>
              <a:gd name="connsiteY2" fmla="*/ 193708 h 384832"/>
              <a:gd name="connsiteX3" fmla="*/ 395305 w 398079"/>
              <a:gd name="connsiteY3" fmla="*/ 382621 h 384832"/>
              <a:gd name="connsiteX4" fmla="*/ 228618 w 398079"/>
              <a:gd name="connsiteY4" fmla="*/ 285783 h 384832"/>
              <a:gd name="connsiteX5" fmla="*/ 12718 w 398079"/>
              <a:gd name="connsiteY5" fmla="*/ 117508 h 384832"/>
              <a:gd name="connsiteX6" fmla="*/ 31768 w 398079"/>
              <a:gd name="connsiteY6" fmla="*/ 33 h 38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079" h="384832">
                <a:moveTo>
                  <a:pt x="31768" y="33"/>
                </a:moveTo>
                <a:cubicBezTo>
                  <a:pt x="29916" y="-1819"/>
                  <a:pt x="-8184" y="74117"/>
                  <a:pt x="1605" y="106396"/>
                </a:cubicBezTo>
                <a:cubicBezTo>
                  <a:pt x="11394" y="138675"/>
                  <a:pt x="24888" y="147671"/>
                  <a:pt x="90505" y="193708"/>
                </a:cubicBezTo>
                <a:cubicBezTo>
                  <a:pt x="156122" y="239745"/>
                  <a:pt x="395305" y="382621"/>
                  <a:pt x="395305" y="382621"/>
                </a:cubicBezTo>
                <a:cubicBezTo>
                  <a:pt x="418324" y="397967"/>
                  <a:pt x="292382" y="329968"/>
                  <a:pt x="228618" y="285783"/>
                </a:cubicBezTo>
                <a:cubicBezTo>
                  <a:pt x="164854" y="241598"/>
                  <a:pt x="47908" y="157989"/>
                  <a:pt x="12718" y="117508"/>
                </a:cubicBezTo>
                <a:cubicBezTo>
                  <a:pt x="-22472" y="77027"/>
                  <a:pt x="33620" y="1885"/>
                  <a:pt x="31768" y="3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: 図形 1260">
            <a:extLst>
              <a:ext uri="{FF2B5EF4-FFF2-40B4-BE49-F238E27FC236}">
                <a16:creationId xmlns:a16="http://schemas.microsoft.com/office/drawing/2014/main" id="{57CBF1B4-03FD-4EB1-9B13-A971751FA756}"/>
              </a:ext>
            </a:extLst>
          </p:cNvPr>
          <p:cNvSpPr/>
          <p:nvPr/>
        </p:nvSpPr>
        <p:spPr>
          <a:xfrm>
            <a:off x="5022634" y="9832343"/>
            <a:ext cx="399151" cy="463602"/>
          </a:xfrm>
          <a:custGeom>
            <a:avLst/>
            <a:gdLst>
              <a:gd name="connsiteX0" fmla="*/ 57366 w 399151"/>
              <a:gd name="connsiteY0" fmla="*/ 632 h 463602"/>
              <a:gd name="connsiteX1" fmla="*/ 6566 w 399151"/>
              <a:gd name="connsiteY1" fmla="*/ 162557 h 463602"/>
              <a:gd name="connsiteX2" fmla="*/ 3391 w 399151"/>
              <a:gd name="connsiteY2" fmla="*/ 207007 h 463602"/>
              <a:gd name="connsiteX3" fmla="*/ 31966 w 399151"/>
              <a:gd name="connsiteY3" fmla="*/ 249870 h 463602"/>
              <a:gd name="connsiteX4" fmla="*/ 112929 w 399151"/>
              <a:gd name="connsiteY4" fmla="*/ 300670 h 463602"/>
              <a:gd name="connsiteX5" fmla="*/ 398679 w 399151"/>
              <a:gd name="connsiteY5" fmla="*/ 462595 h 463602"/>
              <a:gd name="connsiteX6" fmla="*/ 176429 w 399151"/>
              <a:gd name="connsiteY6" fmla="*/ 362582 h 463602"/>
              <a:gd name="connsiteX7" fmla="*/ 22441 w 399151"/>
              <a:gd name="connsiteY7" fmla="*/ 229232 h 463602"/>
              <a:gd name="connsiteX8" fmla="*/ 57366 w 399151"/>
              <a:gd name="connsiteY8" fmla="*/ 632 h 46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151" h="463602">
                <a:moveTo>
                  <a:pt x="57366" y="632"/>
                </a:moveTo>
                <a:cubicBezTo>
                  <a:pt x="54720" y="-10481"/>
                  <a:pt x="15562" y="128161"/>
                  <a:pt x="6566" y="162557"/>
                </a:cubicBezTo>
                <a:cubicBezTo>
                  <a:pt x="-2430" y="196953"/>
                  <a:pt x="-842" y="192455"/>
                  <a:pt x="3391" y="207007"/>
                </a:cubicBezTo>
                <a:cubicBezTo>
                  <a:pt x="7624" y="221559"/>
                  <a:pt x="13710" y="234260"/>
                  <a:pt x="31966" y="249870"/>
                </a:cubicBezTo>
                <a:cubicBezTo>
                  <a:pt x="50222" y="265481"/>
                  <a:pt x="51810" y="265216"/>
                  <a:pt x="112929" y="300670"/>
                </a:cubicBezTo>
                <a:cubicBezTo>
                  <a:pt x="174048" y="336124"/>
                  <a:pt x="388096" y="452276"/>
                  <a:pt x="398679" y="462595"/>
                </a:cubicBezTo>
                <a:cubicBezTo>
                  <a:pt x="409262" y="472914"/>
                  <a:pt x="239135" y="401476"/>
                  <a:pt x="176429" y="362582"/>
                </a:cubicBezTo>
                <a:cubicBezTo>
                  <a:pt x="113723" y="323688"/>
                  <a:pt x="39903" y="288234"/>
                  <a:pt x="22441" y="229232"/>
                </a:cubicBezTo>
                <a:cubicBezTo>
                  <a:pt x="4978" y="170230"/>
                  <a:pt x="60012" y="11745"/>
                  <a:pt x="57366" y="63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: 図形 1261">
            <a:extLst>
              <a:ext uri="{FF2B5EF4-FFF2-40B4-BE49-F238E27FC236}">
                <a16:creationId xmlns:a16="http://schemas.microsoft.com/office/drawing/2014/main" id="{73611159-4A49-4B1C-B75F-7739DBE223C9}"/>
              </a:ext>
            </a:extLst>
          </p:cNvPr>
          <p:cNvSpPr/>
          <p:nvPr/>
        </p:nvSpPr>
        <p:spPr>
          <a:xfrm>
            <a:off x="5409028" y="10149945"/>
            <a:ext cx="47211" cy="163904"/>
          </a:xfrm>
          <a:custGeom>
            <a:avLst/>
            <a:gdLst>
              <a:gd name="connsiteX0" fmla="*/ 47210 w 47211"/>
              <a:gd name="connsiteY0" fmla="*/ 2118 h 163904"/>
              <a:gd name="connsiteX1" fmla="*/ 4347 w 47211"/>
              <a:gd name="connsiteY1" fmla="*/ 162455 h 163904"/>
              <a:gd name="connsiteX2" fmla="*/ 5935 w 47211"/>
              <a:gd name="connsiteY2" fmla="*/ 76730 h 163904"/>
              <a:gd name="connsiteX3" fmla="*/ 47210 w 47211"/>
              <a:gd name="connsiteY3" fmla="*/ 2118 h 16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11" h="163904">
                <a:moveTo>
                  <a:pt x="47210" y="2118"/>
                </a:moveTo>
                <a:cubicBezTo>
                  <a:pt x="46945" y="16405"/>
                  <a:pt x="11226" y="150020"/>
                  <a:pt x="4347" y="162455"/>
                </a:cubicBezTo>
                <a:cubicBezTo>
                  <a:pt x="-2532" y="174890"/>
                  <a:pt x="-680" y="103982"/>
                  <a:pt x="5935" y="76730"/>
                </a:cubicBezTo>
                <a:cubicBezTo>
                  <a:pt x="12550" y="49478"/>
                  <a:pt x="47475" y="-12169"/>
                  <a:pt x="47210" y="21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: 図形 1262">
            <a:extLst>
              <a:ext uri="{FF2B5EF4-FFF2-40B4-BE49-F238E27FC236}">
                <a16:creationId xmlns:a16="http://schemas.microsoft.com/office/drawing/2014/main" id="{B9B8AE83-41DB-42CF-9CF9-7CF22B1F0D6F}"/>
              </a:ext>
            </a:extLst>
          </p:cNvPr>
          <p:cNvSpPr/>
          <p:nvPr/>
        </p:nvSpPr>
        <p:spPr>
          <a:xfrm>
            <a:off x="5398930" y="10195760"/>
            <a:ext cx="141457" cy="105551"/>
          </a:xfrm>
          <a:custGeom>
            <a:avLst/>
            <a:gdLst>
              <a:gd name="connsiteX0" fmla="*/ 141445 w 141457"/>
              <a:gd name="connsiteY0" fmla="*/ 753 h 105551"/>
              <a:gd name="connsiteX1" fmla="*/ 11270 w 141457"/>
              <a:gd name="connsiteY1" fmla="*/ 103940 h 105551"/>
              <a:gd name="connsiteX2" fmla="*/ 19208 w 141457"/>
              <a:gd name="connsiteY2" fmla="*/ 59490 h 105551"/>
              <a:gd name="connsiteX3" fmla="*/ 141445 w 141457"/>
              <a:gd name="connsiteY3" fmla="*/ 753 h 10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457" h="105551">
                <a:moveTo>
                  <a:pt x="141445" y="753"/>
                </a:moveTo>
                <a:cubicBezTo>
                  <a:pt x="140122" y="8161"/>
                  <a:pt x="31643" y="94151"/>
                  <a:pt x="11270" y="103940"/>
                </a:cubicBezTo>
                <a:cubicBezTo>
                  <a:pt x="-9103" y="113729"/>
                  <a:pt x="952" y="76423"/>
                  <a:pt x="19208" y="59490"/>
                </a:cubicBezTo>
                <a:cubicBezTo>
                  <a:pt x="37464" y="42557"/>
                  <a:pt x="142768" y="-6655"/>
                  <a:pt x="141445" y="75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: 図形 1263">
            <a:extLst>
              <a:ext uri="{FF2B5EF4-FFF2-40B4-BE49-F238E27FC236}">
                <a16:creationId xmlns:a16="http://schemas.microsoft.com/office/drawing/2014/main" id="{C82A4433-BC10-45DD-AE8C-2FDB525FB587}"/>
              </a:ext>
            </a:extLst>
          </p:cNvPr>
          <p:cNvSpPr/>
          <p:nvPr/>
        </p:nvSpPr>
        <p:spPr>
          <a:xfrm>
            <a:off x="5445935" y="10156765"/>
            <a:ext cx="197504" cy="62007"/>
          </a:xfrm>
          <a:custGeom>
            <a:avLst/>
            <a:gdLst>
              <a:gd name="connsiteX0" fmla="*/ 778 w 197504"/>
              <a:gd name="connsiteY0" fmla="*/ 60 h 62007"/>
              <a:gd name="connsiteX1" fmla="*/ 103965 w 197504"/>
              <a:gd name="connsiteY1" fmla="*/ 22285 h 62007"/>
              <a:gd name="connsiteX2" fmla="*/ 194453 w 197504"/>
              <a:gd name="connsiteY2" fmla="*/ 61973 h 62007"/>
              <a:gd name="connsiteX3" fmla="*/ 161115 w 197504"/>
              <a:gd name="connsiteY3" fmla="*/ 28635 h 62007"/>
              <a:gd name="connsiteX4" fmla="*/ 778 w 197504"/>
              <a:gd name="connsiteY4" fmla="*/ 60 h 6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04" h="62007">
                <a:moveTo>
                  <a:pt x="778" y="60"/>
                </a:moveTo>
                <a:cubicBezTo>
                  <a:pt x="-8747" y="-998"/>
                  <a:pt x="71686" y="11966"/>
                  <a:pt x="103965" y="22285"/>
                </a:cubicBezTo>
                <a:cubicBezTo>
                  <a:pt x="136244" y="32604"/>
                  <a:pt x="184928" y="60915"/>
                  <a:pt x="194453" y="61973"/>
                </a:cubicBezTo>
                <a:cubicBezTo>
                  <a:pt x="203978" y="63031"/>
                  <a:pt x="190748" y="39218"/>
                  <a:pt x="161115" y="28635"/>
                </a:cubicBezTo>
                <a:cubicBezTo>
                  <a:pt x="131482" y="18052"/>
                  <a:pt x="10303" y="1118"/>
                  <a:pt x="778" y="6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EE7CB82B-49EF-44C9-92FA-ED0ED8EE9B41}"/>
              </a:ext>
            </a:extLst>
          </p:cNvPr>
          <p:cNvSpPr/>
          <p:nvPr/>
        </p:nvSpPr>
        <p:spPr>
          <a:xfrm>
            <a:off x="5908237" y="6431420"/>
            <a:ext cx="202081" cy="150369"/>
          </a:xfrm>
          <a:custGeom>
            <a:avLst/>
            <a:gdLst>
              <a:gd name="connsiteX0" fmla="*/ 202051 w 202081"/>
              <a:gd name="connsiteY0" fmla="*/ 1130 h 150369"/>
              <a:gd name="connsiteX1" fmla="*/ 59176 w 202081"/>
              <a:gd name="connsiteY1" fmla="*/ 18593 h 150369"/>
              <a:gd name="connsiteX2" fmla="*/ 19488 w 202081"/>
              <a:gd name="connsiteY2" fmla="*/ 96380 h 150369"/>
              <a:gd name="connsiteX3" fmla="*/ 438 w 202081"/>
              <a:gd name="connsiteY3" fmla="*/ 150355 h 150369"/>
              <a:gd name="connsiteX4" fmla="*/ 36951 w 202081"/>
              <a:gd name="connsiteY4" fmla="*/ 101143 h 150369"/>
              <a:gd name="connsiteX5" fmla="*/ 71876 w 202081"/>
              <a:gd name="connsiteY5" fmla="*/ 40818 h 150369"/>
              <a:gd name="connsiteX6" fmla="*/ 202051 w 202081"/>
              <a:gd name="connsiteY6" fmla="*/ 1130 h 15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081" h="150369">
                <a:moveTo>
                  <a:pt x="202051" y="1130"/>
                </a:moveTo>
                <a:cubicBezTo>
                  <a:pt x="199934" y="-2574"/>
                  <a:pt x="89603" y="2718"/>
                  <a:pt x="59176" y="18593"/>
                </a:cubicBezTo>
                <a:cubicBezTo>
                  <a:pt x="28749" y="34468"/>
                  <a:pt x="29278" y="74420"/>
                  <a:pt x="19488" y="96380"/>
                </a:cubicBezTo>
                <a:cubicBezTo>
                  <a:pt x="9698" y="118340"/>
                  <a:pt x="-2472" y="149561"/>
                  <a:pt x="438" y="150355"/>
                </a:cubicBezTo>
                <a:cubicBezTo>
                  <a:pt x="3348" y="151149"/>
                  <a:pt x="25045" y="119399"/>
                  <a:pt x="36951" y="101143"/>
                </a:cubicBezTo>
                <a:cubicBezTo>
                  <a:pt x="48857" y="82887"/>
                  <a:pt x="47270" y="56164"/>
                  <a:pt x="71876" y="40818"/>
                </a:cubicBezTo>
                <a:cubicBezTo>
                  <a:pt x="96482" y="25472"/>
                  <a:pt x="204168" y="4834"/>
                  <a:pt x="202051" y="11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DA06C197-D4F7-4437-96E7-9AA4D6EC228B}"/>
              </a:ext>
            </a:extLst>
          </p:cNvPr>
          <p:cNvSpPr/>
          <p:nvPr/>
        </p:nvSpPr>
        <p:spPr>
          <a:xfrm>
            <a:off x="5841932" y="6392854"/>
            <a:ext cx="195352" cy="166667"/>
          </a:xfrm>
          <a:custGeom>
            <a:avLst/>
            <a:gdLst>
              <a:gd name="connsiteX0" fmla="*/ 195331 w 195352"/>
              <a:gd name="connsiteY0" fmla="*/ 9 h 166667"/>
              <a:gd name="connsiteX1" fmla="*/ 41343 w 195352"/>
              <a:gd name="connsiteY1" fmla="*/ 49221 h 166667"/>
              <a:gd name="connsiteX2" fmla="*/ 54043 w 195352"/>
              <a:gd name="connsiteY2" fmla="*/ 161934 h 166667"/>
              <a:gd name="connsiteX3" fmla="*/ 68 w 195352"/>
              <a:gd name="connsiteY3" fmla="*/ 146059 h 166667"/>
              <a:gd name="connsiteX4" fmla="*/ 42931 w 195352"/>
              <a:gd name="connsiteY4" fmla="*/ 150821 h 166667"/>
              <a:gd name="connsiteX5" fmla="*/ 52456 w 195352"/>
              <a:gd name="connsiteY5" fmla="*/ 52396 h 166667"/>
              <a:gd name="connsiteX6" fmla="*/ 195331 w 195352"/>
              <a:gd name="connsiteY6" fmla="*/ 9 h 16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352" h="166667">
                <a:moveTo>
                  <a:pt x="195331" y="9"/>
                </a:moveTo>
                <a:cubicBezTo>
                  <a:pt x="193479" y="-520"/>
                  <a:pt x="64891" y="22234"/>
                  <a:pt x="41343" y="49221"/>
                </a:cubicBezTo>
                <a:cubicBezTo>
                  <a:pt x="17795" y="76209"/>
                  <a:pt x="60922" y="145794"/>
                  <a:pt x="54043" y="161934"/>
                </a:cubicBezTo>
                <a:cubicBezTo>
                  <a:pt x="47164" y="178074"/>
                  <a:pt x="1920" y="147911"/>
                  <a:pt x="68" y="146059"/>
                </a:cubicBezTo>
                <a:cubicBezTo>
                  <a:pt x="-1784" y="144207"/>
                  <a:pt x="34200" y="166431"/>
                  <a:pt x="42931" y="150821"/>
                </a:cubicBezTo>
                <a:cubicBezTo>
                  <a:pt x="51662" y="135211"/>
                  <a:pt x="23881" y="76208"/>
                  <a:pt x="52456" y="52396"/>
                </a:cubicBezTo>
                <a:cubicBezTo>
                  <a:pt x="81031" y="28584"/>
                  <a:pt x="197183" y="538"/>
                  <a:pt x="195331" y="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DA3BC2F0-F48C-429A-9E2F-1D653EB3CBC2}"/>
              </a:ext>
            </a:extLst>
          </p:cNvPr>
          <p:cNvSpPr/>
          <p:nvPr/>
        </p:nvSpPr>
        <p:spPr>
          <a:xfrm>
            <a:off x="5797122" y="6564314"/>
            <a:ext cx="29005" cy="147543"/>
          </a:xfrm>
          <a:custGeom>
            <a:avLst/>
            <a:gdLst>
              <a:gd name="connsiteX0" fmla="*/ 29003 w 29005"/>
              <a:gd name="connsiteY0" fmla="*/ 1586 h 147543"/>
              <a:gd name="connsiteX1" fmla="*/ 3603 w 29005"/>
              <a:gd name="connsiteY1" fmla="*/ 146049 h 147543"/>
              <a:gd name="connsiteX2" fmla="*/ 2016 w 29005"/>
              <a:gd name="connsiteY2" fmla="*/ 73024 h 147543"/>
              <a:gd name="connsiteX3" fmla="*/ 29003 w 29005"/>
              <a:gd name="connsiteY3" fmla="*/ 1586 h 14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05" h="147543">
                <a:moveTo>
                  <a:pt x="29003" y="1586"/>
                </a:moveTo>
                <a:cubicBezTo>
                  <a:pt x="29267" y="13757"/>
                  <a:pt x="8101" y="134143"/>
                  <a:pt x="3603" y="146049"/>
                </a:cubicBezTo>
                <a:cubicBezTo>
                  <a:pt x="-895" y="157955"/>
                  <a:pt x="-894" y="95514"/>
                  <a:pt x="2016" y="73024"/>
                </a:cubicBezTo>
                <a:cubicBezTo>
                  <a:pt x="4926" y="50534"/>
                  <a:pt x="28739" y="-10585"/>
                  <a:pt x="29003" y="158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72CA2130-B5F5-4745-A1E7-1484A1899BF2}"/>
              </a:ext>
            </a:extLst>
          </p:cNvPr>
          <p:cNvSpPr/>
          <p:nvPr/>
        </p:nvSpPr>
        <p:spPr>
          <a:xfrm>
            <a:off x="5965673" y="6457194"/>
            <a:ext cx="209863" cy="123108"/>
          </a:xfrm>
          <a:custGeom>
            <a:avLst/>
            <a:gdLst>
              <a:gd name="connsiteX0" fmla="*/ 209702 w 209863"/>
              <a:gd name="connsiteY0" fmla="*/ 756 h 123108"/>
              <a:gd name="connsiteX1" fmla="*/ 117627 w 209863"/>
              <a:gd name="connsiteY1" fmla="*/ 24569 h 123108"/>
              <a:gd name="connsiteX2" fmla="*/ 152 w 209863"/>
              <a:gd name="connsiteY2" fmla="*/ 122994 h 123108"/>
              <a:gd name="connsiteX3" fmla="*/ 95402 w 209863"/>
              <a:gd name="connsiteY3" fmla="*/ 43619 h 123108"/>
              <a:gd name="connsiteX4" fmla="*/ 209702 w 209863"/>
              <a:gd name="connsiteY4" fmla="*/ 756 h 12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63" h="123108">
                <a:moveTo>
                  <a:pt x="209702" y="756"/>
                </a:moveTo>
                <a:cubicBezTo>
                  <a:pt x="213406" y="-2419"/>
                  <a:pt x="152552" y="4196"/>
                  <a:pt x="117627" y="24569"/>
                </a:cubicBezTo>
                <a:cubicBezTo>
                  <a:pt x="82702" y="44942"/>
                  <a:pt x="3856" y="119819"/>
                  <a:pt x="152" y="122994"/>
                </a:cubicBezTo>
                <a:cubicBezTo>
                  <a:pt x="-3552" y="126169"/>
                  <a:pt x="61006" y="62404"/>
                  <a:pt x="95402" y="43619"/>
                </a:cubicBezTo>
                <a:cubicBezTo>
                  <a:pt x="129798" y="24834"/>
                  <a:pt x="205998" y="3931"/>
                  <a:pt x="209702" y="75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FB47629F-AC53-4326-B0CB-98F1622885FB}"/>
              </a:ext>
            </a:extLst>
          </p:cNvPr>
          <p:cNvSpPr/>
          <p:nvPr/>
        </p:nvSpPr>
        <p:spPr>
          <a:xfrm>
            <a:off x="6095157" y="6488022"/>
            <a:ext cx="85203" cy="85224"/>
          </a:xfrm>
          <a:custGeom>
            <a:avLst/>
            <a:gdLst>
              <a:gd name="connsiteX0" fmla="*/ 84981 w 85203"/>
              <a:gd name="connsiteY0" fmla="*/ 91 h 85224"/>
              <a:gd name="connsiteX1" fmla="*/ 24656 w 85203"/>
              <a:gd name="connsiteY1" fmla="*/ 66766 h 85224"/>
              <a:gd name="connsiteX2" fmla="*/ 843 w 85203"/>
              <a:gd name="connsiteY2" fmla="*/ 82641 h 85224"/>
              <a:gd name="connsiteX3" fmla="*/ 84981 w 85203"/>
              <a:gd name="connsiteY3" fmla="*/ 91 h 8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03" h="85224">
                <a:moveTo>
                  <a:pt x="84981" y="91"/>
                </a:moveTo>
                <a:cubicBezTo>
                  <a:pt x="88950" y="-2555"/>
                  <a:pt x="38679" y="53008"/>
                  <a:pt x="24656" y="66766"/>
                </a:cubicBezTo>
                <a:cubicBezTo>
                  <a:pt x="10633" y="80524"/>
                  <a:pt x="-3655" y="90049"/>
                  <a:pt x="843" y="82641"/>
                </a:cubicBezTo>
                <a:cubicBezTo>
                  <a:pt x="5341" y="75233"/>
                  <a:pt x="81012" y="2737"/>
                  <a:pt x="84981" y="9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EE093019-F4C7-4C44-8495-B74D1D7DABEF}"/>
              </a:ext>
            </a:extLst>
          </p:cNvPr>
          <p:cNvSpPr/>
          <p:nvPr/>
        </p:nvSpPr>
        <p:spPr>
          <a:xfrm>
            <a:off x="5851252" y="6575425"/>
            <a:ext cx="78776" cy="390677"/>
          </a:xfrm>
          <a:custGeom>
            <a:avLst/>
            <a:gdLst>
              <a:gd name="connsiteX0" fmla="*/ 39961 w 78776"/>
              <a:gd name="connsiteY0" fmla="*/ 0 h 390677"/>
              <a:gd name="connsiteX1" fmla="*/ 273 w 78776"/>
              <a:gd name="connsiteY1" fmla="*/ 112713 h 390677"/>
              <a:gd name="connsiteX2" fmla="*/ 22498 w 78776"/>
              <a:gd name="connsiteY2" fmla="*/ 155575 h 390677"/>
              <a:gd name="connsiteX3" fmla="*/ 24086 w 78776"/>
              <a:gd name="connsiteY3" fmla="*/ 249238 h 390677"/>
              <a:gd name="connsiteX4" fmla="*/ 1861 w 78776"/>
              <a:gd name="connsiteY4" fmla="*/ 309563 h 390677"/>
              <a:gd name="connsiteX5" fmla="*/ 78061 w 78776"/>
              <a:gd name="connsiteY5" fmla="*/ 390525 h 390677"/>
              <a:gd name="connsiteX6" fmla="*/ 38373 w 78776"/>
              <a:gd name="connsiteY6" fmla="*/ 328613 h 390677"/>
              <a:gd name="connsiteX7" fmla="*/ 9798 w 78776"/>
              <a:gd name="connsiteY7" fmla="*/ 282575 h 390677"/>
              <a:gd name="connsiteX8" fmla="*/ 25673 w 78776"/>
              <a:gd name="connsiteY8" fmla="*/ 146050 h 390677"/>
              <a:gd name="connsiteX9" fmla="*/ 19323 w 78776"/>
              <a:gd name="connsiteY9" fmla="*/ 114300 h 390677"/>
              <a:gd name="connsiteX10" fmla="*/ 39961 w 78776"/>
              <a:gd name="connsiteY10" fmla="*/ 0 h 39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776" h="390677">
                <a:moveTo>
                  <a:pt x="39961" y="0"/>
                </a:moveTo>
                <a:cubicBezTo>
                  <a:pt x="36786" y="-265"/>
                  <a:pt x="3183" y="86784"/>
                  <a:pt x="273" y="112713"/>
                </a:cubicBezTo>
                <a:cubicBezTo>
                  <a:pt x="-2638" y="138642"/>
                  <a:pt x="18529" y="132821"/>
                  <a:pt x="22498" y="155575"/>
                </a:cubicBezTo>
                <a:cubicBezTo>
                  <a:pt x="26467" y="178329"/>
                  <a:pt x="27525" y="223574"/>
                  <a:pt x="24086" y="249238"/>
                </a:cubicBezTo>
                <a:cubicBezTo>
                  <a:pt x="20647" y="274902"/>
                  <a:pt x="-7135" y="286015"/>
                  <a:pt x="1861" y="309563"/>
                </a:cubicBezTo>
                <a:cubicBezTo>
                  <a:pt x="10857" y="333111"/>
                  <a:pt x="71976" y="387350"/>
                  <a:pt x="78061" y="390525"/>
                </a:cubicBezTo>
                <a:cubicBezTo>
                  <a:pt x="84146" y="393700"/>
                  <a:pt x="49750" y="346605"/>
                  <a:pt x="38373" y="328613"/>
                </a:cubicBezTo>
                <a:cubicBezTo>
                  <a:pt x="26996" y="310621"/>
                  <a:pt x="11915" y="313002"/>
                  <a:pt x="9798" y="282575"/>
                </a:cubicBezTo>
                <a:cubicBezTo>
                  <a:pt x="7681" y="252148"/>
                  <a:pt x="24086" y="174096"/>
                  <a:pt x="25673" y="146050"/>
                </a:cubicBezTo>
                <a:cubicBezTo>
                  <a:pt x="27260" y="118004"/>
                  <a:pt x="15354" y="137583"/>
                  <a:pt x="19323" y="114300"/>
                </a:cubicBezTo>
                <a:cubicBezTo>
                  <a:pt x="23292" y="91017"/>
                  <a:pt x="43136" y="265"/>
                  <a:pt x="39961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17536DC-FFA8-45FA-9AB4-485621B18773}"/>
              </a:ext>
            </a:extLst>
          </p:cNvPr>
          <p:cNvSpPr/>
          <p:nvPr/>
        </p:nvSpPr>
        <p:spPr>
          <a:xfrm>
            <a:off x="5963295" y="6555436"/>
            <a:ext cx="108925" cy="92461"/>
          </a:xfrm>
          <a:custGeom>
            <a:avLst/>
            <a:gdLst>
              <a:gd name="connsiteX0" fmla="*/ 108893 w 108925"/>
              <a:gd name="connsiteY0" fmla="*/ 939 h 92461"/>
              <a:gd name="connsiteX1" fmla="*/ 7293 w 108925"/>
              <a:gd name="connsiteY1" fmla="*/ 91427 h 92461"/>
              <a:gd name="connsiteX2" fmla="*/ 18405 w 108925"/>
              <a:gd name="connsiteY2" fmla="*/ 46977 h 92461"/>
              <a:gd name="connsiteX3" fmla="*/ 108893 w 108925"/>
              <a:gd name="connsiteY3" fmla="*/ 939 h 9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25" h="92461">
                <a:moveTo>
                  <a:pt x="108893" y="939"/>
                </a:moveTo>
                <a:cubicBezTo>
                  <a:pt x="107041" y="8347"/>
                  <a:pt x="22374" y="83754"/>
                  <a:pt x="7293" y="91427"/>
                </a:cubicBezTo>
                <a:cubicBezTo>
                  <a:pt x="-7788" y="99100"/>
                  <a:pt x="2795" y="62058"/>
                  <a:pt x="18405" y="46977"/>
                </a:cubicBezTo>
                <a:cubicBezTo>
                  <a:pt x="34015" y="31896"/>
                  <a:pt x="110745" y="-6469"/>
                  <a:pt x="108893" y="93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5494ACE3-44A4-4488-ABC7-F42A7A79C2F9}"/>
              </a:ext>
            </a:extLst>
          </p:cNvPr>
          <p:cNvSpPr/>
          <p:nvPr/>
        </p:nvSpPr>
        <p:spPr>
          <a:xfrm>
            <a:off x="6015792" y="6602520"/>
            <a:ext cx="145848" cy="87374"/>
          </a:xfrm>
          <a:custGeom>
            <a:avLst/>
            <a:gdLst>
              <a:gd name="connsiteX0" fmla="*/ 145296 w 145848"/>
              <a:gd name="connsiteY0" fmla="*/ 7830 h 87374"/>
              <a:gd name="connsiteX1" fmla="*/ 56396 w 145848"/>
              <a:gd name="connsiteY1" fmla="*/ 6243 h 87374"/>
              <a:gd name="connsiteX2" fmla="*/ 11946 w 145848"/>
              <a:gd name="connsiteY2" fmla="*/ 87205 h 87374"/>
              <a:gd name="connsiteX3" fmla="*/ 10358 w 145848"/>
              <a:gd name="connsiteY3" fmla="*/ 26880 h 87374"/>
              <a:gd name="connsiteX4" fmla="*/ 145296 w 145848"/>
              <a:gd name="connsiteY4" fmla="*/ 7830 h 8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48" h="87374">
                <a:moveTo>
                  <a:pt x="145296" y="7830"/>
                </a:moveTo>
                <a:cubicBezTo>
                  <a:pt x="152969" y="4391"/>
                  <a:pt x="78621" y="-6986"/>
                  <a:pt x="56396" y="6243"/>
                </a:cubicBezTo>
                <a:cubicBezTo>
                  <a:pt x="34171" y="19472"/>
                  <a:pt x="19619" y="83766"/>
                  <a:pt x="11946" y="87205"/>
                </a:cubicBezTo>
                <a:cubicBezTo>
                  <a:pt x="4273" y="90644"/>
                  <a:pt x="-9750" y="40903"/>
                  <a:pt x="10358" y="26880"/>
                </a:cubicBezTo>
                <a:cubicBezTo>
                  <a:pt x="30466" y="12857"/>
                  <a:pt x="137623" y="11269"/>
                  <a:pt x="145296" y="78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493A0055-7DAD-43EB-AD66-574A6257E00B}"/>
              </a:ext>
            </a:extLst>
          </p:cNvPr>
          <p:cNvSpPr/>
          <p:nvPr/>
        </p:nvSpPr>
        <p:spPr>
          <a:xfrm>
            <a:off x="5995967" y="6631259"/>
            <a:ext cx="201715" cy="82281"/>
          </a:xfrm>
          <a:custGeom>
            <a:avLst/>
            <a:gdLst>
              <a:gd name="connsiteX0" fmla="*/ 201633 w 201715"/>
              <a:gd name="connsiteY0" fmla="*/ 1316 h 82281"/>
              <a:gd name="connsiteX1" fmla="*/ 114321 w 201715"/>
              <a:gd name="connsiteY1" fmla="*/ 50529 h 82281"/>
              <a:gd name="connsiteX2" fmla="*/ 112733 w 201715"/>
              <a:gd name="connsiteY2" fmla="*/ 82279 h 82281"/>
              <a:gd name="connsiteX3" fmla="*/ 21 w 201715"/>
              <a:gd name="connsiteY3" fmla="*/ 48941 h 82281"/>
              <a:gd name="connsiteX4" fmla="*/ 103208 w 201715"/>
              <a:gd name="connsiteY4" fmla="*/ 63229 h 82281"/>
              <a:gd name="connsiteX5" fmla="*/ 96858 w 201715"/>
              <a:gd name="connsiteY5" fmla="*/ 18779 h 82281"/>
              <a:gd name="connsiteX6" fmla="*/ 201633 w 201715"/>
              <a:gd name="connsiteY6" fmla="*/ 1316 h 8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715" h="82281">
                <a:moveTo>
                  <a:pt x="201633" y="1316"/>
                </a:moveTo>
                <a:cubicBezTo>
                  <a:pt x="204543" y="6608"/>
                  <a:pt x="129138" y="37035"/>
                  <a:pt x="114321" y="50529"/>
                </a:cubicBezTo>
                <a:cubicBezTo>
                  <a:pt x="99504" y="64023"/>
                  <a:pt x="131783" y="82544"/>
                  <a:pt x="112733" y="82279"/>
                </a:cubicBezTo>
                <a:cubicBezTo>
                  <a:pt x="93683" y="82014"/>
                  <a:pt x="1608" y="52116"/>
                  <a:pt x="21" y="48941"/>
                </a:cubicBezTo>
                <a:cubicBezTo>
                  <a:pt x="-1566" y="45766"/>
                  <a:pt x="87069" y="68256"/>
                  <a:pt x="103208" y="63229"/>
                </a:cubicBezTo>
                <a:cubicBezTo>
                  <a:pt x="119347" y="58202"/>
                  <a:pt x="81777" y="29892"/>
                  <a:pt x="96858" y="18779"/>
                </a:cubicBezTo>
                <a:cubicBezTo>
                  <a:pt x="111939" y="7666"/>
                  <a:pt x="198723" y="-3976"/>
                  <a:pt x="201633" y="13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1398E44-EBDF-44C9-8376-5A00C72DD7CE}"/>
              </a:ext>
            </a:extLst>
          </p:cNvPr>
          <p:cNvSpPr/>
          <p:nvPr/>
        </p:nvSpPr>
        <p:spPr>
          <a:xfrm>
            <a:off x="5943540" y="6727743"/>
            <a:ext cx="64599" cy="124279"/>
          </a:xfrm>
          <a:custGeom>
            <a:avLst/>
            <a:gdLst>
              <a:gd name="connsiteX0" fmla="*/ 57210 w 64599"/>
              <a:gd name="connsiteY0" fmla="*/ 82 h 124279"/>
              <a:gd name="connsiteX1" fmla="*/ 49273 w 64599"/>
              <a:gd name="connsiteY1" fmla="*/ 79457 h 124279"/>
              <a:gd name="connsiteX2" fmla="*/ 60 w 64599"/>
              <a:gd name="connsiteY2" fmla="*/ 123907 h 124279"/>
              <a:gd name="connsiteX3" fmla="*/ 60385 w 64599"/>
              <a:gd name="connsiteY3" fmla="*/ 95332 h 124279"/>
              <a:gd name="connsiteX4" fmla="*/ 57210 w 64599"/>
              <a:gd name="connsiteY4" fmla="*/ 82 h 12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99" h="124279">
                <a:moveTo>
                  <a:pt x="57210" y="82"/>
                </a:moveTo>
                <a:cubicBezTo>
                  <a:pt x="55358" y="-2564"/>
                  <a:pt x="58798" y="58820"/>
                  <a:pt x="49273" y="79457"/>
                </a:cubicBezTo>
                <a:cubicBezTo>
                  <a:pt x="39748" y="100094"/>
                  <a:pt x="-1792" y="121261"/>
                  <a:pt x="60" y="123907"/>
                </a:cubicBezTo>
                <a:cubicBezTo>
                  <a:pt x="1912" y="126553"/>
                  <a:pt x="50066" y="114911"/>
                  <a:pt x="60385" y="95332"/>
                </a:cubicBezTo>
                <a:cubicBezTo>
                  <a:pt x="70704" y="75753"/>
                  <a:pt x="59062" y="2728"/>
                  <a:pt x="57210" y="8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06C5797D-80E8-42D3-8AFE-5CA9205C09CC}"/>
              </a:ext>
            </a:extLst>
          </p:cNvPr>
          <p:cNvSpPr/>
          <p:nvPr/>
        </p:nvSpPr>
        <p:spPr>
          <a:xfrm>
            <a:off x="5908674" y="6721461"/>
            <a:ext cx="131573" cy="181312"/>
          </a:xfrm>
          <a:custGeom>
            <a:avLst/>
            <a:gdLst>
              <a:gd name="connsiteX0" fmla="*/ 130176 w 131573"/>
              <a:gd name="connsiteY0" fmla="*/ 14 h 181312"/>
              <a:gd name="connsiteX1" fmla="*/ 120651 w 131573"/>
              <a:gd name="connsiteY1" fmla="*/ 119077 h 181312"/>
              <a:gd name="connsiteX2" fmla="*/ 65089 w 131573"/>
              <a:gd name="connsiteY2" fmla="*/ 180989 h 181312"/>
              <a:gd name="connsiteX3" fmla="*/ 1 w 131573"/>
              <a:gd name="connsiteY3" fmla="*/ 144477 h 181312"/>
              <a:gd name="connsiteX4" fmla="*/ 66676 w 131573"/>
              <a:gd name="connsiteY4" fmla="*/ 168289 h 181312"/>
              <a:gd name="connsiteX5" fmla="*/ 101601 w 131573"/>
              <a:gd name="connsiteY5" fmla="*/ 127014 h 181312"/>
              <a:gd name="connsiteX6" fmla="*/ 130176 w 131573"/>
              <a:gd name="connsiteY6" fmla="*/ 14 h 18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573" h="181312">
                <a:moveTo>
                  <a:pt x="130176" y="14"/>
                </a:moveTo>
                <a:cubicBezTo>
                  <a:pt x="133351" y="-1309"/>
                  <a:pt x="131499" y="88915"/>
                  <a:pt x="120651" y="119077"/>
                </a:cubicBezTo>
                <a:cubicBezTo>
                  <a:pt x="109803" y="149239"/>
                  <a:pt x="85197" y="176756"/>
                  <a:pt x="65089" y="180989"/>
                </a:cubicBezTo>
                <a:cubicBezTo>
                  <a:pt x="44981" y="185222"/>
                  <a:pt x="-263" y="146594"/>
                  <a:pt x="1" y="144477"/>
                </a:cubicBezTo>
                <a:cubicBezTo>
                  <a:pt x="265" y="142360"/>
                  <a:pt x="49743" y="171199"/>
                  <a:pt x="66676" y="168289"/>
                </a:cubicBezTo>
                <a:cubicBezTo>
                  <a:pt x="83609" y="165379"/>
                  <a:pt x="92076" y="153472"/>
                  <a:pt x="101601" y="127014"/>
                </a:cubicBezTo>
                <a:cubicBezTo>
                  <a:pt x="111126" y="100556"/>
                  <a:pt x="127001" y="1337"/>
                  <a:pt x="130176" y="1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D0C11A2F-44D6-4B4E-AA8D-F3B1D26E1910}"/>
              </a:ext>
            </a:extLst>
          </p:cNvPr>
          <p:cNvSpPr/>
          <p:nvPr/>
        </p:nvSpPr>
        <p:spPr>
          <a:xfrm>
            <a:off x="6046402" y="6743526"/>
            <a:ext cx="296191" cy="94227"/>
          </a:xfrm>
          <a:custGeom>
            <a:avLst/>
            <a:gdLst>
              <a:gd name="connsiteX0" fmla="*/ 386 w 296191"/>
              <a:gd name="connsiteY0" fmla="*/ 46212 h 94227"/>
              <a:gd name="connsiteX1" fmla="*/ 140086 w 296191"/>
              <a:gd name="connsiteY1" fmla="*/ 11287 h 94227"/>
              <a:gd name="connsiteX2" fmla="*/ 232161 w 296191"/>
              <a:gd name="connsiteY2" fmla="*/ 44624 h 94227"/>
              <a:gd name="connsiteX3" fmla="*/ 295661 w 296191"/>
              <a:gd name="connsiteY3" fmla="*/ 93837 h 94227"/>
              <a:gd name="connsiteX4" fmla="*/ 260736 w 296191"/>
              <a:gd name="connsiteY4" fmla="*/ 65262 h 94227"/>
              <a:gd name="connsiteX5" fmla="*/ 228986 w 296191"/>
              <a:gd name="connsiteY5" fmla="*/ 22399 h 94227"/>
              <a:gd name="connsiteX6" fmla="*/ 186123 w 296191"/>
              <a:gd name="connsiteY6" fmla="*/ 174 h 94227"/>
              <a:gd name="connsiteX7" fmla="*/ 386 w 296191"/>
              <a:gd name="connsiteY7" fmla="*/ 46212 h 9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91" h="94227">
                <a:moveTo>
                  <a:pt x="386" y="46212"/>
                </a:moveTo>
                <a:cubicBezTo>
                  <a:pt x="-7287" y="48064"/>
                  <a:pt x="101457" y="11552"/>
                  <a:pt x="140086" y="11287"/>
                </a:cubicBezTo>
                <a:cubicBezTo>
                  <a:pt x="178715" y="11022"/>
                  <a:pt x="206232" y="30866"/>
                  <a:pt x="232161" y="44624"/>
                </a:cubicBezTo>
                <a:cubicBezTo>
                  <a:pt x="258090" y="58382"/>
                  <a:pt x="290899" y="90397"/>
                  <a:pt x="295661" y="93837"/>
                </a:cubicBezTo>
                <a:cubicBezTo>
                  <a:pt x="300423" y="97277"/>
                  <a:pt x="271848" y="77168"/>
                  <a:pt x="260736" y="65262"/>
                </a:cubicBezTo>
                <a:cubicBezTo>
                  <a:pt x="249624" y="53356"/>
                  <a:pt x="241421" y="33247"/>
                  <a:pt x="228986" y="22399"/>
                </a:cubicBezTo>
                <a:cubicBezTo>
                  <a:pt x="216551" y="11551"/>
                  <a:pt x="218931" y="-1678"/>
                  <a:pt x="186123" y="174"/>
                </a:cubicBezTo>
                <a:cubicBezTo>
                  <a:pt x="153315" y="2026"/>
                  <a:pt x="8059" y="44360"/>
                  <a:pt x="386" y="462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8C7C6DA0-115E-4C35-9204-C198F428F3D8}"/>
              </a:ext>
            </a:extLst>
          </p:cNvPr>
          <p:cNvSpPr/>
          <p:nvPr/>
        </p:nvSpPr>
        <p:spPr>
          <a:xfrm>
            <a:off x="6083300" y="6716114"/>
            <a:ext cx="199035" cy="29434"/>
          </a:xfrm>
          <a:custGeom>
            <a:avLst/>
            <a:gdLst>
              <a:gd name="connsiteX0" fmla="*/ 0 w 199035"/>
              <a:gd name="connsiteY0" fmla="*/ 8536 h 29434"/>
              <a:gd name="connsiteX1" fmla="*/ 104775 w 199035"/>
              <a:gd name="connsiteY1" fmla="*/ 16474 h 29434"/>
              <a:gd name="connsiteX2" fmla="*/ 198438 w 199035"/>
              <a:gd name="connsiteY2" fmla="*/ 29174 h 29434"/>
              <a:gd name="connsiteX3" fmla="*/ 142875 w 199035"/>
              <a:gd name="connsiteY3" fmla="*/ 3774 h 29434"/>
              <a:gd name="connsiteX4" fmla="*/ 103188 w 199035"/>
              <a:gd name="connsiteY4" fmla="*/ 599 h 29434"/>
              <a:gd name="connsiteX5" fmla="*/ 0 w 199035"/>
              <a:gd name="connsiteY5" fmla="*/ 8536 h 2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035" h="29434">
                <a:moveTo>
                  <a:pt x="0" y="8536"/>
                </a:moveTo>
                <a:cubicBezTo>
                  <a:pt x="264" y="11182"/>
                  <a:pt x="71702" y="13034"/>
                  <a:pt x="104775" y="16474"/>
                </a:cubicBezTo>
                <a:cubicBezTo>
                  <a:pt x="137848" y="19914"/>
                  <a:pt x="192088" y="31291"/>
                  <a:pt x="198438" y="29174"/>
                </a:cubicBezTo>
                <a:cubicBezTo>
                  <a:pt x="204788" y="27057"/>
                  <a:pt x="158750" y="8536"/>
                  <a:pt x="142875" y="3774"/>
                </a:cubicBezTo>
                <a:cubicBezTo>
                  <a:pt x="127000" y="-988"/>
                  <a:pt x="123561" y="-195"/>
                  <a:pt x="103188" y="599"/>
                </a:cubicBezTo>
                <a:cubicBezTo>
                  <a:pt x="82815" y="1393"/>
                  <a:pt x="-264" y="5890"/>
                  <a:pt x="0" y="853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1AFF8D9-5923-4239-B2C7-C9DA8C7BB909}"/>
              </a:ext>
            </a:extLst>
          </p:cNvPr>
          <p:cNvSpPr/>
          <p:nvPr/>
        </p:nvSpPr>
        <p:spPr>
          <a:xfrm>
            <a:off x="5835453" y="6898859"/>
            <a:ext cx="126751" cy="308423"/>
          </a:xfrm>
          <a:custGeom>
            <a:avLst/>
            <a:gdLst>
              <a:gd name="connsiteX0" fmla="*/ 197 w 126751"/>
              <a:gd name="connsiteY0" fmla="*/ 416 h 308423"/>
              <a:gd name="connsiteX1" fmla="*/ 95447 w 126751"/>
              <a:gd name="connsiteY1" fmla="*/ 98841 h 308423"/>
              <a:gd name="connsiteX2" fmla="*/ 104972 w 126751"/>
              <a:gd name="connsiteY2" fmla="*/ 113129 h 308423"/>
              <a:gd name="connsiteX3" fmla="*/ 109735 w 126751"/>
              <a:gd name="connsiteY3" fmla="*/ 194091 h 308423"/>
              <a:gd name="connsiteX4" fmla="*/ 112910 w 126751"/>
              <a:gd name="connsiteY4" fmla="*/ 265529 h 308423"/>
              <a:gd name="connsiteX5" fmla="*/ 76397 w 126751"/>
              <a:gd name="connsiteY5" fmla="*/ 308391 h 308423"/>
              <a:gd name="connsiteX6" fmla="*/ 87510 w 126751"/>
              <a:gd name="connsiteY6" fmla="*/ 259179 h 308423"/>
              <a:gd name="connsiteX7" fmla="*/ 124022 w 126751"/>
              <a:gd name="connsiteY7" fmla="*/ 141704 h 308423"/>
              <a:gd name="connsiteX8" fmla="*/ 197 w 126751"/>
              <a:gd name="connsiteY8" fmla="*/ 416 h 30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751" h="308423">
                <a:moveTo>
                  <a:pt x="197" y="416"/>
                </a:moveTo>
                <a:cubicBezTo>
                  <a:pt x="-4565" y="-6728"/>
                  <a:pt x="77984" y="80055"/>
                  <a:pt x="95447" y="98841"/>
                </a:cubicBezTo>
                <a:cubicBezTo>
                  <a:pt x="112910" y="117627"/>
                  <a:pt x="102591" y="97254"/>
                  <a:pt x="104972" y="113129"/>
                </a:cubicBezTo>
                <a:cubicBezTo>
                  <a:pt x="107353" y="129004"/>
                  <a:pt x="108412" y="168691"/>
                  <a:pt x="109735" y="194091"/>
                </a:cubicBezTo>
                <a:cubicBezTo>
                  <a:pt x="111058" y="219491"/>
                  <a:pt x="118466" y="246479"/>
                  <a:pt x="112910" y="265529"/>
                </a:cubicBezTo>
                <a:cubicBezTo>
                  <a:pt x="107354" y="284579"/>
                  <a:pt x="80630" y="309449"/>
                  <a:pt x="76397" y="308391"/>
                </a:cubicBezTo>
                <a:cubicBezTo>
                  <a:pt x="72164" y="307333"/>
                  <a:pt x="79572" y="286960"/>
                  <a:pt x="87510" y="259179"/>
                </a:cubicBezTo>
                <a:cubicBezTo>
                  <a:pt x="95448" y="231398"/>
                  <a:pt x="137780" y="182714"/>
                  <a:pt x="124022" y="141704"/>
                </a:cubicBezTo>
                <a:cubicBezTo>
                  <a:pt x="110264" y="100694"/>
                  <a:pt x="4959" y="7560"/>
                  <a:pt x="197" y="4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FFBB562B-A33A-4918-B071-5475CA710B99}"/>
              </a:ext>
            </a:extLst>
          </p:cNvPr>
          <p:cNvSpPr/>
          <p:nvPr/>
        </p:nvSpPr>
        <p:spPr>
          <a:xfrm>
            <a:off x="5753890" y="6711300"/>
            <a:ext cx="66025" cy="394614"/>
          </a:xfrm>
          <a:custGeom>
            <a:avLst/>
            <a:gdLst>
              <a:gd name="connsiteX0" fmla="*/ 43660 w 66025"/>
              <a:gd name="connsiteY0" fmla="*/ 650 h 394614"/>
              <a:gd name="connsiteX1" fmla="*/ 65885 w 66025"/>
              <a:gd name="connsiteY1" fmla="*/ 83200 h 394614"/>
              <a:gd name="connsiteX2" fmla="*/ 32548 w 66025"/>
              <a:gd name="connsiteY2" fmla="*/ 114950 h 394614"/>
              <a:gd name="connsiteX3" fmla="*/ 29373 w 66025"/>
              <a:gd name="connsiteY3" fmla="*/ 184800 h 394614"/>
              <a:gd name="connsiteX4" fmla="*/ 19848 w 66025"/>
              <a:gd name="connsiteY4" fmla="*/ 253063 h 394614"/>
              <a:gd name="connsiteX5" fmla="*/ 2385 w 66025"/>
              <a:gd name="connsiteY5" fmla="*/ 392763 h 394614"/>
              <a:gd name="connsiteX6" fmla="*/ 2385 w 66025"/>
              <a:gd name="connsiteY6" fmla="*/ 319738 h 394614"/>
              <a:gd name="connsiteX7" fmla="*/ 23023 w 66025"/>
              <a:gd name="connsiteY7" fmla="*/ 132413 h 394614"/>
              <a:gd name="connsiteX8" fmla="*/ 43660 w 66025"/>
              <a:gd name="connsiteY8" fmla="*/ 650 h 39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025" h="394614">
                <a:moveTo>
                  <a:pt x="43660" y="650"/>
                </a:moveTo>
                <a:cubicBezTo>
                  <a:pt x="50804" y="-7552"/>
                  <a:pt x="67737" y="64150"/>
                  <a:pt x="65885" y="83200"/>
                </a:cubicBezTo>
                <a:cubicBezTo>
                  <a:pt x="64033" y="102250"/>
                  <a:pt x="38633" y="98017"/>
                  <a:pt x="32548" y="114950"/>
                </a:cubicBezTo>
                <a:cubicBezTo>
                  <a:pt x="26463" y="131883"/>
                  <a:pt x="31490" y="161781"/>
                  <a:pt x="29373" y="184800"/>
                </a:cubicBezTo>
                <a:cubicBezTo>
                  <a:pt x="27256" y="207819"/>
                  <a:pt x="24346" y="218403"/>
                  <a:pt x="19848" y="253063"/>
                </a:cubicBezTo>
                <a:cubicBezTo>
                  <a:pt x="15350" y="287723"/>
                  <a:pt x="5295" y="381651"/>
                  <a:pt x="2385" y="392763"/>
                </a:cubicBezTo>
                <a:cubicBezTo>
                  <a:pt x="-525" y="403875"/>
                  <a:pt x="-1055" y="363130"/>
                  <a:pt x="2385" y="319738"/>
                </a:cubicBezTo>
                <a:cubicBezTo>
                  <a:pt x="5825" y="276346"/>
                  <a:pt x="13233" y="182419"/>
                  <a:pt x="23023" y="132413"/>
                </a:cubicBezTo>
                <a:cubicBezTo>
                  <a:pt x="32813" y="82407"/>
                  <a:pt x="36516" y="8852"/>
                  <a:pt x="43660" y="65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5B9E17D-C3ED-4446-95CB-356AC61475CD}"/>
              </a:ext>
            </a:extLst>
          </p:cNvPr>
          <p:cNvSpPr/>
          <p:nvPr/>
        </p:nvSpPr>
        <p:spPr>
          <a:xfrm>
            <a:off x="5829450" y="6919615"/>
            <a:ext cx="105605" cy="288704"/>
          </a:xfrm>
          <a:custGeom>
            <a:avLst/>
            <a:gdLst>
              <a:gd name="connsiteX0" fmla="*/ 7788 w 105605"/>
              <a:gd name="connsiteY0" fmla="*/ 298 h 288704"/>
              <a:gd name="connsiteX1" fmla="*/ 4613 w 105605"/>
              <a:gd name="connsiteY1" fmla="*/ 154285 h 288704"/>
              <a:gd name="connsiteX2" fmla="*/ 1438 w 105605"/>
              <a:gd name="connsiteY2" fmla="*/ 173335 h 288704"/>
              <a:gd name="connsiteX3" fmla="*/ 30013 w 105605"/>
              <a:gd name="connsiteY3" fmla="*/ 206673 h 288704"/>
              <a:gd name="connsiteX4" fmla="*/ 104625 w 105605"/>
              <a:gd name="connsiteY4" fmla="*/ 287635 h 288704"/>
              <a:gd name="connsiteX5" fmla="*/ 68113 w 105605"/>
              <a:gd name="connsiteY5" fmla="*/ 249535 h 288704"/>
              <a:gd name="connsiteX6" fmla="*/ 3025 w 105605"/>
              <a:gd name="connsiteY6" fmla="*/ 198735 h 288704"/>
              <a:gd name="connsiteX7" fmla="*/ 7788 w 105605"/>
              <a:gd name="connsiteY7" fmla="*/ 298 h 28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605" h="288704">
                <a:moveTo>
                  <a:pt x="7788" y="298"/>
                </a:moveTo>
                <a:cubicBezTo>
                  <a:pt x="8053" y="-7110"/>
                  <a:pt x="5671" y="125446"/>
                  <a:pt x="4613" y="154285"/>
                </a:cubicBezTo>
                <a:cubicBezTo>
                  <a:pt x="3555" y="183124"/>
                  <a:pt x="-2795" y="164604"/>
                  <a:pt x="1438" y="173335"/>
                </a:cubicBezTo>
                <a:cubicBezTo>
                  <a:pt x="5671" y="182066"/>
                  <a:pt x="30013" y="206673"/>
                  <a:pt x="30013" y="206673"/>
                </a:cubicBezTo>
                <a:cubicBezTo>
                  <a:pt x="47211" y="225723"/>
                  <a:pt x="98275" y="280491"/>
                  <a:pt x="104625" y="287635"/>
                </a:cubicBezTo>
                <a:cubicBezTo>
                  <a:pt x="110975" y="294779"/>
                  <a:pt x="85046" y="264352"/>
                  <a:pt x="68113" y="249535"/>
                </a:cubicBezTo>
                <a:cubicBezTo>
                  <a:pt x="51180" y="234718"/>
                  <a:pt x="10433" y="243185"/>
                  <a:pt x="3025" y="198735"/>
                </a:cubicBezTo>
                <a:cubicBezTo>
                  <a:pt x="-4383" y="154285"/>
                  <a:pt x="7523" y="7706"/>
                  <a:pt x="7788" y="29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EFB37D8A-8BBC-4688-94C7-5D92E4A258DF}"/>
              </a:ext>
            </a:extLst>
          </p:cNvPr>
          <p:cNvSpPr/>
          <p:nvPr/>
        </p:nvSpPr>
        <p:spPr>
          <a:xfrm>
            <a:off x="5859244" y="6945313"/>
            <a:ext cx="47336" cy="222503"/>
          </a:xfrm>
          <a:custGeom>
            <a:avLst/>
            <a:gdLst>
              <a:gd name="connsiteX0" fmla="*/ 219 w 47336"/>
              <a:gd name="connsiteY0" fmla="*/ 0 h 222503"/>
              <a:gd name="connsiteX1" fmla="*/ 11331 w 47336"/>
              <a:gd name="connsiteY1" fmla="*/ 127000 h 222503"/>
              <a:gd name="connsiteX2" fmla="*/ 46256 w 47336"/>
              <a:gd name="connsiteY2" fmla="*/ 222250 h 222503"/>
              <a:gd name="connsiteX3" fmla="*/ 36731 w 47336"/>
              <a:gd name="connsiteY3" fmla="*/ 153987 h 222503"/>
              <a:gd name="connsiteX4" fmla="*/ 19269 w 47336"/>
              <a:gd name="connsiteY4" fmla="*/ 125412 h 222503"/>
              <a:gd name="connsiteX5" fmla="*/ 219 w 47336"/>
              <a:gd name="connsiteY5" fmla="*/ 0 h 22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36" h="222503">
                <a:moveTo>
                  <a:pt x="219" y="0"/>
                </a:moveTo>
                <a:cubicBezTo>
                  <a:pt x="-1104" y="265"/>
                  <a:pt x="3658" y="89958"/>
                  <a:pt x="11331" y="127000"/>
                </a:cubicBezTo>
                <a:cubicBezTo>
                  <a:pt x="19004" y="164042"/>
                  <a:pt x="42023" y="217752"/>
                  <a:pt x="46256" y="222250"/>
                </a:cubicBezTo>
                <a:cubicBezTo>
                  <a:pt x="50489" y="226748"/>
                  <a:pt x="41229" y="170127"/>
                  <a:pt x="36731" y="153987"/>
                </a:cubicBezTo>
                <a:cubicBezTo>
                  <a:pt x="32233" y="137847"/>
                  <a:pt x="24825" y="149224"/>
                  <a:pt x="19269" y="125412"/>
                </a:cubicBezTo>
                <a:cubicBezTo>
                  <a:pt x="13713" y="101600"/>
                  <a:pt x="1542" y="-265"/>
                  <a:pt x="219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933EEA93-8EEA-46EE-9D9E-B2663DAA1B3E}"/>
              </a:ext>
            </a:extLst>
          </p:cNvPr>
          <p:cNvSpPr/>
          <p:nvPr/>
        </p:nvSpPr>
        <p:spPr>
          <a:xfrm>
            <a:off x="5982069" y="6889730"/>
            <a:ext cx="129833" cy="280141"/>
          </a:xfrm>
          <a:custGeom>
            <a:avLst/>
            <a:gdLst>
              <a:gd name="connsiteX0" fmla="*/ 129806 w 129833"/>
              <a:gd name="connsiteY0" fmla="*/ 20 h 280141"/>
              <a:gd name="connsiteX1" fmla="*/ 10744 w 129833"/>
              <a:gd name="connsiteY1" fmla="*/ 60345 h 280141"/>
              <a:gd name="connsiteX2" fmla="*/ 5981 w 129833"/>
              <a:gd name="connsiteY2" fmla="*/ 131783 h 280141"/>
              <a:gd name="connsiteX3" fmla="*/ 13919 w 129833"/>
              <a:gd name="connsiteY3" fmla="*/ 252433 h 280141"/>
              <a:gd name="connsiteX4" fmla="*/ 31381 w 129833"/>
              <a:gd name="connsiteY4" fmla="*/ 279420 h 280141"/>
              <a:gd name="connsiteX5" fmla="*/ 13919 w 129833"/>
              <a:gd name="connsiteY5" fmla="*/ 234970 h 280141"/>
              <a:gd name="connsiteX6" fmla="*/ 21856 w 129833"/>
              <a:gd name="connsiteY6" fmla="*/ 66695 h 280141"/>
              <a:gd name="connsiteX7" fmla="*/ 129806 w 129833"/>
              <a:gd name="connsiteY7" fmla="*/ 20 h 28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33" h="280141">
                <a:moveTo>
                  <a:pt x="129806" y="20"/>
                </a:moveTo>
                <a:cubicBezTo>
                  <a:pt x="127954" y="-1038"/>
                  <a:pt x="31381" y="38385"/>
                  <a:pt x="10744" y="60345"/>
                </a:cubicBezTo>
                <a:cubicBezTo>
                  <a:pt x="-9894" y="82306"/>
                  <a:pt x="5452" y="99768"/>
                  <a:pt x="5981" y="131783"/>
                </a:cubicBezTo>
                <a:cubicBezTo>
                  <a:pt x="6510" y="163798"/>
                  <a:pt x="9686" y="227827"/>
                  <a:pt x="13919" y="252433"/>
                </a:cubicBezTo>
                <a:cubicBezTo>
                  <a:pt x="18152" y="277039"/>
                  <a:pt x="31381" y="282330"/>
                  <a:pt x="31381" y="279420"/>
                </a:cubicBezTo>
                <a:cubicBezTo>
                  <a:pt x="31381" y="276510"/>
                  <a:pt x="15506" y="270424"/>
                  <a:pt x="13919" y="234970"/>
                </a:cubicBezTo>
                <a:cubicBezTo>
                  <a:pt x="12332" y="199516"/>
                  <a:pt x="3335" y="104266"/>
                  <a:pt x="21856" y="66695"/>
                </a:cubicBezTo>
                <a:cubicBezTo>
                  <a:pt x="40377" y="29124"/>
                  <a:pt x="131658" y="1078"/>
                  <a:pt x="129806" y="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97605811-5B00-4147-A270-87FF7B8DEB14}"/>
              </a:ext>
            </a:extLst>
          </p:cNvPr>
          <p:cNvSpPr/>
          <p:nvPr/>
        </p:nvSpPr>
        <p:spPr>
          <a:xfrm>
            <a:off x="5933381" y="6888133"/>
            <a:ext cx="156741" cy="162029"/>
          </a:xfrm>
          <a:custGeom>
            <a:avLst/>
            <a:gdLst>
              <a:gd name="connsiteX0" fmla="*/ 156269 w 156741"/>
              <a:gd name="connsiteY0" fmla="*/ 30 h 162029"/>
              <a:gd name="connsiteX1" fmla="*/ 54669 w 156741"/>
              <a:gd name="connsiteY1" fmla="*/ 54005 h 162029"/>
              <a:gd name="connsiteX2" fmla="*/ 29269 w 156741"/>
              <a:gd name="connsiteY2" fmla="*/ 77817 h 162029"/>
              <a:gd name="connsiteX3" fmla="*/ 16569 w 156741"/>
              <a:gd name="connsiteY3" fmla="*/ 161955 h 162029"/>
              <a:gd name="connsiteX4" fmla="*/ 8632 w 156741"/>
              <a:gd name="connsiteY4" fmla="*/ 61942 h 162029"/>
              <a:gd name="connsiteX5" fmla="*/ 156269 w 156741"/>
              <a:gd name="connsiteY5" fmla="*/ 30 h 16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741" h="162029">
                <a:moveTo>
                  <a:pt x="156269" y="30"/>
                </a:moveTo>
                <a:cubicBezTo>
                  <a:pt x="163942" y="-1293"/>
                  <a:pt x="75836" y="41041"/>
                  <a:pt x="54669" y="54005"/>
                </a:cubicBezTo>
                <a:cubicBezTo>
                  <a:pt x="33502" y="66969"/>
                  <a:pt x="35619" y="59825"/>
                  <a:pt x="29269" y="77817"/>
                </a:cubicBezTo>
                <a:cubicBezTo>
                  <a:pt x="22919" y="95809"/>
                  <a:pt x="20009" y="164601"/>
                  <a:pt x="16569" y="161955"/>
                </a:cubicBezTo>
                <a:cubicBezTo>
                  <a:pt x="13129" y="159309"/>
                  <a:pt x="-13329" y="88400"/>
                  <a:pt x="8632" y="61942"/>
                </a:cubicBezTo>
                <a:cubicBezTo>
                  <a:pt x="30593" y="35484"/>
                  <a:pt x="148596" y="1353"/>
                  <a:pt x="156269" y="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69330323-AD86-44D8-A10F-1F3100AD21C9}"/>
              </a:ext>
            </a:extLst>
          </p:cNvPr>
          <p:cNvSpPr/>
          <p:nvPr/>
        </p:nvSpPr>
        <p:spPr>
          <a:xfrm>
            <a:off x="5771009" y="7126970"/>
            <a:ext cx="169454" cy="241778"/>
          </a:xfrm>
          <a:custGeom>
            <a:avLst/>
            <a:gdLst>
              <a:gd name="connsiteX0" fmla="*/ 4316 w 169454"/>
              <a:gd name="connsiteY0" fmla="*/ 905 h 241778"/>
              <a:gd name="connsiteX1" fmla="*/ 1141 w 169454"/>
              <a:gd name="connsiteY1" fmla="*/ 100918 h 241778"/>
              <a:gd name="connsiteX2" fmla="*/ 23366 w 169454"/>
              <a:gd name="connsiteY2" fmla="*/ 153305 h 241778"/>
              <a:gd name="connsiteX3" fmla="*/ 169416 w 169454"/>
              <a:gd name="connsiteY3" fmla="*/ 240618 h 241778"/>
              <a:gd name="connsiteX4" fmla="*/ 37654 w 169454"/>
              <a:gd name="connsiteY4" fmla="*/ 200930 h 241778"/>
              <a:gd name="connsiteX5" fmla="*/ 13841 w 169454"/>
              <a:gd name="connsiteY5" fmla="*/ 164418 h 241778"/>
              <a:gd name="connsiteX6" fmla="*/ 4316 w 169454"/>
              <a:gd name="connsiteY6" fmla="*/ 905 h 24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454" h="241778">
                <a:moveTo>
                  <a:pt x="4316" y="905"/>
                </a:moveTo>
                <a:cubicBezTo>
                  <a:pt x="2199" y="-9678"/>
                  <a:pt x="-2034" y="75518"/>
                  <a:pt x="1141" y="100918"/>
                </a:cubicBezTo>
                <a:cubicBezTo>
                  <a:pt x="4316" y="126318"/>
                  <a:pt x="-4680" y="130022"/>
                  <a:pt x="23366" y="153305"/>
                </a:cubicBezTo>
                <a:cubicBezTo>
                  <a:pt x="51412" y="176588"/>
                  <a:pt x="167035" y="232681"/>
                  <a:pt x="169416" y="240618"/>
                </a:cubicBezTo>
                <a:cubicBezTo>
                  <a:pt x="171797" y="248555"/>
                  <a:pt x="63583" y="213630"/>
                  <a:pt x="37654" y="200930"/>
                </a:cubicBezTo>
                <a:cubicBezTo>
                  <a:pt x="11725" y="188230"/>
                  <a:pt x="18339" y="195639"/>
                  <a:pt x="13841" y="164418"/>
                </a:cubicBezTo>
                <a:cubicBezTo>
                  <a:pt x="9343" y="133197"/>
                  <a:pt x="6433" y="11488"/>
                  <a:pt x="4316" y="90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13321B0A-C3B0-4C7A-859A-08DB86E7657C}"/>
              </a:ext>
            </a:extLst>
          </p:cNvPr>
          <p:cNvSpPr/>
          <p:nvPr/>
        </p:nvSpPr>
        <p:spPr>
          <a:xfrm>
            <a:off x="5785524" y="7149782"/>
            <a:ext cx="115192" cy="118079"/>
          </a:xfrm>
          <a:custGeom>
            <a:avLst/>
            <a:gdLst>
              <a:gd name="connsiteX0" fmla="*/ 914 w 115192"/>
              <a:gd name="connsiteY0" fmla="*/ 318 h 118079"/>
              <a:gd name="connsiteX1" fmla="*/ 113626 w 115192"/>
              <a:gd name="connsiteY1" fmla="*/ 114618 h 118079"/>
              <a:gd name="connsiteX2" fmla="*/ 62826 w 115192"/>
              <a:gd name="connsiteY2" fmla="*/ 81281 h 118079"/>
              <a:gd name="connsiteX3" fmla="*/ 914 w 115192"/>
              <a:gd name="connsiteY3" fmla="*/ 318 h 1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92" h="118079">
                <a:moveTo>
                  <a:pt x="914" y="318"/>
                </a:moveTo>
                <a:cubicBezTo>
                  <a:pt x="9381" y="5874"/>
                  <a:pt x="103307" y="101124"/>
                  <a:pt x="113626" y="114618"/>
                </a:cubicBezTo>
                <a:cubicBezTo>
                  <a:pt x="123945" y="128112"/>
                  <a:pt x="80553" y="99008"/>
                  <a:pt x="62826" y="81281"/>
                </a:cubicBezTo>
                <a:cubicBezTo>
                  <a:pt x="45099" y="63554"/>
                  <a:pt x="-7553" y="-5238"/>
                  <a:pt x="914" y="3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5C5CAC6F-23C3-44E5-B0CF-8DA9558278E1}"/>
              </a:ext>
            </a:extLst>
          </p:cNvPr>
          <p:cNvSpPr/>
          <p:nvPr/>
        </p:nvSpPr>
        <p:spPr>
          <a:xfrm>
            <a:off x="5782047" y="6924675"/>
            <a:ext cx="128713" cy="314535"/>
          </a:xfrm>
          <a:custGeom>
            <a:avLst/>
            <a:gdLst>
              <a:gd name="connsiteX0" fmla="*/ 31378 w 128713"/>
              <a:gd name="connsiteY0" fmla="*/ 0 h 314535"/>
              <a:gd name="connsiteX1" fmla="*/ 31378 w 128713"/>
              <a:gd name="connsiteY1" fmla="*/ 204788 h 314535"/>
              <a:gd name="connsiteX2" fmla="*/ 47253 w 128713"/>
              <a:gd name="connsiteY2" fmla="*/ 231775 h 314535"/>
              <a:gd name="connsiteX3" fmla="*/ 128216 w 128713"/>
              <a:gd name="connsiteY3" fmla="*/ 314325 h 314535"/>
              <a:gd name="connsiteX4" fmla="*/ 4391 w 128713"/>
              <a:gd name="connsiteY4" fmla="*/ 204788 h 314535"/>
              <a:gd name="connsiteX5" fmla="*/ 31378 w 128713"/>
              <a:gd name="connsiteY5" fmla="*/ 0 h 31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713" h="314535">
                <a:moveTo>
                  <a:pt x="31378" y="0"/>
                </a:moveTo>
                <a:cubicBezTo>
                  <a:pt x="35876" y="0"/>
                  <a:pt x="28732" y="166159"/>
                  <a:pt x="31378" y="204788"/>
                </a:cubicBezTo>
                <a:cubicBezTo>
                  <a:pt x="34024" y="243417"/>
                  <a:pt x="31113" y="213519"/>
                  <a:pt x="47253" y="231775"/>
                </a:cubicBezTo>
                <a:cubicBezTo>
                  <a:pt x="63393" y="250031"/>
                  <a:pt x="135360" y="318823"/>
                  <a:pt x="128216" y="314325"/>
                </a:cubicBezTo>
                <a:cubicBezTo>
                  <a:pt x="121072" y="309827"/>
                  <a:pt x="21853" y="255059"/>
                  <a:pt x="4391" y="204788"/>
                </a:cubicBezTo>
                <a:cubicBezTo>
                  <a:pt x="-13071" y="154517"/>
                  <a:pt x="26880" y="0"/>
                  <a:pt x="31378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B6942127-AAFF-48B4-ACCD-9B4DCF9261B8}"/>
              </a:ext>
            </a:extLst>
          </p:cNvPr>
          <p:cNvSpPr/>
          <p:nvPr/>
        </p:nvSpPr>
        <p:spPr>
          <a:xfrm>
            <a:off x="6121396" y="6778590"/>
            <a:ext cx="152546" cy="209698"/>
          </a:xfrm>
          <a:custGeom>
            <a:avLst/>
            <a:gdLst>
              <a:gd name="connsiteX0" fmla="*/ 82554 w 152546"/>
              <a:gd name="connsiteY0" fmla="*/ 35 h 209698"/>
              <a:gd name="connsiteX1" fmla="*/ 150817 w 152546"/>
              <a:gd name="connsiteY1" fmla="*/ 146085 h 209698"/>
              <a:gd name="connsiteX2" fmla="*/ 120654 w 152546"/>
              <a:gd name="connsiteY2" fmla="*/ 173073 h 209698"/>
              <a:gd name="connsiteX3" fmla="*/ 4 w 152546"/>
              <a:gd name="connsiteY3" fmla="*/ 209585 h 209698"/>
              <a:gd name="connsiteX4" fmla="*/ 125417 w 152546"/>
              <a:gd name="connsiteY4" fmla="*/ 160373 h 209698"/>
              <a:gd name="connsiteX5" fmla="*/ 82554 w 152546"/>
              <a:gd name="connsiteY5" fmla="*/ 35 h 20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546" h="209698">
                <a:moveTo>
                  <a:pt x="82554" y="35"/>
                </a:moveTo>
                <a:cubicBezTo>
                  <a:pt x="86787" y="-2346"/>
                  <a:pt x="144467" y="117245"/>
                  <a:pt x="150817" y="146085"/>
                </a:cubicBezTo>
                <a:cubicBezTo>
                  <a:pt x="157167" y="174925"/>
                  <a:pt x="145790" y="162490"/>
                  <a:pt x="120654" y="173073"/>
                </a:cubicBezTo>
                <a:cubicBezTo>
                  <a:pt x="95518" y="183656"/>
                  <a:pt x="-790" y="211702"/>
                  <a:pt x="4" y="209585"/>
                </a:cubicBezTo>
                <a:cubicBezTo>
                  <a:pt x="798" y="207468"/>
                  <a:pt x="106632" y="194504"/>
                  <a:pt x="125417" y="160373"/>
                </a:cubicBezTo>
                <a:cubicBezTo>
                  <a:pt x="144203" y="126242"/>
                  <a:pt x="78321" y="2416"/>
                  <a:pt x="82554" y="3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2C5A7EF7-8EBC-4BD2-B7F9-9E7502575304}"/>
              </a:ext>
            </a:extLst>
          </p:cNvPr>
          <p:cNvSpPr/>
          <p:nvPr/>
        </p:nvSpPr>
        <p:spPr>
          <a:xfrm>
            <a:off x="6076949" y="6823043"/>
            <a:ext cx="52724" cy="172955"/>
          </a:xfrm>
          <a:custGeom>
            <a:avLst/>
            <a:gdLst>
              <a:gd name="connsiteX0" fmla="*/ 49214 w 52724"/>
              <a:gd name="connsiteY0" fmla="*/ 32 h 172955"/>
              <a:gd name="connsiteX1" fmla="*/ 52389 w 52724"/>
              <a:gd name="connsiteY1" fmla="*/ 141320 h 172955"/>
              <a:gd name="connsiteX2" fmla="*/ 41276 w 52724"/>
              <a:gd name="connsiteY2" fmla="*/ 166720 h 172955"/>
              <a:gd name="connsiteX3" fmla="*/ 1 w 52724"/>
              <a:gd name="connsiteY3" fmla="*/ 169895 h 172955"/>
              <a:gd name="connsiteX4" fmla="*/ 42864 w 52724"/>
              <a:gd name="connsiteY4" fmla="*/ 128620 h 172955"/>
              <a:gd name="connsiteX5" fmla="*/ 49214 w 52724"/>
              <a:gd name="connsiteY5" fmla="*/ 32 h 1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4" h="172955">
                <a:moveTo>
                  <a:pt x="49214" y="32"/>
                </a:moveTo>
                <a:cubicBezTo>
                  <a:pt x="50802" y="2149"/>
                  <a:pt x="53712" y="113539"/>
                  <a:pt x="52389" y="141320"/>
                </a:cubicBezTo>
                <a:cubicBezTo>
                  <a:pt x="51066" y="169101"/>
                  <a:pt x="50007" y="161958"/>
                  <a:pt x="41276" y="166720"/>
                </a:cubicBezTo>
                <a:cubicBezTo>
                  <a:pt x="32545" y="171482"/>
                  <a:pt x="-264" y="176245"/>
                  <a:pt x="1" y="169895"/>
                </a:cubicBezTo>
                <a:cubicBezTo>
                  <a:pt x="266" y="163545"/>
                  <a:pt x="36514" y="155872"/>
                  <a:pt x="42864" y="128620"/>
                </a:cubicBezTo>
                <a:cubicBezTo>
                  <a:pt x="49214" y="101368"/>
                  <a:pt x="47626" y="-2085"/>
                  <a:pt x="49214" y="3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6B01D132-FD7B-44CF-920D-13E827720A55}"/>
              </a:ext>
            </a:extLst>
          </p:cNvPr>
          <p:cNvSpPr/>
          <p:nvPr/>
        </p:nvSpPr>
        <p:spPr>
          <a:xfrm>
            <a:off x="6115175" y="7026026"/>
            <a:ext cx="168270" cy="150079"/>
          </a:xfrm>
          <a:custGeom>
            <a:avLst/>
            <a:gdLst>
              <a:gd name="connsiteX0" fmla="*/ 22100 w 168270"/>
              <a:gd name="connsiteY0" fmla="*/ 249 h 150079"/>
              <a:gd name="connsiteX1" fmla="*/ 7813 w 168270"/>
              <a:gd name="connsiteY1" fmla="*/ 92324 h 150079"/>
              <a:gd name="connsiteX2" fmla="*/ 14163 w 168270"/>
              <a:gd name="connsiteY2" fmla="*/ 149474 h 150079"/>
              <a:gd name="connsiteX3" fmla="*/ 168150 w 168270"/>
              <a:gd name="connsiteY3" fmla="*/ 122487 h 150079"/>
              <a:gd name="connsiteX4" fmla="*/ 39563 w 168270"/>
              <a:gd name="connsiteY4" fmla="*/ 124074 h 150079"/>
              <a:gd name="connsiteX5" fmla="*/ 22100 w 168270"/>
              <a:gd name="connsiteY5" fmla="*/ 122487 h 150079"/>
              <a:gd name="connsiteX6" fmla="*/ 22100 w 168270"/>
              <a:gd name="connsiteY6" fmla="*/ 249 h 15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270" h="150079">
                <a:moveTo>
                  <a:pt x="22100" y="249"/>
                </a:moveTo>
                <a:cubicBezTo>
                  <a:pt x="19719" y="-4778"/>
                  <a:pt x="9136" y="67453"/>
                  <a:pt x="7813" y="92324"/>
                </a:cubicBezTo>
                <a:cubicBezTo>
                  <a:pt x="6490" y="117195"/>
                  <a:pt x="-12560" y="144447"/>
                  <a:pt x="14163" y="149474"/>
                </a:cubicBezTo>
                <a:cubicBezTo>
                  <a:pt x="40886" y="154501"/>
                  <a:pt x="163917" y="126720"/>
                  <a:pt x="168150" y="122487"/>
                </a:cubicBezTo>
                <a:cubicBezTo>
                  <a:pt x="172383" y="118254"/>
                  <a:pt x="63905" y="124074"/>
                  <a:pt x="39563" y="124074"/>
                </a:cubicBezTo>
                <a:cubicBezTo>
                  <a:pt x="15221" y="124074"/>
                  <a:pt x="25010" y="139420"/>
                  <a:pt x="22100" y="122487"/>
                </a:cubicBezTo>
                <a:cubicBezTo>
                  <a:pt x="19190" y="105554"/>
                  <a:pt x="24481" y="5276"/>
                  <a:pt x="22100" y="2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B61A472A-97E8-4186-9DA5-8DBA3C416499}"/>
              </a:ext>
            </a:extLst>
          </p:cNvPr>
          <p:cNvSpPr/>
          <p:nvPr/>
        </p:nvSpPr>
        <p:spPr>
          <a:xfrm>
            <a:off x="6145069" y="7140378"/>
            <a:ext cx="284614" cy="150021"/>
          </a:xfrm>
          <a:custGeom>
            <a:avLst/>
            <a:gdLst>
              <a:gd name="connsiteX0" fmla="*/ 284306 w 284614"/>
              <a:gd name="connsiteY0" fmla="*/ 197 h 150021"/>
              <a:gd name="connsiteX1" fmla="*/ 247794 w 284614"/>
              <a:gd name="connsiteY1" fmla="*/ 138310 h 150021"/>
              <a:gd name="connsiteX2" fmla="*/ 177944 w 284614"/>
              <a:gd name="connsiteY2" fmla="*/ 139897 h 150021"/>
              <a:gd name="connsiteX3" fmla="*/ 144 w 284614"/>
              <a:gd name="connsiteY3" fmla="*/ 116085 h 150021"/>
              <a:gd name="connsiteX4" fmla="*/ 209694 w 284614"/>
              <a:gd name="connsiteY4" fmla="*/ 127197 h 150021"/>
              <a:gd name="connsiteX5" fmla="*/ 228744 w 284614"/>
              <a:gd name="connsiteY5" fmla="*/ 108147 h 150021"/>
              <a:gd name="connsiteX6" fmla="*/ 284306 w 284614"/>
              <a:gd name="connsiteY6" fmla="*/ 197 h 15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614" h="150021">
                <a:moveTo>
                  <a:pt x="284306" y="197"/>
                </a:moveTo>
                <a:cubicBezTo>
                  <a:pt x="287481" y="5224"/>
                  <a:pt x="265521" y="115027"/>
                  <a:pt x="247794" y="138310"/>
                </a:cubicBezTo>
                <a:cubicBezTo>
                  <a:pt x="230067" y="161593"/>
                  <a:pt x="219219" y="143601"/>
                  <a:pt x="177944" y="139897"/>
                </a:cubicBezTo>
                <a:cubicBezTo>
                  <a:pt x="136669" y="136193"/>
                  <a:pt x="-5148" y="118202"/>
                  <a:pt x="144" y="116085"/>
                </a:cubicBezTo>
                <a:cubicBezTo>
                  <a:pt x="5436" y="113968"/>
                  <a:pt x="171594" y="128520"/>
                  <a:pt x="209694" y="127197"/>
                </a:cubicBezTo>
                <a:cubicBezTo>
                  <a:pt x="247794" y="125874"/>
                  <a:pt x="216573" y="128784"/>
                  <a:pt x="228744" y="108147"/>
                </a:cubicBezTo>
                <a:cubicBezTo>
                  <a:pt x="240915" y="87510"/>
                  <a:pt x="281131" y="-4830"/>
                  <a:pt x="284306" y="19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2A89A1AF-512E-4617-A5B1-65DE104BB41A}"/>
              </a:ext>
            </a:extLst>
          </p:cNvPr>
          <p:cNvSpPr/>
          <p:nvPr/>
        </p:nvSpPr>
        <p:spPr>
          <a:xfrm>
            <a:off x="6143575" y="7126041"/>
            <a:ext cx="196600" cy="87030"/>
          </a:xfrm>
          <a:custGeom>
            <a:avLst/>
            <a:gdLst>
              <a:gd name="connsiteX0" fmla="*/ 50 w 196600"/>
              <a:gd name="connsiteY0" fmla="*/ 82797 h 87030"/>
              <a:gd name="connsiteX1" fmla="*/ 81013 w 196600"/>
              <a:gd name="connsiteY1" fmla="*/ 71684 h 87030"/>
              <a:gd name="connsiteX2" fmla="*/ 195313 w 196600"/>
              <a:gd name="connsiteY2" fmla="*/ 247 h 87030"/>
              <a:gd name="connsiteX3" fmla="*/ 138163 w 196600"/>
              <a:gd name="connsiteY3" fmla="*/ 49459 h 87030"/>
              <a:gd name="connsiteX4" fmla="*/ 69900 w 196600"/>
              <a:gd name="connsiteY4" fmla="*/ 84384 h 87030"/>
              <a:gd name="connsiteX5" fmla="*/ 50 w 196600"/>
              <a:gd name="connsiteY5" fmla="*/ 82797 h 8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600" h="87030">
                <a:moveTo>
                  <a:pt x="50" y="82797"/>
                </a:moveTo>
                <a:cubicBezTo>
                  <a:pt x="1902" y="80680"/>
                  <a:pt x="48469" y="85442"/>
                  <a:pt x="81013" y="71684"/>
                </a:cubicBezTo>
                <a:cubicBezTo>
                  <a:pt x="113557" y="57926"/>
                  <a:pt x="185788" y="3951"/>
                  <a:pt x="195313" y="247"/>
                </a:cubicBezTo>
                <a:cubicBezTo>
                  <a:pt x="204838" y="-3457"/>
                  <a:pt x="159065" y="35436"/>
                  <a:pt x="138163" y="49459"/>
                </a:cubicBezTo>
                <a:cubicBezTo>
                  <a:pt x="117261" y="63482"/>
                  <a:pt x="91596" y="78563"/>
                  <a:pt x="69900" y="84384"/>
                </a:cubicBezTo>
                <a:cubicBezTo>
                  <a:pt x="48204" y="90205"/>
                  <a:pt x="-1802" y="84914"/>
                  <a:pt x="50" y="8279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131858B2-FA19-458A-A745-8127231677A9}"/>
              </a:ext>
            </a:extLst>
          </p:cNvPr>
          <p:cNvSpPr/>
          <p:nvPr/>
        </p:nvSpPr>
        <p:spPr>
          <a:xfrm>
            <a:off x="5707032" y="7140115"/>
            <a:ext cx="63930" cy="151615"/>
          </a:xfrm>
          <a:custGeom>
            <a:avLst/>
            <a:gdLst>
              <a:gd name="connsiteX0" fmla="*/ 31 w 63930"/>
              <a:gd name="connsiteY0" fmla="*/ 460 h 151615"/>
              <a:gd name="connsiteX1" fmla="*/ 57181 w 63930"/>
              <a:gd name="connsiteY1" fmla="*/ 151273 h 151615"/>
              <a:gd name="connsiteX2" fmla="*/ 61943 w 63930"/>
              <a:gd name="connsiteY2" fmla="*/ 43323 h 151615"/>
              <a:gd name="connsiteX3" fmla="*/ 49243 w 63930"/>
              <a:gd name="connsiteY3" fmla="*/ 102060 h 151615"/>
              <a:gd name="connsiteX4" fmla="*/ 31 w 63930"/>
              <a:gd name="connsiteY4" fmla="*/ 460 h 15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30" h="151615">
                <a:moveTo>
                  <a:pt x="31" y="460"/>
                </a:moveTo>
                <a:cubicBezTo>
                  <a:pt x="1354" y="8662"/>
                  <a:pt x="46862" y="144129"/>
                  <a:pt x="57181" y="151273"/>
                </a:cubicBezTo>
                <a:cubicBezTo>
                  <a:pt x="67500" y="158417"/>
                  <a:pt x="63266" y="51525"/>
                  <a:pt x="61943" y="43323"/>
                </a:cubicBezTo>
                <a:cubicBezTo>
                  <a:pt x="60620" y="35121"/>
                  <a:pt x="58503" y="107881"/>
                  <a:pt x="49243" y="102060"/>
                </a:cubicBezTo>
                <a:cubicBezTo>
                  <a:pt x="39983" y="96239"/>
                  <a:pt x="-1292" y="-7742"/>
                  <a:pt x="31" y="46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693963AD-2317-445C-93B3-1D7E30F982C9}"/>
              </a:ext>
            </a:extLst>
          </p:cNvPr>
          <p:cNvSpPr/>
          <p:nvPr/>
        </p:nvSpPr>
        <p:spPr>
          <a:xfrm>
            <a:off x="5665729" y="7263855"/>
            <a:ext cx="126139" cy="180083"/>
          </a:xfrm>
          <a:custGeom>
            <a:avLst/>
            <a:gdLst>
              <a:gd name="connsiteX0" fmla="*/ 9584 w 126139"/>
              <a:gd name="connsiteY0" fmla="*/ 545 h 180083"/>
              <a:gd name="connsiteX1" fmla="*/ 7996 w 126139"/>
              <a:gd name="connsiteY1" fmla="*/ 127545 h 180083"/>
              <a:gd name="connsiteX2" fmla="*/ 117534 w 126139"/>
              <a:gd name="connsiteY2" fmla="*/ 179933 h 180083"/>
              <a:gd name="connsiteX3" fmla="*/ 117534 w 126139"/>
              <a:gd name="connsiteY3" fmla="*/ 138658 h 180083"/>
              <a:gd name="connsiteX4" fmla="*/ 104834 w 126139"/>
              <a:gd name="connsiteY4" fmla="*/ 13245 h 180083"/>
              <a:gd name="connsiteX5" fmla="*/ 100071 w 126139"/>
              <a:gd name="connsiteY5" fmla="*/ 87858 h 180083"/>
              <a:gd name="connsiteX6" fmla="*/ 98484 w 126139"/>
              <a:gd name="connsiteY6" fmla="*/ 157708 h 180083"/>
              <a:gd name="connsiteX7" fmla="*/ 33396 w 126139"/>
              <a:gd name="connsiteY7" fmla="*/ 118020 h 180083"/>
              <a:gd name="connsiteX8" fmla="*/ 19109 w 126139"/>
              <a:gd name="connsiteY8" fmla="*/ 83095 h 180083"/>
              <a:gd name="connsiteX9" fmla="*/ 9584 w 126139"/>
              <a:gd name="connsiteY9" fmla="*/ 545 h 1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139" h="180083">
                <a:moveTo>
                  <a:pt x="9584" y="545"/>
                </a:moveTo>
                <a:cubicBezTo>
                  <a:pt x="7732" y="7953"/>
                  <a:pt x="-9996" y="97647"/>
                  <a:pt x="7996" y="127545"/>
                </a:cubicBezTo>
                <a:cubicBezTo>
                  <a:pt x="25988" y="157443"/>
                  <a:pt x="99278" y="178081"/>
                  <a:pt x="117534" y="179933"/>
                </a:cubicBezTo>
                <a:cubicBezTo>
                  <a:pt x="135790" y="181785"/>
                  <a:pt x="119651" y="166439"/>
                  <a:pt x="117534" y="138658"/>
                </a:cubicBezTo>
                <a:cubicBezTo>
                  <a:pt x="115417" y="110877"/>
                  <a:pt x="107744" y="21712"/>
                  <a:pt x="104834" y="13245"/>
                </a:cubicBezTo>
                <a:cubicBezTo>
                  <a:pt x="101924" y="4778"/>
                  <a:pt x="101129" y="63781"/>
                  <a:pt x="100071" y="87858"/>
                </a:cubicBezTo>
                <a:cubicBezTo>
                  <a:pt x="99013" y="111935"/>
                  <a:pt x="109596" y="152681"/>
                  <a:pt x="98484" y="157708"/>
                </a:cubicBezTo>
                <a:cubicBezTo>
                  <a:pt x="87372" y="162735"/>
                  <a:pt x="46625" y="130456"/>
                  <a:pt x="33396" y="118020"/>
                </a:cubicBezTo>
                <a:cubicBezTo>
                  <a:pt x="20167" y="105585"/>
                  <a:pt x="22549" y="102939"/>
                  <a:pt x="19109" y="83095"/>
                </a:cubicBezTo>
                <a:cubicBezTo>
                  <a:pt x="15670" y="63251"/>
                  <a:pt x="11436" y="-6863"/>
                  <a:pt x="9584" y="54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D4D285BE-8475-4B6B-ADE8-8E9718C3BA15}"/>
              </a:ext>
            </a:extLst>
          </p:cNvPr>
          <p:cNvSpPr/>
          <p:nvPr/>
        </p:nvSpPr>
        <p:spPr>
          <a:xfrm>
            <a:off x="5689221" y="7256135"/>
            <a:ext cx="71555" cy="111074"/>
          </a:xfrm>
          <a:custGeom>
            <a:avLst/>
            <a:gdLst>
              <a:gd name="connsiteX0" fmla="*/ 70229 w 71555"/>
              <a:gd name="connsiteY0" fmla="*/ 328 h 111074"/>
              <a:gd name="connsiteX1" fmla="*/ 379 w 71555"/>
              <a:gd name="connsiteY1" fmla="*/ 108278 h 111074"/>
              <a:gd name="connsiteX2" fmla="*/ 43242 w 71555"/>
              <a:gd name="connsiteY2" fmla="*/ 74940 h 111074"/>
              <a:gd name="connsiteX3" fmla="*/ 70229 w 71555"/>
              <a:gd name="connsiteY3" fmla="*/ 328 h 11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55" h="111074">
                <a:moveTo>
                  <a:pt x="70229" y="328"/>
                </a:moveTo>
                <a:cubicBezTo>
                  <a:pt x="63085" y="5884"/>
                  <a:pt x="4877" y="95843"/>
                  <a:pt x="379" y="108278"/>
                </a:cubicBezTo>
                <a:cubicBezTo>
                  <a:pt x="-4119" y="120713"/>
                  <a:pt x="32659" y="88434"/>
                  <a:pt x="43242" y="74940"/>
                </a:cubicBezTo>
                <a:cubicBezTo>
                  <a:pt x="53825" y="61446"/>
                  <a:pt x="77373" y="-5228"/>
                  <a:pt x="70229" y="32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A2C37BA2-39F3-493E-9136-535841E6582B}"/>
              </a:ext>
            </a:extLst>
          </p:cNvPr>
          <p:cNvSpPr/>
          <p:nvPr/>
        </p:nvSpPr>
        <p:spPr>
          <a:xfrm>
            <a:off x="5783174" y="7329183"/>
            <a:ext cx="122404" cy="172273"/>
          </a:xfrm>
          <a:custGeom>
            <a:avLst/>
            <a:gdLst>
              <a:gd name="connsiteX0" fmla="*/ 122326 w 122404"/>
              <a:gd name="connsiteY0" fmla="*/ 51105 h 172273"/>
              <a:gd name="connsiteX1" fmla="*/ 79464 w 122404"/>
              <a:gd name="connsiteY1" fmla="*/ 143180 h 172273"/>
              <a:gd name="connsiteX2" fmla="*/ 42951 w 122404"/>
              <a:gd name="connsiteY2" fmla="*/ 171755 h 172273"/>
              <a:gd name="connsiteX3" fmla="*/ 25489 w 122404"/>
              <a:gd name="connsiteY3" fmla="*/ 124130 h 172273"/>
              <a:gd name="connsiteX4" fmla="*/ 89 w 122404"/>
              <a:gd name="connsiteY4" fmla="*/ 305 h 172273"/>
              <a:gd name="connsiteX5" fmla="*/ 35014 w 122404"/>
              <a:gd name="connsiteY5" fmla="*/ 90792 h 172273"/>
              <a:gd name="connsiteX6" fmla="*/ 42951 w 122404"/>
              <a:gd name="connsiteY6" fmla="*/ 146355 h 172273"/>
              <a:gd name="connsiteX7" fmla="*/ 42951 w 122404"/>
              <a:gd name="connsiteY7" fmla="*/ 165405 h 172273"/>
              <a:gd name="connsiteX8" fmla="*/ 68351 w 122404"/>
              <a:gd name="connsiteY8" fmla="*/ 157467 h 172273"/>
              <a:gd name="connsiteX9" fmla="*/ 122326 w 122404"/>
              <a:gd name="connsiteY9" fmla="*/ 51105 h 17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404" h="172273">
                <a:moveTo>
                  <a:pt x="122326" y="51105"/>
                </a:moveTo>
                <a:cubicBezTo>
                  <a:pt x="124178" y="48724"/>
                  <a:pt x="92693" y="123072"/>
                  <a:pt x="79464" y="143180"/>
                </a:cubicBezTo>
                <a:cubicBezTo>
                  <a:pt x="66235" y="163288"/>
                  <a:pt x="51947" y="174930"/>
                  <a:pt x="42951" y="171755"/>
                </a:cubicBezTo>
                <a:cubicBezTo>
                  <a:pt x="33955" y="168580"/>
                  <a:pt x="32633" y="152705"/>
                  <a:pt x="25489" y="124130"/>
                </a:cubicBezTo>
                <a:cubicBezTo>
                  <a:pt x="18345" y="95555"/>
                  <a:pt x="-1498" y="5861"/>
                  <a:pt x="89" y="305"/>
                </a:cubicBezTo>
                <a:cubicBezTo>
                  <a:pt x="1676" y="-5251"/>
                  <a:pt x="27870" y="66450"/>
                  <a:pt x="35014" y="90792"/>
                </a:cubicBezTo>
                <a:cubicBezTo>
                  <a:pt x="42158" y="115134"/>
                  <a:pt x="41628" y="133919"/>
                  <a:pt x="42951" y="146355"/>
                </a:cubicBezTo>
                <a:cubicBezTo>
                  <a:pt x="44274" y="158791"/>
                  <a:pt x="38718" y="163553"/>
                  <a:pt x="42951" y="165405"/>
                </a:cubicBezTo>
                <a:cubicBezTo>
                  <a:pt x="47184" y="167257"/>
                  <a:pt x="57768" y="174400"/>
                  <a:pt x="68351" y="157467"/>
                </a:cubicBezTo>
                <a:cubicBezTo>
                  <a:pt x="78934" y="140534"/>
                  <a:pt x="120474" y="53486"/>
                  <a:pt x="122326" y="5110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B0CAEFEE-ABEA-48BE-AE20-C187229884AE}"/>
              </a:ext>
            </a:extLst>
          </p:cNvPr>
          <p:cNvSpPr/>
          <p:nvPr/>
        </p:nvSpPr>
        <p:spPr>
          <a:xfrm>
            <a:off x="5791122" y="7324620"/>
            <a:ext cx="195675" cy="68747"/>
          </a:xfrm>
          <a:custGeom>
            <a:avLst/>
            <a:gdLst>
              <a:gd name="connsiteX0" fmla="*/ 78 w 195675"/>
              <a:gd name="connsiteY0" fmla="*/ 105 h 68747"/>
              <a:gd name="connsiteX1" fmla="*/ 114378 w 195675"/>
              <a:gd name="connsiteY1" fmla="*/ 68368 h 68747"/>
              <a:gd name="connsiteX2" fmla="*/ 195341 w 195675"/>
              <a:gd name="connsiteY2" fmla="*/ 28680 h 68747"/>
              <a:gd name="connsiteX3" fmla="*/ 141366 w 195675"/>
              <a:gd name="connsiteY3" fmla="*/ 50905 h 68747"/>
              <a:gd name="connsiteX4" fmla="*/ 96916 w 195675"/>
              <a:gd name="connsiteY4" fmla="*/ 52493 h 68747"/>
              <a:gd name="connsiteX5" fmla="*/ 78 w 195675"/>
              <a:gd name="connsiteY5" fmla="*/ 105 h 6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675" h="68747">
                <a:moveTo>
                  <a:pt x="78" y="105"/>
                </a:moveTo>
                <a:cubicBezTo>
                  <a:pt x="2988" y="2751"/>
                  <a:pt x="81834" y="63606"/>
                  <a:pt x="114378" y="68368"/>
                </a:cubicBezTo>
                <a:cubicBezTo>
                  <a:pt x="146922" y="73130"/>
                  <a:pt x="190843" y="31591"/>
                  <a:pt x="195341" y="28680"/>
                </a:cubicBezTo>
                <a:cubicBezTo>
                  <a:pt x="199839" y="25769"/>
                  <a:pt x="157770" y="46936"/>
                  <a:pt x="141366" y="50905"/>
                </a:cubicBezTo>
                <a:cubicBezTo>
                  <a:pt x="124962" y="54874"/>
                  <a:pt x="117553" y="59372"/>
                  <a:pt x="96916" y="52493"/>
                </a:cubicBezTo>
                <a:cubicBezTo>
                  <a:pt x="76279" y="45614"/>
                  <a:pt x="-2832" y="-2541"/>
                  <a:pt x="78" y="10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C9C06C75-9B4E-4516-A817-0868C7821D6F}"/>
              </a:ext>
            </a:extLst>
          </p:cNvPr>
          <p:cNvSpPr/>
          <p:nvPr/>
        </p:nvSpPr>
        <p:spPr>
          <a:xfrm>
            <a:off x="5845014" y="7380288"/>
            <a:ext cx="135432" cy="125544"/>
          </a:xfrm>
          <a:custGeom>
            <a:avLst/>
            <a:gdLst>
              <a:gd name="connsiteX0" fmla="*/ 135099 w 135432"/>
              <a:gd name="connsiteY0" fmla="*/ 0 h 125544"/>
              <a:gd name="connsiteX1" fmla="*/ 92236 w 135432"/>
              <a:gd name="connsiteY1" fmla="*/ 106362 h 125544"/>
              <a:gd name="connsiteX2" fmla="*/ 161 w 135432"/>
              <a:gd name="connsiteY2" fmla="*/ 125412 h 125544"/>
              <a:gd name="connsiteX3" fmla="*/ 71599 w 135432"/>
              <a:gd name="connsiteY3" fmla="*/ 104775 h 125544"/>
              <a:gd name="connsiteX4" fmla="*/ 135099 w 135432"/>
              <a:gd name="connsiteY4" fmla="*/ 0 h 12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432" h="125544">
                <a:moveTo>
                  <a:pt x="135099" y="0"/>
                </a:moveTo>
                <a:cubicBezTo>
                  <a:pt x="138538" y="264"/>
                  <a:pt x="114726" y="85460"/>
                  <a:pt x="92236" y="106362"/>
                </a:cubicBezTo>
                <a:cubicBezTo>
                  <a:pt x="69746" y="127264"/>
                  <a:pt x="3600" y="125676"/>
                  <a:pt x="161" y="125412"/>
                </a:cubicBezTo>
                <a:cubicBezTo>
                  <a:pt x="-3278" y="125148"/>
                  <a:pt x="49109" y="123031"/>
                  <a:pt x="71599" y="104775"/>
                </a:cubicBezTo>
                <a:cubicBezTo>
                  <a:pt x="94089" y="86519"/>
                  <a:pt x="131660" y="-264"/>
                  <a:pt x="135099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8EA1DDEF-8ADF-4653-98FF-E4DD72D1FE71}"/>
              </a:ext>
            </a:extLst>
          </p:cNvPr>
          <p:cNvSpPr/>
          <p:nvPr/>
        </p:nvSpPr>
        <p:spPr>
          <a:xfrm>
            <a:off x="5909612" y="7210376"/>
            <a:ext cx="129810" cy="168460"/>
          </a:xfrm>
          <a:custGeom>
            <a:avLst/>
            <a:gdLst>
              <a:gd name="connsiteX0" fmla="*/ 11763 w 129810"/>
              <a:gd name="connsiteY0" fmla="*/ 49 h 168460"/>
              <a:gd name="connsiteX1" fmla="*/ 8588 w 129810"/>
              <a:gd name="connsiteY1" fmla="*/ 115937 h 168460"/>
              <a:gd name="connsiteX2" fmla="*/ 129238 w 129810"/>
              <a:gd name="connsiteY2" fmla="*/ 168324 h 168460"/>
              <a:gd name="connsiteX3" fmla="*/ 53038 w 129810"/>
              <a:gd name="connsiteY3" fmla="*/ 130224 h 168460"/>
              <a:gd name="connsiteX4" fmla="*/ 27638 w 129810"/>
              <a:gd name="connsiteY4" fmla="*/ 101649 h 168460"/>
              <a:gd name="connsiteX5" fmla="*/ 11763 w 129810"/>
              <a:gd name="connsiteY5" fmla="*/ 49 h 16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810" h="168460">
                <a:moveTo>
                  <a:pt x="11763" y="49"/>
                </a:moveTo>
                <a:cubicBezTo>
                  <a:pt x="8588" y="2430"/>
                  <a:pt x="-10991" y="87891"/>
                  <a:pt x="8588" y="115937"/>
                </a:cubicBezTo>
                <a:cubicBezTo>
                  <a:pt x="28167" y="143983"/>
                  <a:pt x="121830" y="165943"/>
                  <a:pt x="129238" y="168324"/>
                </a:cubicBezTo>
                <a:cubicBezTo>
                  <a:pt x="136646" y="170705"/>
                  <a:pt x="69971" y="141336"/>
                  <a:pt x="53038" y="130224"/>
                </a:cubicBezTo>
                <a:cubicBezTo>
                  <a:pt x="36105" y="119112"/>
                  <a:pt x="34253" y="121757"/>
                  <a:pt x="27638" y="101649"/>
                </a:cubicBezTo>
                <a:cubicBezTo>
                  <a:pt x="21024" y="81541"/>
                  <a:pt x="14938" y="-2332"/>
                  <a:pt x="11763" y="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EA1B8FD0-C871-4FA8-A2F7-1994E311BB92}"/>
              </a:ext>
            </a:extLst>
          </p:cNvPr>
          <p:cNvSpPr/>
          <p:nvPr/>
        </p:nvSpPr>
        <p:spPr>
          <a:xfrm>
            <a:off x="5976329" y="7364400"/>
            <a:ext cx="212943" cy="182614"/>
          </a:xfrm>
          <a:custGeom>
            <a:avLst/>
            <a:gdLst>
              <a:gd name="connsiteX0" fmla="*/ 11721 w 212943"/>
              <a:gd name="connsiteY0" fmla="*/ 13 h 182614"/>
              <a:gd name="connsiteX1" fmla="*/ 609 w 212943"/>
              <a:gd name="connsiteY1" fmla="*/ 77800 h 182614"/>
              <a:gd name="connsiteX2" fmla="*/ 30771 w 212943"/>
              <a:gd name="connsiteY2" fmla="*/ 111138 h 182614"/>
              <a:gd name="connsiteX3" fmla="*/ 211746 w 212943"/>
              <a:gd name="connsiteY3" fmla="*/ 182575 h 182614"/>
              <a:gd name="connsiteX4" fmla="*/ 105384 w 212943"/>
              <a:gd name="connsiteY4" fmla="*/ 120663 h 182614"/>
              <a:gd name="connsiteX5" fmla="*/ 26009 w 212943"/>
              <a:gd name="connsiteY5" fmla="*/ 84150 h 182614"/>
              <a:gd name="connsiteX6" fmla="*/ 11721 w 212943"/>
              <a:gd name="connsiteY6" fmla="*/ 13 h 18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943" h="182614">
                <a:moveTo>
                  <a:pt x="11721" y="13"/>
                </a:moveTo>
                <a:cubicBezTo>
                  <a:pt x="7488" y="-1045"/>
                  <a:pt x="-2566" y="59279"/>
                  <a:pt x="609" y="77800"/>
                </a:cubicBezTo>
                <a:cubicBezTo>
                  <a:pt x="3784" y="96321"/>
                  <a:pt x="-4418" y="93676"/>
                  <a:pt x="30771" y="111138"/>
                </a:cubicBezTo>
                <a:cubicBezTo>
                  <a:pt x="65960" y="128600"/>
                  <a:pt x="199311" y="180988"/>
                  <a:pt x="211746" y="182575"/>
                </a:cubicBezTo>
                <a:cubicBezTo>
                  <a:pt x="224181" y="184162"/>
                  <a:pt x="136340" y="137067"/>
                  <a:pt x="105384" y="120663"/>
                </a:cubicBezTo>
                <a:cubicBezTo>
                  <a:pt x="74428" y="104259"/>
                  <a:pt x="42149" y="100290"/>
                  <a:pt x="26009" y="84150"/>
                </a:cubicBezTo>
                <a:cubicBezTo>
                  <a:pt x="9869" y="68010"/>
                  <a:pt x="15954" y="1071"/>
                  <a:pt x="11721" y="1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941E06E3-702D-47BC-9EC6-D39C3B76CD42}"/>
              </a:ext>
            </a:extLst>
          </p:cNvPr>
          <p:cNvSpPr/>
          <p:nvPr/>
        </p:nvSpPr>
        <p:spPr>
          <a:xfrm>
            <a:off x="6014991" y="7377016"/>
            <a:ext cx="316167" cy="127754"/>
          </a:xfrm>
          <a:custGeom>
            <a:avLst/>
            <a:gdLst>
              <a:gd name="connsiteX0" fmla="*/ 47 w 316167"/>
              <a:gd name="connsiteY0" fmla="*/ 97 h 127754"/>
              <a:gd name="connsiteX1" fmla="*/ 138159 w 316167"/>
              <a:gd name="connsiteY1" fmla="*/ 28672 h 127754"/>
              <a:gd name="connsiteX2" fmla="*/ 192134 w 316167"/>
              <a:gd name="connsiteY2" fmla="*/ 31847 h 127754"/>
              <a:gd name="connsiteX3" fmla="*/ 312784 w 316167"/>
              <a:gd name="connsiteY3" fmla="*/ 125509 h 127754"/>
              <a:gd name="connsiteX4" fmla="*/ 271509 w 316167"/>
              <a:gd name="connsiteY4" fmla="*/ 93759 h 127754"/>
              <a:gd name="connsiteX5" fmla="*/ 154034 w 316167"/>
              <a:gd name="connsiteY5" fmla="*/ 39784 h 127754"/>
              <a:gd name="connsiteX6" fmla="*/ 47 w 316167"/>
              <a:gd name="connsiteY6" fmla="*/ 97 h 12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167" h="127754">
                <a:moveTo>
                  <a:pt x="47" y="97"/>
                </a:moveTo>
                <a:cubicBezTo>
                  <a:pt x="-2599" y="-1755"/>
                  <a:pt x="106145" y="23380"/>
                  <a:pt x="138159" y="28672"/>
                </a:cubicBezTo>
                <a:cubicBezTo>
                  <a:pt x="170173" y="33964"/>
                  <a:pt x="163030" y="15708"/>
                  <a:pt x="192134" y="31847"/>
                </a:cubicBezTo>
                <a:cubicBezTo>
                  <a:pt x="221238" y="47987"/>
                  <a:pt x="299555" y="115190"/>
                  <a:pt x="312784" y="125509"/>
                </a:cubicBezTo>
                <a:cubicBezTo>
                  <a:pt x="326013" y="135828"/>
                  <a:pt x="297967" y="108046"/>
                  <a:pt x="271509" y="93759"/>
                </a:cubicBezTo>
                <a:cubicBezTo>
                  <a:pt x="245051" y="79472"/>
                  <a:pt x="200601" y="56188"/>
                  <a:pt x="154034" y="39784"/>
                </a:cubicBezTo>
                <a:cubicBezTo>
                  <a:pt x="107467" y="23380"/>
                  <a:pt x="2693" y="1949"/>
                  <a:pt x="47" y="9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D1D393D4-5F6A-48C3-961F-5EB28B3FE458}"/>
              </a:ext>
            </a:extLst>
          </p:cNvPr>
          <p:cNvSpPr/>
          <p:nvPr/>
        </p:nvSpPr>
        <p:spPr>
          <a:xfrm>
            <a:off x="6019054" y="7384940"/>
            <a:ext cx="186480" cy="78333"/>
          </a:xfrm>
          <a:custGeom>
            <a:avLst/>
            <a:gdLst>
              <a:gd name="connsiteX0" fmla="*/ 8684 w 186480"/>
              <a:gd name="connsiteY0" fmla="*/ 110 h 78333"/>
              <a:gd name="connsiteX1" fmla="*/ 16621 w 186480"/>
              <a:gd name="connsiteY1" fmla="*/ 60435 h 78333"/>
              <a:gd name="connsiteX2" fmla="*/ 184896 w 186480"/>
              <a:gd name="connsiteY2" fmla="*/ 47735 h 78333"/>
              <a:gd name="connsiteX3" fmla="*/ 97584 w 186480"/>
              <a:gd name="connsiteY3" fmla="*/ 52498 h 78333"/>
              <a:gd name="connsiteX4" fmla="*/ 38846 w 186480"/>
              <a:gd name="connsiteY4" fmla="*/ 77898 h 78333"/>
              <a:gd name="connsiteX5" fmla="*/ 8684 w 186480"/>
              <a:gd name="connsiteY5" fmla="*/ 110 h 7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480" h="78333">
                <a:moveTo>
                  <a:pt x="8684" y="110"/>
                </a:moveTo>
                <a:cubicBezTo>
                  <a:pt x="4980" y="-2801"/>
                  <a:pt x="-12748" y="52498"/>
                  <a:pt x="16621" y="60435"/>
                </a:cubicBezTo>
                <a:cubicBezTo>
                  <a:pt x="45990" y="68373"/>
                  <a:pt x="171402" y="49058"/>
                  <a:pt x="184896" y="47735"/>
                </a:cubicBezTo>
                <a:cubicBezTo>
                  <a:pt x="198390" y="46412"/>
                  <a:pt x="121926" y="47471"/>
                  <a:pt x="97584" y="52498"/>
                </a:cubicBezTo>
                <a:cubicBezTo>
                  <a:pt x="73242" y="57525"/>
                  <a:pt x="51811" y="81867"/>
                  <a:pt x="38846" y="77898"/>
                </a:cubicBezTo>
                <a:cubicBezTo>
                  <a:pt x="25881" y="73929"/>
                  <a:pt x="12388" y="3021"/>
                  <a:pt x="8684" y="1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A6EF19D-2DB0-4EDB-820C-5371A8127111}"/>
              </a:ext>
            </a:extLst>
          </p:cNvPr>
          <p:cNvSpPr/>
          <p:nvPr/>
        </p:nvSpPr>
        <p:spPr>
          <a:xfrm>
            <a:off x="5664168" y="7404062"/>
            <a:ext cx="112087" cy="384980"/>
          </a:xfrm>
          <a:custGeom>
            <a:avLst/>
            <a:gdLst>
              <a:gd name="connsiteX0" fmla="*/ 32 w 112087"/>
              <a:gd name="connsiteY0" fmla="*/ 1626 h 384980"/>
              <a:gd name="connsiteX1" fmla="*/ 7970 w 112087"/>
              <a:gd name="connsiteY1" fmla="*/ 163551 h 384980"/>
              <a:gd name="connsiteX2" fmla="*/ 14320 w 112087"/>
              <a:gd name="connsiteY2" fmla="*/ 263563 h 384980"/>
              <a:gd name="connsiteX3" fmla="*/ 111157 w 112087"/>
              <a:gd name="connsiteY3" fmla="*/ 381038 h 384980"/>
              <a:gd name="connsiteX4" fmla="*/ 60357 w 112087"/>
              <a:gd name="connsiteY4" fmla="*/ 349288 h 384980"/>
              <a:gd name="connsiteX5" fmla="*/ 11145 w 112087"/>
              <a:gd name="connsiteY5" fmla="*/ 271501 h 384980"/>
              <a:gd name="connsiteX6" fmla="*/ 32 w 112087"/>
              <a:gd name="connsiteY6" fmla="*/ 1626 h 38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87" h="384980">
                <a:moveTo>
                  <a:pt x="32" y="1626"/>
                </a:moveTo>
                <a:cubicBezTo>
                  <a:pt x="-497" y="-16366"/>
                  <a:pt x="5589" y="119895"/>
                  <a:pt x="7970" y="163551"/>
                </a:cubicBezTo>
                <a:cubicBezTo>
                  <a:pt x="10351" y="207207"/>
                  <a:pt x="-2878" y="227315"/>
                  <a:pt x="14320" y="263563"/>
                </a:cubicBezTo>
                <a:cubicBezTo>
                  <a:pt x="31518" y="299811"/>
                  <a:pt x="103484" y="366751"/>
                  <a:pt x="111157" y="381038"/>
                </a:cubicBezTo>
                <a:cubicBezTo>
                  <a:pt x="118830" y="395326"/>
                  <a:pt x="77026" y="367544"/>
                  <a:pt x="60357" y="349288"/>
                </a:cubicBezTo>
                <a:cubicBezTo>
                  <a:pt x="43688" y="331032"/>
                  <a:pt x="20935" y="329445"/>
                  <a:pt x="11145" y="271501"/>
                </a:cubicBezTo>
                <a:cubicBezTo>
                  <a:pt x="1355" y="213557"/>
                  <a:pt x="561" y="19618"/>
                  <a:pt x="32" y="162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24BBB198-5AA0-49CC-8714-A750F9B53C85}"/>
              </a:ext>
            </a:extLst>
          </p:cNvPr>
          <p:cNvSpPr/>
          <p:nvPr/>
        </p:nvSpPr>
        <p:spPr>
          <a:xfrm>
            <a:off x="5815323" y="7509952"/>
            <a:ext cx="217316" cy="59991"/>
          </a:xfrm>
          <a:custGeom>
            <a:avLst/>
            <a:gdLst>
              <a:gd name="connsiteX0" fmla="*/ 1277 w 217316"/>
              <a:gd name="connsiteY0" fmla="*/ 511 h 59991"/>
              <a:gd name="connsiteX1" fmla="*/ 112402 w 217316"/>
              <a:gd name="connsiteY1" fmla="*/ 30673 h 59991"/>
              <a:gd name="connsiteX2" fmla="*/ 217177 w 217316"/>
              <a:gd name="connsiteY2" fmla="*/ 30673 h 59991"/>
              <a:gd name="connsiteX3" fmla="*/ 133040 w 217316"/>
              <a:gd name="connsiteY3" fmla="*/ 41786 h 59991"/>
              <a:gd name="connsiteX4" fmla="*/ 56840 w 217316"/>
              <a:gd name="connsiteY4" fmla="*/ 59248 h 59991"/>
              <a:gd name="connsiteX5" fmla="*/ 1277 w 217316"/>
              <a:gd name="connsiteY5" fmla="*/ 511 h 5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16" h="59991">
                <a:moveTo>
                  <a:pt x="1277" y="511"/>
                </a:moveTo>
                <a:cubicBezTo>
                  <a:pt x="10537" y="-4251"/>
                  <a:pt x="76419" y="25646"/>
                  <a:pt x="112402" y="30673"/>
                </a:cubicBezTo>
                <a:cubicBezTo>
                  <a:pt x="148385" y="35700"/>
                  <a:pt x="213737" y="28821"/>
                  <a:pt x="217177" y="30673"/>
                </a:cubicBezTo>
                <a:cubicBezTo>
                  <a:pt x="220617" y="32525"/>
                  <a:pt x="159763" y="37024"/>
                  <a:pt x="133040" y="41786"/>
                </a:cubicBezTo>
                <a:cubicBezTo>
                  <a:pt x="106317" y="46548"/>
                  <a:pt x="78271" y="63746"/>
                  <a:pt x="56840" y="59248"/>
                </a:cubicBezTo>
                <a:cubicBezTo>
                  <a:pt x="35409" y="54750"/>
                  <a:pt x="-7983" y="5273"/>
                  <a:pt x="1277" y="5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81E725B4-10D2-48CB-BA53-00FDF2A5AA42}"/>
              </a:ext>
            </a:extLst>
          </p:cNvPr>
          <p:cNvSpPr/>
          <p:nvPr/>
        </p:nvSpPr>
        <p:spPr>
          <a:xfrm>
            <a:off x="5673722" y="7451457"/>
            <a:ext cx="146943" cy="111254"/>
          </a:xfrm>
          <a:custGeom>
            <a:avLst/>
            <a:gdLst>
              <a:gd name="connsiteX0" fmla="*/ 3178 w 146943"/>
              <a:gd name="connsiteY0" fmla="*/ 268 h 111254"/>
              <a:gd name="connsiteX1" fmla="*/ 134941 w 146943"/>
              <a:gd name="connsiteY1" fmla="*/ 17731 h 111254"/>
              <a:gd name="connsiteX2" fmla="*/ 134941 w 146943"/>
              <a:gd name="connsiteY2" fmla="*/ 68531 h 111254"/>
              <a:gd name="connsiteX3" fmla="*/ 82553 w 146943"/>
              <a:gd name="connsiteY3" fmla="*/ 103456 h 111254"/>
              <a:gd name="connsiteX4" fmla="*/ 3 w 146943"/>
              <a:gd name="connsiteY4" fmla="*/ 109806 h 111254"/>
              <a:gd name="connsiteX5" fmla="*/ 79378 w 146943"/>
              <a:gd name="connsiteY5" fmla="*/ 82818 h 111254"/>
              <a:gd name="connsiteX6" fmla="*/ 131766 w 146943"/>
              <a:gd name="connsiteY6" fmla="*/ 57418 h 111254"/>
              <a:gd name="connsiteX7" fmla="*/ 134941 w 146943"/>
              <a:gd name="connsiteY7" fmla="*/ 28843 h 111254"/>
              <a:gd name="connsiteX8" fmla="*/ 3178 w 146943"/>
              <a:gd name="connsiteY8" fmla="*/ 268 h 11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943" h="111254">
                <a:moveTo>
                  <a:pt x="3178" y="268"/>
                </a:moveTo>
                <a:cubicBezTo>
                  <a:pt x="3178" y="-1584"/>
                  <a:pt x="112981" y="6354"/>
                  <a:pt x="134941" y="17731"/>
                </a:cubicBezTo>
                <a:cubicBezTo>
                  <a:pt x="156902" y="29108"/>
                  <a:pt x="143672" y="54244"/>
                  <a:pt x="134941" y="68531"/>
                </a:cubicBezTo>
                <a:cubicBezTo>
                  <a:pt x="126210" y="82818"/>
                  <a:pt x="105043" y="96577"/>
                  <a:pt x="82553" y="103456"/>
                </a:cubicBezTo>
                <a:cubicBezTo>
                  <a:pt x="60063" y="110335"/>
                  <a:pt x="532" y="113246"/>
                  <a:pt x="3" y="109806"/>
                </a:cubicBezTo>
                <a:cubicBezTo>
                  <a:pt x="-526" y="106366"/>
                  <a:pt x="57417" y="91549"/>
                  <a:pt x="79378" y="82818"/>
                </a:cubicBezTo>
                <a:cubicBezTo>
                  <a:pt x="101339" y="74087"/>
                  <a:pt x="122506" y="66414"/>
                  <a:pt x="131766" y="57418"/>
                </a:cubicBezTo>
                <a:cubicBezTo>
                  <a:pt x="141027" y="48422"/>
                  <a:pt x="157166" y="38103"/>
                  <a:pt x="134941" y="28843"/>
                </a:cubicBezTo>
                <a:cubicBezTo>
                  <a:pt x="112716" y="19583"/>
                  <a:pt x="3178" y="2120"/>
                  <a:pt x="3178" y="26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9B8B513A-FE6A-421E-8FD0-16700366A089}"/>
              </a:ext>
            </a:extLst>
          </p:cNvPr>
          <p:cNvSpPr/>
          <p:nvPr/>
        </p:nvSpPr>
        <p:spPr>
          <a:xfrm>
            <a:off x="5687774" y="7566522"/>
            <a:ext cx="326110" cy="80569"/>
          </a:xfrm>
          <a:custGeom>
            <a:avLst/>
            <a:gdLst>
              <a:gd name="connsiteX0" fmla="*/ 239 w 326110"/>
              <a:gd name="connsiteY0" fmla="*/ 7441 h 80569"/>
              <a:gd name="connsiteX1" fmla="*/ 119301 w 326110"/>
              <a:gd name="connsiteY1" fmla="*/ 7441 h 80569"/>
              <a:gd name="connsiteX2" fmla="*/ 138351 w 326110"/>
              <a:gd name="connsiteY2" fmla="*/ 66178 h 80569"/>
              <a:gd name="connsiteX3" fmla="*/ 185976 w 326110"/>
              <a:gd name="connsiteY3" fmla="*/ 80466 h 80569"/>
              <a:gd name="connsiteX4" fmla="*/ 325676 w 326110"/>
              <a:gd name="connsiteY4" fmla="*/ 74116 h 80569"/>
              <a:gd name="connsiteX5" fmla="*/ 227251 w 326110"/>
              <a:gd name="connsiteY5" fmla="*/ 80466 h 80569"/>
              <a:gd name="connsiteX6" fmla="*/ 154226 w 326110"/>
              <a:gd name="connsiteY6" fmla="*/ 67766 h 80569"/>
              <a:gd name="connsiteX7" fmla="*/ 239 w 326110"/>
              <a:gd name="connsiteY7" fmla="*/ 7441 h 8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110" h="80569">
                <a:moveTo>
                  <a:pt x="239" y="7441"/>
                </a:moveTo>
                <a:cubicBezTo>
                  <a:pt x="-5582" y="-2613"/>
                  <a:pt x="96282" y="-2349"/>
                  <a:pt x="119301" y="7441"/>
                </a:cubicBezTo>
                <a:cubicBezTo>
                  <a:pt x="142320" y="17231"/>
                  <a:pt x="127238" y="54007"/>
                  <a:pt x="138351" y="66178"/>
                </a:cubicBezTo>
                <a:cubicBezTo>
                  <a:pt x="149464" y="78349"/>
                  <a:pt x="154755" y="79143"/>
                  <a:pt x="185976" y="80466"/>
                </a:cubicBezTo>
                <a:lnTo>
                  <a:pt x="325676" y="74116"/>
                </a:lnTo>
                <a:cubicBezTo>
                  <a:pt x="332555" y="74116"/>
                  <a:pt x="255826" y="81524"/>
                  <a:pt x="227251" y="80466"/>
                </a:cubicBezTo>
                <a:cubicBezTo>
                  <a:pt x="198676" y="79408"/>
                  <a:pt x="184918" y="79408"/>
                  <a:pt x="154226" y="67766"/>
                </a:cubicBezTo>
                <a:cubicBezTo>
                  <a:pt x="123534" y="56124"/>
                  <a:pt x="6060" y="17495"/>
                  <a:pt x="239" y="74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FB416D10-BBDE-4F78-BA97-8FC62B8DD010}"/>
              </a:ext>
            </a:extLst>
          </p:cNvPr>
          <p:cNvSpPr/>
          <p:nvPr/>
        </p:nvSpPr>
        <p:spPr>
          <a:xfrm>
            <a:off x="5792764" y="7545182"/>
            <a:ext cx="234098" cy="96586"/>
          </a:xfrm>
          <a:custGeom>
            <a:avLst/>
            <a:gdLst>
              <a:gd name="connsiteX0" fmla="*/ 24 w 234098"/>
              <a:gd name="connsiteY0" fmla="*/ 206 h 96586"/>
              <a:gd name="connsiteX1" fmla="*/ 66699 w 234098"/>
              <a:gd name="connsiteY1" fmla="*/ 92281 h 96586"/>
              <a:gd name="connsiteX2" fmla="*/ 95274 w 234098"/>
              <a:gd name="connsiteY2" fmla="*/ 74818 h 96586"/>
              <a:gd name="connsiteX3" fmla="*/ 233386 w 234098"/>
              <a:gd name="connsiteY3" fmla="*/ 16081 h 96586"/>
              <a:gd name="connsiteX4" fmla="*/ 146074 w 234098"/>
              <a:gd name="connsiteY4" fmla="*/ 54181 h 96586"/>
              <a:gd name="connsiteX5" fmla="*/ 74636 w 234098"/>
              <a:gd name="connsiteY5" fmla="*/ 66881 h 96586"/>
              <a:gd name="connsiteX6" fmla="*/ 24 w 234098"/>
              <a:gd name="connsiteY6" fmla="*/ 206 h 9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98" h="96586">
                <a:moveTo>
                  <a:pt x="24" y="206"/>
                </a:moveTo>
                <a:cubicBezTo>
                  <a:pt x="-1299" y="4439"/>
                  <a:pt x="50824" y="79846"/>
                  <a:pt x="66699" y="92281"/>
                </a:cubicBezTo>
                <a:cubicBezTo>
                  <a:pt x="82574" y="104716"/>
                  <a:pt x="67493" y="87518"/>
                  <a:pt x="95274" y="74818"/>
                </a:cubicBezTo>
                <a:cubicBezTo>
                  <a:pt x="123055" y="62118"/>
                  <a:pt x="224919" y="19521"/>
                  <a:pt x="233386" y="16081"/>
                </a:cubicBezTo>
                <a:cubicBezTo>
                  <a:pt x="241853" y="12641"/>
                  <a:pt x="172532" y="45714"/>
                  <a:pt x="146074" y="54181"/>
                </a:cubicBezTo>
                <a:cubicBezTo>
                  <a:pt x="119616" y="62648"/>
                  <a:pt x="96332" y="75612"/>
                  <a:pt x="74636" y="66881"/>
                </a:cubicBezTo>
                <a:cubicBezTo>
                  <a:pt x="52940" y="58150"/>
                  <a:pt x="1347" y="-4027"/>
                  <a:pt x="24" y="20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8B8F86CA-7D27-4232-8BAA-EA4111DEE04F}"/>
              </a:ext>
            </a:extLst>
          </p:cNvPr>
          <p:cNvSpPr/>
          <p:nvPr/>
        </p:nvSpPr>
        <p:spPr>
          <a:xfrm>
            <a:off x="5608308" y="7548498"/>
            <a:ext cx="86055" cy="158937"/>
          </a:xfrm>
          <a:custGeom>
            <a:avLst/>
            <a:gdLst>
              <a:gd name="connsiteX0" fmla="*/ 19380 w 86055"/>
              <a:gd name="connsiteY0" fmla="*/ 65 h 158937"/>
              <a:gd name="connsiteX1" fmla="*/ 3505 w 86055"/>
              <a:gd name="connsiteY1" fmla="*/ 141352 h 158937"/>
              <a:gd name="connsiteX2" fmla="*/ 8267 w 86055"/>
              <a:gd name="connsiteY2" fmla="*/ 150877 h 158937"/>
              <a:gd name="connsiteX3" fmla="*/ 86055 w 86055"/>
              <a:gd name="connsiteY3" fmla="*/ 87377 h 158937"/>
              <a:gd name="connsiteX4" fmla="*/ 9855 w 86055"/>
              <a:gd name="connsiteY4" fmla="*/ 122302 h 158937"/>
              <a:gd name="connsiteX5" fmla="*/ 19380 w 86055"/>
              <a:gd name="connsiteY5" fmla="*/ 65 h 15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055" h="158937">
                <a:moveTo>
                  <a:pt x="19380" y="65"/>
                </a:moveTo>
                <a:cubicBezTo>
                  <a:pt x="18322" y="3240"/>
                  <a:pt x="5357" y="116217"/>
                  <a:pt x="3505" y="141352"/>
                </a:cubicBezTo>
                <a:cubicBezTo>
                  <a:pt x="1653" y="166487"/>
                  <a:pt x="-5491" y="159873"/>
                  <a:pt x="8267" y="150877"/>
                </a:cubicBezTo>
                <a:cubicBezTo>
                  <a:pt x="22025" y="141881"/>
                  <a:pt x="85790" y="92139"/>
                  <a:pt x="86055" y="87377"/>
                </a:cubicBezTo>
                <a:cubicBezTo>
                  <a:pt x="86320" y="82615"/>
                  <a:pt x="21497" y="133944"/>
                  <a:pt x="9855" y="122302"/>
                </a:cubicBezTo>
                <a:cubicBezTo>
                  <a:pt x="-1787" y="110660"/>
                  <a:pt x="20438" y="-3110"/>
                  <a:pt x="19380" y="6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586F86E1-1DD2-4DD2-951A-CA011CD7831D}"/>
              </a:ext>
            </a:extLst>
          </p:cNvPr>
          <p:cNvSpPr/>
          <p:nvPr/>
        </p:nvSpPr>
        <p:spPr>
          <a:xfrm>
            <a:off x="5639858" y="7678392"/>
            <a:ext cx="362518" cy="240113"/>
          </a:xfrm>
          <a:custGeom>
            <a:avLst/>
            <a:gdLst>
              <a:gd name="connsiteX0" fmla="*/ 6880 w 362518"/>
              <a:gd name="connsiteY0" fmla="*/ 346 h 240113"/>
              <a:gd name="connsiteX1" fmla="*/ 2117 w 362518"/>
              <a:gd name="connsiteY1" fmla="*/ 128933 h 240113"/>
              <a:gd name="connsiteX2" fmla="*/ 33867 w 362518"/>
              <a:gd name="connsiteY2" fmla="*/ 182908 h 240113"/>
              <a:gd name="connsiteX3" fmla="*/ 130705 w 362518"/>
              <a:gd name="connsiteY3" fmla="*/ 192433 h 240113"/>
              <a:gd name="connsiteX4" fmla="*/ 152930 w 362518"/>
              <a:gd name="connsiteY4" fmla="*/ 189258 h 240113"/>
              <a:gd name="connsiteX5" fmla="*/ 32280 w 362518"/>
              <a:gd name="connsiteY5" fmla="*/ 240058 h 240113"/>
              <a:gd name="connsiteX6" fmla="*/ 148167 w 362518"/>
              <a:gd name="connsiteY6" fmla="*/ 197196 h 240113"/>
              <a:gd name="connsiteX7" fmla="*/ 260880 w 362518"/>
              <a:gd name="connsiteY7" fmla="*/ 111471 h 240113"/>
              <a:gd name="connsiteX8" fmla="*/ 260880 w 362518"/>
              <a:gd name="connsiteY8" fmla="*/ 176558 h 240113"/>
              <a:gd name="connsiteX9" fmla="*/ 362480 w 362518"/>
              <a:gd name="connsiteY9" fmla="*/ 219421 h 240113"/>
              <a:gd name="connsiteX10" fmla="*/ 248180 w 362518"/>
              <a:gd name="connsiteY10" fmla="*/ 174971 h 240113"/>
              <a:gd name="connsiteX11" fmla="*/ 121180 w 362518"/>
              <a:gd name="connsiteY11" fmla="*/ 194021 h 240113"/>
              <a:gd name="connsiteX12" fmla="*/ 38630 w 362518"/>
              <a:gd name="connsiteY12" fmla="*/ 171796 h 240113"/>
              <a:gd name="connsiteX13" fmla="*/ 6880 w 362518"/>
              <a:gd name="connsiteY13" fmla="*/ 346 h 24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518" h="240113">
                <a:moveTo>
                  <a:pt x="6880" y="346"/>
                </a:moveTo>
                <a:cubicBezTo>
                  <a:pt x="794" y="-6798"/>
                  <a:pt x="-2381" y="98506"/>
                  <a:pt x="2117" y="128933"/>
                </a:cubicBezTo>
                <a:cubicBezTo>
                  <a:pt x="6615" y="159360"/>
                  <a:pt x="12436" y="172325"/>
                  <a:pt x="33867" y="182908"/>
                </a:cubicBezTo>
                <a:cubicBezTo>
                  <a:pt x="55298" y="193491"/>
                  <a:pt x="110861" y="191375"/>
                  <a:pt x="130705" y="192433"/>
                </a:cubicBezTo>
                <a:cubicBezTo>
                  <a:pt x="150549" y="193491"/>
                  <a:pt x="169334" y="181321"/>
                  <a:pt x="152930" y="189258"/>
                </a:cubicBezTo>
                <a:cubicBezTo>
                  <a:pt x="136526" y="197196"/>
                  <a:pt x="32280" y="240058"/>
                  <a:pt x="32280" y="240058"/>
                </a:cubicBezTo>
                <a:cubicBezTo>
                  <a:pt x="31486" y="241381"/>
                  <a:pt x="110067" y="218627"/>
                  <a:pt x="148167" y="197196"/>
                </a:cubicBezTo>
                <a:cubicBezTo>
                  <a:pt x="186267" y="175765"/>
                  <a:pt x="242095" y="114911"/>
                  <a:pt x="260880" y="111471"/>
                </a:cubicBezTo>
                <a:cubicBezTo>
                  <a:pt x="279666" y="108031"/>
                  <a:pt x="243947" y="158566"/>
                  <a:pt x="260880" y="176558"/>
                </a:cubicBezTo>
                <a:cubicBezTo>
                  <a:pt x="277813" y="194550"/>
                  <a:pt x="364597" y="219685"/>
                  <a:pt x="362480" y="219421"/>
                </a:cubicBezTo>
                <a:cubicBezTo>
                  <a:pt x="360363" y="219157"/>
                  <a:pt x="288397" y="179204"/>
                  <a:pt x="248180" y="174971"/>
                </a:cubicBezTo>
                <a:cubicBezTo>
                  <a:pt x="207963" y="170738"/>
                  <a:pt x="156105" y="194550"/>
                  <a:pt x="121180" y="194021"/>
                </a:cubicBezTo>
                <a:cubicBezTo>
                  <a:pt x="86255" y="193492"/>
                  <a:pt x="57151" y="200106"/>
                  <a:pt x="38630" y="171796"/>
                </a:cubicBezTo>
                <a:cubicBezTo>
                  <a:pt x="20109" y="143486"/>
                  <a:pt x="12966" y="7490"/>
                  <a:pt x="6880" y="34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3AA88D13-107A-4AD0-9ED1-BFA7ECCD61C1}"/>
              </a:ext>
            </a:extLst>
          </p:cNvPr>
          <p:cNvSpPr/>
          <p:nvPr/>
        </p:nvSpPr>
        <p:spPr>
          <a:xfrm>
            <a:off x="5708348" y="7651408"/>
            <a:ext cx="243404" cy="98140"/>
          </a:xfrm>
          <a:custGeom>
            <a:avLst/>
            <a:gdLst>
              <a:gd name="connsiteX0" fmla="*/ 302 w 243404"/>
              <a:gd name="connsiteY0" fmla="*/ 342 h 98140"/>
              <a:gd name="connsiteX1" fmla="*/ 74915 w 243404"/>
              <a:gd name="connsiteY1" fmla="*/ 63842 h 98140"/>
              <a:gd name="connsiteX2" fmla="*/ 195565 w 243404"/>
              <a:gd name="connsiteY2" fmla="*/ 32092 h 98140"/>
              <a:gd name="connsiteX3" fmla="*/ 243190 w 243404"/>
              <a:gd name="connsiteY3" fmla="*/ 27330 h 98140"/>
              <a:gd name="connsiteX4" fmla="*/ 179690 w 243404"/>
              <a:gd name="connsiteY4" fmla="*/ 52730 h 98140"/>
              <a:gd name="connsiteX5" fmla="*/ 101902 w 243404"/>
              <a:gd name="connsiteY5" fmla="*/ 97180 h 98140"/>
              <a:gd name="connsiteX6" fmla="*/ 302 w 243404"/>
              <a:gd name="connsiteY6" fmla="*/ 342 h 9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04" h="98140">
                <a:moveTo>
                  <a:pt x="302" y="342"/>
                </a:moveTo>
                <a:cubicBezTo>
                  <a:pt x="-4196" y="-5214"/>
                  <a:pt x="42371" y="58550"/>
                  <a:pt x="74915" y="63842"/>
                </a:cubicBezTo>
                <a:cubicBezTo>
                  <a:pt x="107459" y="69134"/>
                  <a:pt x="167519" y="38177"/>
                  <a:pt x="195565" y="32092"/>
                </a:cubicBezTo>
                <a:cubicBezTo>
                  <a:pt x="223611" y="26007"/>
                  <a:pt x="245836" y="23890"/>
                  <a:pt x="243190" y="27330"/>
                </a:cubicBezTo>
                <a:cubicBezTo>
                  <a:pt x="240544" y="30770"/>
                  <a:pt x="203238" y="41088"/>
                  <a:pt x="179690" y="52730"/>
                </a:cubicBezTo>
                <a:cubicBezTo>
                  <a:pt x="156142" y="64372"/>
                  <a:pt x="129154" y="104853"/>
                  <a:pt x="101902" y="97180"/>
                </a:cubicBezTo>
                <a:cubicBezTo>
                  <a:pt x="74650" y="89507"/>
                  <a:pt x="4800" y="5898"/>
                  <a:pt x="302" y="34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7F9E5501-294F-48A7-9754-8CDE997A765E}"/>
              </a:ext>
            </a:extLst>
          </p:cNvPr>
          <p:cNvSpPr/>
          <p:nvPr/>
        </p:nvSpPr>
        <p:spPr>
          <a:xfrm>
            <a:off x="6207097" y="7590420"/>
            <a:ext cx="253462" cy="158015"/>
          </a:xfrm>
          <a:custGeom>
            <a:avLst/>
            <a:gdLst>
              <a:gd name="connsiteX0" fmla="*/ 158778 w 253462"/>
              <a:gd name="connsiteY0" fmla="*/ 1005 h 158015"/>
              <a:gd name="connsiteX1" fmla="*/ 139728 w 253462"/>
              <a:gd name="connsiteY1" fmla="*/ 113718 h 158015"/>
              <a:gd name="connsiteX2" fmla="*/ 161953 w 253462"/>
              <a:gd name="connsiteY2" fmla="*/ 143880 h 158015"/>
              <a:gd name="connsiteX3" fmla="*/ 252441 w 253462"/>
              <a:gd name="connsiteY3" fmla="*/ 129593 h 158015"/>
              <a:gd name="connsiteX4" fmla="*/ 95278 w 253462"/>
              <a:gd name="connsiteY4" fmla="*/ 139118 h 158015"/>
              <a:gd name="connsiteX5" fmla="*/ 36541 w 253462"/>
              <a:gd name="connsiteY5" fmla="*/ 156580 h 158015"/>
              <a:gd name="connsiteX6" fmla="*/ 125441 w 253462"/>
              <a:gd name="connsiteY6" fmla="*/ 97843 h 158015"/>
              <a:gd name="connsiteX7" fmla="*/ 28 w 253462"/>
              <a:gd name="connsiteY7" fmla="*/ 91493 h 158015"/>
              <a:gd name="connsiteX8" fmla="*/ 114328 w 253462"/>
              <a:gd name="connsiteY8" fmla="*/ 59743 h 158015"/>
              <a:gd name="connsiteX9" fmla="*/ 158778 w 253462"/>
              <a:gd name="connsiteY9" fmla="*/ 1005 h 15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462" h="158015">
                <a:moveTo>
                  <a:pt x="158778" y="1005"/>
                </a:moveTo>
                <a:cubicBezTo>
                  <a:pt x="163011" y="10001"/>
                  <a:pt x="139199" y="89906"/>
                  <a:pt x="139728" y="113718"/>
                </a:cubicBezTo>
                <a:cubicBezTo>
                  <a:pt x="140257" y="137530"/>
                  <a:pt x="143168" y="141234"/>
                  <a:pt x="161953" y="143880"/>
                </a:cubicBezTo>
                <a:cubicBezTo>
                  <a:pt x="180738" y="146526"/>
                  <a:pt x="263553" y="130387"/>
                  <a:pt x="252441" y="129593"/>
                </a:cubicBezTo>
                <a:cubicBezTo>
                  <a:pt x="241329" y="128799"/>
                  <a:pt x="131261" y="134620"/>
                  <a:pt x="95278" y="139118"/>
                </a:cubicBezTo>
                <a:cubicBezTo>
                  <a:pt x="59295" y="143616"/>
                  <a:pt x="31514" y="163459"/>
                  <a:pt x="36541" y="156580"/>
                </a:cubicBezTo>
                <a:cubicBezTo>
                  <a:pt x="41568" y="149701"/>
                  <a:pt x="131526" y="108691"/>
                  <a:pt x="125441" y="97843"/>
                </a:cubicBezTo>
                <a:cubicBezTo>
                  <a:pt x="119356" y="86995"/>
                  <a:pt x="1880" y="97843"/>
                  <a:pt x="28" y="91493"/>
                </a:cubicBezTo>
                <a:cubicBezTo>
                  <a:pt x="-1824" y="85143"/>
                  <a:pt x="87340" y="73501"/>
                  <a:pt x="114328" y="59743"/>
                </a:cubicBezTo>
                <a:cubicBezTo>
                  <a:pt x="141315" y="45985"/>
                  <a:pt x="154545" y="-7991"/>
                  <a:pt x="158778" y="100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2016A80C-7F9D-429B-B40E-F29A041C6750}"/>
              </a:ext>
            </a:extLst>
          </p:cNvPr>
          <p:cNvSpPr/>
          <p:nvPr/>
        </p:nvSpPr>
        <p:spPr>
          <a:xfrm>
            <a:off x="5559000" y="7877156"/>
            <a:ext cx="178229" cy="67228"/>
          </a:xfrm>
          <a:custGeom>
            <a:avLst/>
            <a:gdLst>
              <a:gd name="connsiteX0" fmla="*/ 425 w 178229"/>
              <a:gd name="connsiteY0" fmla="*/ 4782 h 67228"/>
              <a:gd name="connsiteX1" fmla="*/ 113138 w 178229"/>
              <a:gd name="connsiteY1" fmla="*/ 23832 h 67228"/>
              <a:gd name="connsiteX2" fmla="*/ 178225 w 178229"/>
              <a:gd name="connsiteY2" fmla="*/ 19 h 67228"/>
              <a:gd name="connsiteX3" fmla="*/ 116313 w 178229"/>
              <a:gd name="connsiteY3" fmla="*/ 28594 h 67228"/>
              <a:gd name="connsiteX4" fmla="*/ 95675 w 178229"/>
              <a:gd name="connsiteY4" fmla="*/ 66694 h 67228"/>
              <a:gd name="connsiteX5" fmla="*/ 75038 w 178229"/>
              <a:gd name="connsiteY5" fmla="*/ 49232 h 67228"/>
              <a:gd name="connsiteX6" fmla="*/ 425 w 178229"/>
              <a:gd name="connsiteY6" fmla="*/ 4782 h 6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29" h="67228">
                <a:moveTo>
                  <a:pt x="425" y="4782"/>
                </a:moveTo>
                <a:cubicBezTo>
                  <a:pt x="6775" y="549"/>
                  <a:pt x="83505" y="24626"/>
                  <a:pt x="113138" y="23832"/>
                </a:cubicBezTo>
                <a:cubicBezTo>
                  <a:pt x="142771" y="23038"/>
                  <a:pt x="177696" y="-775"/>
                  <a:pt x="178225" y="19"/>
                </a:cubicBezTo>
                <a:cubicBezTo>
                  <a:pt x="178754" y="813"/>
                  <a:pt x="130071" y="17481"/>
                  <a:pt x="116313" y="28594"/>
                </a:cubicBezTo>
                <a:cubicBezTo>
                  <a:pt x="102555" y="39707"/>
                  <a:pt x="102554" y="63254"/>
                  <a:pt x="95675" y="66694"/>
                </a:cubicBezTo>
                <a:cubicBezTo>
                  <a:pt x="88796" y="70134"/>
                  <a:pt x="89326" y="56111"/>
                  <a:pt x="75038" y="49232"/>
                </a:cubicBezTo>
                <a:cubicBezTo>
                  <a:pt x="60751" y="42353"/>
                  <a:pt x="-5925" y="9015"/>
                  <a:pt x="425" y="478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D6D01EA2-1503-4AF4-A740-6378BD12E09B}"/>
              </a:ext>
            </a:extLst>
          </p:cNvPr>
          <p:cNvSpPr/>
          <p:nvPr/>
        </p:nvSpPr>
        <p:spPr>
          <a:xfrm>
            <a:off x="5703848" y="7923036"/>
            <a:ext cx="117664" cy="159443"/>
          </a:xfrm>
          <a:custGeom>
            <a:avLst/>
            <a:gdLst>
              <a:gd name="connsiteX0" fmla="*/ 40 w 117664"/>
              <a:gd name="connsiteY0" fmla="*/ 177 h 159443"/>
              <a:gd name="connsiteX1" fmla="*/ 63540 w 117664"/>
              <a:gd name="connsiteY1" fmla="*/ 98602 h 159443"/>
              <a:gd name="connsiteX2" fmla="*/ 114340 w 117664"/>
              <a:gd name="connsiteY2" fmla="*/ 120827 h 159443"/>
              <a:gd name="connsiteX3" fmla="*/ 112752 w 117664"/>
              <a:gd name="connsiteY3" fmla="*/ 158927 h 159443"/>
              <a:gd name="connsiteX4" fmla="*/ 112752 w 117664"/>
              <a:gd name="connsiteY4" fmla="*/ 90664 h 159443"/>
              <a:gd name="connsiteX5" fmla="*/ 73065 w 117664"/>
              <a:gd name="connsiteY5" fmla="*/ 74789 h 159443"/>
              <a:gd name="connsiteX6" fmla="*/ 40 w 117664"/>
              <a:gd name="connsiteY6" fmla="*/ 177 h 15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64" h="159443">
                <a:moveTo>
                  <a:pt x="40" y="177"/>
                </a:moveTo>
                <a:cubicBezTo>
                  <a:pt x="-1548" y="4146"/>
                  <a:pt x="44490" y="78494"/>
                  <a:pt x="63540" y="98602"/>
                </a:cubicBezTo>
                <a:cubicBezTo>
                  <a:pt x="82590" y="118710"/>
                  <a:pt x="106138" y="110773"/>
                  <a:pt x="114340" y="120827"/>
                </a:cubicBezTo>
                <a:cubicBezTo>
                  <a:pt x="122542" y="130881"/>
                  <a:pt x="113017" y="163954"/>
                  <a:pt x="112752" y="158927"/>
                </a:cubicBezTo>
                <a:cubicBezTo>
                  <a:pt x="112487" y="153900"/>
                  <a:pt x="119366" y="104687"/>
                  <a:pt x="112752" y="90664"/>
                </a:cubicBezTo>
                <a:cubicBezTo>
                  <a:pt x="106138" y="76641"/>
                  <a:pt x="88146" y="89606"/>
                  <a:pt x="73065" y="74789"/>
                </a:cubicBezTo>
                <a:cubicBezTo>
                  <a:pt x="57984" y="59972"/>
                  <a:pt x="1628" y="-3792"/>
                  <a:pt x="40" y="17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370B5804-2187-4160-B6FA-92044AB499EF}"/>
              </a:ext>
            </a:extLst>
          </p:cNvPr>
          <p:cNvSpPr/>
          <p:nvPr/>
        </p:nvSpPr>
        <p:spPr>
          <a:xfrm>
            <a:off x="5632034" y="7913588"/>
            <a:ext cx="176645" cy="184189"/>
          </a:xfrm>
          <a:custGeom>
            <a:avLst/>
            <a:gdLst>
              <a:gd name="connsiteX0" fmla="*/ 54391 w 176645"/>
              <a:gd name="connsiteY0" fmla="*/ 100 h 184189"/>
              <a:gd name="connsiteX1" fmla="*/ 8354 w 176645"/>
              <a:gd name="connsiteY1" fmla="*/ 55662 h 184189"/>
              <a:gd name="connsiteX2" fmla="*/ 21054 w 176645"/>
              <a:gd name="connsiteY2" fmla="*/ 104875 h 184189"/>
              <a:gd name="connsiteX3" fmla="*/ 49629 w 176645"/>
              <a:gd name="connsiteY3" fmla="*/ 166787 h 184189"/>
              <a:gd name="connsiteX4" fmla="*/ 97254 w 176645"/>
              <a:gd name="connsiteY4" fmla="*/ 182662 h 184189"/>
              <a:gd name="connsiteX5" fmla="*/ 176629 w 176645"/>
              <a:gd name="connsiteY5" fmla="*/ 182662 h 184189"/>
              <a:gd name="connsiteX6" fmla="*/ 103604 w 176645"/>
              <a:gd name="connsiteY6" fmla="*/ 174725 h 184189"/>
              <a:gd name="connsiteX7" fmla="*/ 27404 w 176645"/>
              <a:gd name="connsiteY7" fmla="*/ 158850 h 184189"/>
              <a:gd name="connsiteX8" fmla="*/ 416 w 176645"/>
              <a:gd name="connsiteY8" fmla="*/ 69950 h 184189"/>
              <a:gd name="connsiteX9" fmla="*/ 54391 w 176645"/>
              <a:gd name="connsiteY9" fmla="*/ 100 h 18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645" h="184189">
                <a:moveTo>
                  <a:pt x="54391" y="100"/>
                </a:moveTo>
                <a:cubicBezTo>
                  <a:pt x="55714" y="-2281"/>
                  <a:pt x="13910" y="38200"/>
                  <a:pt x="8354" y="55662"/>
                </a:cubicBezTo>
                <a:cubicBezTo>
                  <a:pt x="2798" y="73124"/>
                  <a:pt x="14175" y="86354"/>
                  <a:pt x="21054" y="104875"/>
                </a:cubicBezTo>
                <a:cubicBezTo>
                  <a:pt x="27933" y="123396"/>
                  <a:pt x="36929" y="153823"/>
                  <a:pt x="49629" y="166787"/>
                </a:cubicBezTo>
                <a:cubicBezTo>
                  <a:pt x="62329" y="179751"/>
                  <a:pt x="76087" y="180016"/>
                  <a:pt x="97254" y="182662"/>
                </a:cubicBezTo>
                <a:cubicBezTo>
                  <a:pt x="118421" y="185308"/>
                  <a:pt x="175571" y="183985"/>
                  <a:pt x="176629" y="182662"/>
                </a:cubicBezTo>
                <a:cubicBezTo>
                  <a:pt x="177687" y="181339"/>
                  <a:pt x="128475" y="178694"/>
                  <a:pt x="103604" y="174725"/>
                </a:cubicBezTo>
                <a:cubicBezTo>
                  <a:pt x="78733" y="170756"/>
                  <a:pt x="44602" y="176313"/>
                  <a:pt x="27404" y="158850"/>
                </a:cubicBezTo>
                <a:cubicBezTo>
                  <a:pt x="10206" y="141388"/>
                  <a:pt x="-2494" y="94556"/>
                  <a:pt x="416" y="69950"/>
                </a:cubicBezTo>
                <a:cubicBezTo>
                  <a:pt x="3326" y="45344"/>
                  <a:pt x="53068" y="2481"/>
                  <a:pt x="54391" y="1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0E33A246-E038-419D-B798-D7DA0172943A}"/>
              </a:ext>
            </a:extLst>
          </p:cNvPr>
          <p:cNvSpPr/>
          <p:nvPr/>
        </p:nvSpPr>
        <p:spPr>
          <a:xfrm>
            <a:off x="5673650" y="7922993"/>
            <a:ext cx="38246" cy="143195"/>
          </a:xfrm>
          <a:custGeom>
            <a:avLst/>
            <a:gdLst>
              <a:gd name="connsiteX0" fmla="*/ 23888 w 38246"/>
              <a:gd name="connsiteY0" fmla="*/ 220 h 143195"/>
              <a:gd name="connsiteX1" fmla="*/ 9600 w 38246"/>
              <a:gd name="connsiteY1" fmla="*/ 63720 h 143195"/>
              <a:gd name="connsiteX2" fmla="*/ 9600 w 38246"/>
              <a:gd name="connsiteY2" fmla="*/ 100232 h 143195"/>
              <a:gd name="connsiteX3" fmla="*/ 38175 w 38246"/>
              <a:gd name="connsiteY3" fmla="*/ 143095 h 143195"/>
              <a:gd name="connsiteX4" fmla="*/ 75 w 38246"/>
              <a:gd name="connsiteY4" fmla="*/ 87532 h 143195"/>
              <a:gd name="connsiteX5" fmla="*/ 23888 w 38246"/>
              <a:gd name="connsiteY5" fmla="*/ 220 h 14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46" h="143195">
                <a:moveTo>
                  <a:pt x="23888" y="220"/>
                </a:moveTo>
                <a:cubicBezTo>
                  <a:pt x="25475" y="-3749"/>
                  <a:pt x="11981" y="47051"/>
                  <a:pt x="9600" y="63720"/>
                </a:cubicBezTo>
                <a:cubicBezTo>
                  <a:pt x="7219" y="80389"/>
                  <a:pt x="4838" y="87003"/>
                  <a:pt x="9600" y="100232"/>
                </a:cubicBezTo>
                <a:cubicBezTo>
                  <a:pt x="14362" y="113461"/>
                  <a:pt x="39763" y="145212"/>
                  <a:pt x="38175" y="143095"/>
                </a:cubicBezTo>
                <a:cubicBezTo>
                  <a:pt x="36587" y="140978"/>
                  <a:pt x="1662" y="109492"/>
                  <a:pt x="75" y="87532"/>
                </a:cubicBezTo>
                <a:cubicBezTo>
                  <a:pt x="-1512" y="65572"/>
                  <a:pt x="22301" y="4189"/>
                  <a:pt x="23888" y="2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A3A63FA5-1725-4B24-B224-92F71FE5E420}"/>
              </a:ext>
            </a:extLst>
          </p:cNvPr>
          <p:cNvSpPr/>
          <p:nvPr/>
        </p:nvSpPr>
        <p:spPr>
          <a:xfrm>
            <a:off x="5541509" y="7980350"/>
            <a:ext cx="94591" cy="47840"/>
          </a:xfrm>
          <a:custGeom>
            <a:avLst/>
            <a:gdLst>
              <a:gd name="connsiteX0" fmla="*/ 2041 w 94591"/>
              <a:gd name="connsiteY0" fmla="*/ 13 h 47840"/>
              <a:gd name="connsiteX1" fmla="*/ 35379 w 94591"/>
              <a:gd name="connsiteY1" fmla="*/ 42875 h 47840"/>
              <a:gd name="connsiteX2" fmla="*/ 94116 w 94591"/>
              <a:gd name="connsiteY2" fmla="*/ 47638 h 47840"/>
              <a:gd name="connsiteX3" fmla="*/ 2041 w 94591"/>
              <a:gd name="connsiteY3" fmla="*/ 13 h 4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591" h="47840">
                <a:moveTo>
                  <a:pt x="2041" y="13"/>
                </a:moveTo>
                <a:cubicBezTo>
                  <a:pt x="-7748" y="-781"/>
                  <a:pt x="20033" y="34938"/>
                  <a:pt x="35379" y="42875"/>
                </a:cubicBezTo>
                <a:cubicBezTo>
                  <a:pt x="50725" y="50812"/>
                  <a:pt x="99937" y="46580"/>
                  <a:pt x="94116" y="47638"/>
                </a:cubicBezTo>
                <a:cubicBezTo>
                  <a:pt x="88295" y="48696"/>
                  <a:pt x="11830" y="807"/>
                  <a:pt x="2041" y="1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3698C097-D9C4-44D0-8C7F-AA806B3B9915}"/>
              </a:ext>
            </a:extLst>
          </p:cNvPr>
          <p:cNvSpPr/>
          <p:nvPr/>
        </p:nvSpPr>
        <p:spPr>
          <a:xfrm>
            <a:off x="5540134" y="8039100"/>
            <a:ext cx="103503" cy="101987"/>
          </a:xfrm>
          <a:custGeom>
            <a:avLst/>
            <a:gdLst>
              <a:gd name="connsiteX0" fmla="*/ 103429 w 103503"/>
              <a:gd name="connsiteY0" fmla="*/ 0 h 101987"/>
              <a:gd name="connsiteX1" fmla="*/ 22466 w 103503"/>
              <a:gd name="connsiteY1" fmla="*/ 61913 h 101987"/>
              <a:gd name="connsiteX2" fmla="*/ 12941 w 103503"/>
              <a:gd name="connsiteY2" fmla="*/ 101600 h 101987"/>
              <a:gd name="connsiteX3" fmla="*/ 6591 w 103503"/>
              <a:gd name="connsiteY3" fmla="*/ 80963 h 101987"/>
              <a:gd name="connsiteX4" fmla="*/ 6591 w 103503"/>
              <a:gd name="connsiteY4" fmla="*/ 61913 h 101987"/>
              <a:gd name="connsiteX5" fmla="*/ 103429 w 103503"/>
              <a:gd name="connsiteY5" fmla="*/ 0 h 10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03" h="101987">
                <a:moveTo>
                  <a:pt x="103429" y="0"/>
                </a:moveTo>
                <a:cubicBezTo>
                  <a:pt x="106075" y="0"/>
                  <a:pt x="37547" y="44980"/>
                  <a:pt x="22466" y="61913"/>
                </a:cubicBezTo>
                <a:cubicBezTo>
                  <a:pt x="7385" y="78846"/>
                  <a:pt x="15587" y="98425"/>
                  <a:pt x="12941" y="101600"/>
                </a:cubicBezTo>
                <a:cubicBezTo>
                  <a:pt x="10295" y="104775"/>
                  <a:pt x="7649" y="87577"/>
                  <a:pt x="6591" y="80963"/>
                </a:cubicBezTo>
                <a:cubicBezTo>
                  <a:pt x="5533" y="74349"/>
                  <a:pt x="-7697" y="75936"/>
                  <a:pt x="6591" y="61913"/>
                </a:cubicBezTo>
                <a:cubicBezTo>
                  <a:pt x="20879" y="47890"/>
                  <a:pt x="100783" y="0"/>
                  <a:pt x="103429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C87CC00E-6112-43C7-8808-395FF73AA541}"/>
              </a:ext>
            </a:extLst>
          </p:cNvPr>
          <p:cNvSpPr/>
          <p:nvPr/>
        </p:nvSpPr>
        <p:spPr>
          <a:xfrm>
            <a:off x="5640148" y="8086523"/>
            <a:ext cx="183711" cy="147612"/>
          </a:xfrm>
          <a:custGeom>
            <a:avLst/>
            <a:gdLst>
              <a:gd name="connsiteX0" fmla="*/ 240 w 183711"/>
              <a:gd name="connsiteY0" fmla="*/ 12902 h 147612"/>
              <a:gd name="connsiteX1" fmla="*/ 79615 w 183711"/>
              <a:gd name="connsiteY1" fmla="*/ 143077 h 147612"/>
              <a:gd name="connsiteX2" fmla="*/ 79615 w 183711"/>
              <a:gd name="connsiteY2" fmla="*/ 114502 h 147612"/>
              <a:gd name="connsiteX3" fmla="*/ 141527 w 183711"/>
              <a:gd name="connsiteY3" fmla="*/ 81165 h 147612"/>
              <a:gd name="connsiteX4" fmla="*/ 178040 w 183711"/>
              <a:gd name="connsiteY4" fmla="*/ 202 h 147612"/>
              <a:gd name="connsiteX5" fmla="*/ 174865 w 183711"/>
              <a:gd name="connsiteY5" fmla="*/ 60527 h 147612"/>
              <a:gd name="connsiteX6" fmla="*/ 95490 w 183711"/>
              <a:gd name="connsiteY6" fmla="*/ 135140 h 147612"/>
              <a:gd name="connsiteX7" fmla="*/ 55802 w 183711"/>
              <a:gd name="connsiteY7" fmla="*/ 82752 h 147612"/>
              <a:gd name="connsiteX8" fmla="*/ 240 w 183711"/>
              <a:gd name="connsiteY8" fmla="*/ 12902 h 14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711" h="147612">
                <a:moveTo>
                  <a:pt x="240" y="12902"/>
                </a:moveTo>
                <a:cubicBezTo>
                  <a:pt x="4209" y="22956"/>
                  <a:pt x="66386" y="126144"/>
                  <a:pt x="79615" y="143077"/>
                </a:cubicBezTo>
                <a:cubicBezTo>
                  <a:pt x="92844" y="160010"/>
                  <a:pt x="69296" y="124821"/>
                  <a:pt x="79615" y="114502"/>
                </a:cubicBezTo>
                <a:cubicBezTo>
                  <a:pt x="89934" y="104183"/>
                  <a:pt x="125123" y="100215"/>
                  <a:pt x="141527" y="81165"/>
                </a:cubicBezTo>
                <a:cubicBezTo>
                  <a:pt x="157931" y="62115"/>
                  <a:pt x="172484" y="3642"/>
                  <a:pt x="178040" y="202"/>
                </a:cubicBezTo>
                <a:cubicBezTo>
                  <a:pt x="183596" y="-3238"/>
                  <a:pt x="188623" y="38037"/>
                  <a:pt x="174865" y="60527"/>
                </a:cubicBezTo>
                <a:cubicBezTo>
                  <a:pt x="161107" y="83017"/>
                  <a:pt x="115334" y="131436"/>
                  <a:pt x="95490" y="135140"/>
                </a:cubicBezTo>
                <a:cubicBezTo>
                  <a:pt x="75646" y="138844"/>
                  <a:pt x="69031" y="101802"/>
                  <a:pt x="55802" y="82752"/>
                </a:cubicBezTo>
                <a:cubicBezTo>
                  <a:pt x="42573" y="63702"/>
                  <a:pt x="-3729" y="2848"/>
                  <a:pt x="240" y="1290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F7F70B64-4BC3-4609-A02F-BA271867361E}"/>
              </a:ext>
            </a:extLst>
          </p:cNvPr>
          <p:cNvSpPr/>
          <p:nvPr/>
        </p:nvSpPr>
        <p:spPr>
          <a:xfrm>
            <a:off x="5663426" y="8083350"/>
            <a:ext cx="81112" cy="101934"/>
          </a:xfrm>
          <a:custGeom>
            <a:avLst/>
            <a:gdLst>
              <a:gd name="connsiteX0" fmla="*/ 774 w 81112"/>
              <a:gd name="connsiteY0" fmla="*/ 200 h 101934"/>
              <a:gd name="connsiteX1" fmla="*/ 80149 w 81112"/>
              <a:gd name="connsiteY1" fmla="*/ 98625 h 101934"/>
              <a:gd name="connsiteX2" fmla="*/ 42049 w 81112"/>
              <a:gd name="connsiteY2" fmla="*/ 73225 h 101934"/>
              <a:gd name="connsiteX3" fmla="*/ 774 w 81112"/>
              <a:gd name="connsiteY3" fmla="*/ 200 h 10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12" h="101934">
                <a:moveTo>
                  <a:pt x="774" y="200"/>
                </a:moveTo>
                <a:cubicBezTo>
                  <a:pt x="7124" y="4433"/>
                  <a:pt x="73270" y="86454"/>
                  <a:pt x="80149" y="98625"/>
                </a:cubicBezTo>
                <a:cubicBezTo>
                  <a:pt x="87028" y="110796"/>
                  <a:pt x="55278" y="86454"/>
                  <a:pt x="42049" y="73225"/>
                </a:cubicBezTo>
                <a:cubicBezTo>
                  <a:pt x="28820" y="59996"/>
                  <a:pt x="-5576" y="-4033"/>
                  <a:pt x="774" y="2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F6A9E5BB-0861-44E6-A49F-901D608A588B}"/>
              </a:ext>
            </a:extLst>
          </p:cNvPr>
          <p:cNvSpPr/>
          <p:nvPr/>
        </p:nvSpPr>
        <p:spPr>
          <a:xfrm>
            <a:off x="5673428" y="8202543"/>
            <a:ext cx="156753" cy="59169"/>
          </a:xfrm>
          <a:custGeom>
            <a:avLst/>
            <a:gdLst>
              <a:gd name="connsiteX0" fmla="*/ 297 w 156753"/>
              <a:gd name="connsiteY0" fmla="*/ 70 h 59169"/>
              <a:gd name="connsiteX1" fmla="*/ 49510 w 156753"/>
              <a:gd name="connsiteY1" fmla="*/ 46107 h 59169"/>
              <a:gd name="connsiteX2" fmla="*/ 154285 w 156753"/>
              <a:gd name="connsiteY2" fmla="*/ 9595 h 59169"/>
              <a:gd name="connsiteX3" fmla="*/ 119360 w 156753"/>
              <a:gd name="connsiteY3" fmla="*/ 38170 h 59169"/>
              <a:gd name="connsiteX4" fmla="*/ 70147 w 156753"/>
              <a:gd name="connsiteY4" fmla="*/ 58807 h 59169"/>
              <a:gd name="connsiteX5" fmla="*/ 297 w 156753"/>
              <a:gd name="connsiteY5" fmla="*/ 70 h 5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753" h="59169">
                <a:moveTo>
                  <a:pt x="297" y="70"/>
                </a:moveTo>
                <a:cubicBezTo>
                  <a:pt x="-3143" y="-2047"/>
                  <a:pt x="23845" y="44520"/>
                  <a:pt x="49510" y="46107"/>
                </a:cubicBezTo>
                <a:cubicBezTo>
                  <a:pt x="75175" y="47695"/>
                  <a:pt x="142643" y="10918"/>
                  <a:pt x="154285" y="9595"/>
                </a:cubicBezTo>
                <a:cubicBezTo>
                  <a:pt x="165927" y="8272"/>
                  <a:pt x="133383" y="29968"/>
                  <a:pt x="119360" y="38170"/>
                </a:cubicBezTo>
                <a:cubicBezTo>
                  <a:pt x="105337" y="46372"/>
                  <a:pt x="91049" y="61718"/>
                  <a:pt x="70147" y="58807"/>
                </a:cubicBezTo>
                <a:cubicBezTo>
                  <a:pt x="49245" y="55896"/>
                  <a:pt x="3737" y="2187"/>
                  <a:pt x="297" y="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28269A41-7DD4-4DFC-A645-59F4E350D32B}"/>
              </a:ext>
            </a:extLst>
          </p:cNvPr>
          <p:cNvSpPr/>
          <p:nvPr/>
        </p:nvSpPr>
        <p:spPr>
          <a:xfrm>
            <a:off x="5659059" y="8211287"/>
            <a:ext cx="58135" cy="170782"/>
          </a:xfrm>
          <a:custGeom>
            <a:avLst/>
            <a:gdLst>
              <a:gd name="connsiteX0" fmla="*/ 3554 w 58135"/>
              <a:gd name="connsiteY0" fmla="*/ 851 h 170782"/>
              <a:gd name="connsiteX1" fmla="*/ 40066 w 58135"/>
              <a:gd name="connsiteY1" fmla="*/ 108801 h 170782"/>
              <a:gd name="connsiteX2" fmla="*/ 57529 w 58135"/>
              <a:gd name="connsiteY2" fmla="*/ 170713 h 170782"/>
              <a:gd name="connsiteX3" fmla="*/ 19429 w 58135"/>
              <a:gd name="connsiteY3" fmla="*/ 97688 h 170782"/>
              <a:gd name="connsiteX4" fmla="*/ 3554 w 58135"/>
              <a:gd name="connsiteY4" fmla="*/ 59588 h 170782"/>
              <a:gd name="connsiteX5" fmla="*/ 3554 w 58135"/>
              <a:gd name="connsiteY5" fmla="*/ 851 h 17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35" h="170782">
                <a:moveTo>
                  <a:pt x="3554" y="851"/>
                </a:moveTo>
                <a:cubicBezTo>
                  <a:pt x="9639" y="9053"/>
                  <a:pt x="31070" y="80491"/>
                  <a:pt x="40066" y="108801"/>
                </a:cubicBezTo>
                <a:cubicBezTo>
                  <a:pt x="49062" y="137111"/>
                  <a:pt x="60968" y="172565"/>
                  <a:pt x="57529" y="170713"/>
                </a:cubicBezTo>
                <a:cubicBezTo>
                  <a:pt x="54090" y="168861"/>
                  <a:pt x="28425" y="116209"/>
                  <a:pt x="19429" y="97688"/>
                </a:cubicBezTo>
                <a:cubicBezTo>
                  <a:pt x="10433" y="79167"/>
                  <a:pt x="6729" y="73082"/>
                  <a:pt x="3554" y="59588"/>
                </a:cubicBezTo>
                <a:cubicBezTo>
                  <a:pt x="379" y="46094"/>
                  <a:pt x="-2531" y="-7351"/>
                  <a:pt x="3554" y="85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B6C6E317-875B-4D56-8DC1-7A69DCC61050}"/>
              </a:ext>
            </a:extLst>
          </p:cNvPr>
          <p:cNvSpPr/>
          <p:nvPr/>
        </p:nvSpPr>
        <p:spPr>
          <a:xfrm>
            <a:off x="5680038" y="8219987"/>
            <a:ext cx="152526" cy="171499"/>
          </a:xfrm>
          <a:custGeom>
            <a:avLst/>
            <a:gdLst>
              <a:gd name="connsiteX0" fmla="*/ 37 w 152526"/>
              <a:gd name="connsiteY0" fmla="*/ 38188 h 171499"/>
              <a:gd name="connsiteX1" fmla="*/ 88937 w 152526"/>
              <a:gd name="connsiteY1" fmla="*/ 81051 h 171499"/>
              <a:gd name="connsiteX2" fmla="*/ 138150 w 152526"/>
              <a:gd name="connsiteY2" fmla="*/ 1676 h 171499"/>
              <a:gd name="connsiteX3" fmla="*/ 152437 w 152526"/>
              <a:gd name="connsiteY3" fmla="*/ 169951 h 171499"/>
              <a:gd name="connsiteX4" fmla="*/ 133387 w 152526"/>
              <a:gd name="connsiteY4" fmla="*/ 81051 h 171499"/>
              <a:gd name="connsiteX5" fmla="*/ 131800 w 152526"/>
              <a:gd name="connsiteY5" fmla="*/ 8026 h 171499"/>
              <a:gd name="connsiteX6" fmla="*/ 100050 w 152526"/>
              <a:gd name="connsiteY6" fmla="*/ 65176 h 171499"/>
              <a:gd name="connsiteX7" fmla="*/ 37 w 152526"/>
              <a:gd name="connsiteY7" fmla="*/ 38188 h 17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526" h="171499">
                <a:moveTo>
                  <a:pt x="37" y="38188"/>
                </a:moveTo>
                <a:cubicBezTo>
                  <a:pt x="-1815" y="40834"/>
                  <a:pt x="65918" y="87136"/>
                  <a:pt x="88937" y="81051"/>
                </a:cubicBezTo>
                <a:cubicBezTo>
                  <a:pt x="111956" y="74966"/>
                  <a:pt x="127567" y="-13141"/>
                  <a:pt x="138150" y="1676"/>
                </a:cubicBezTo>
                <a:cubicBezTo>
                  <a:pt x="148733" y="16493"/>
                  <a:pt x="153231" y="156722"/>
                  <a:pt x="152437" y="169951"/>
                </a:cubicBezTo>
                <a:cubicBezTo>
                  <a:pt x="151643" y="183180"/>
                  <a:pt x="136826" y="108038"/>
                  <a:pt x="133387" y="81051"/>
                </a:cubicBezTo>
                <a:cubicBezTo>
                  <a:pt x="129948" y="54064"/>
                  <a:pt x="137356" y="10672"/>
                  <a:pt x="131800" y="8026"/>
                </a:cubicBezTo>
                <a:cubicBezTo>
                  <a:pt x="126244" y="5380"/>
                  <a:pt x="122804" y="59884"/>
                  <a:pt x="100050" y="65176"/>
                </a:cubicBezTo>
                <a:cubicBezTo>
                  <a:pt x="77296" y="70468"/>
                  <a:pt x="1889" y="35542"/>
                  <a:pt x="37" y="3818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9AB2B875-D203-4405-86AC-36C56460CD32}"/>
              </a:ext>
            </a:extLst>
          </p:cNvPr>
          <p:cNvSpPr/>
          <p:nvPr/>
        </p:nvSpPr>
        <p:spPr>
          <a:xfrm>
            <a:off x="5697538" y="8316849"/>
            <a:ext cx="175074" cy="145376"/>
          </a:xfrm>
          <a:custGeom>
            <a:avLst/>
            <a:gdLst>
              <a:gd name="connsiteX0" fmla="*/ 0 w 175074"/>
              <a:gd name="connsiteY0" fmla="*/ 61976 h 145376"/>
              <a:gd name="connsiteX1" fmla="*/ 120650 w 175074"/>
              <a:gd name="connsiteY1" fmla="*/ 58801 h 145376"/>
              <a:gd name="connsiteX2" fmla="*/ 174625 w 175074"/>
              <a:gd name="connsiteY2" fmla="*/ 64 h 145376"/>
              <a:gd name="connsiteX3" fmla="*/ 147637 w 175074"/>
              <a:gd name="connsiteY3" fmla="*/ 71501 h 145376"/>
              <a:gd name="connsiteX4" fmla="*/ 169862 w 175074"/>
              <a:gd name="connsiteY4" fmla="*/ 144526 h 145376"/>
              <a:gd name="connsiteX5" fmla="*/ 122237 w 175074"/>
              <a:gd name="connsiteY5" fmla="*/ 109601 h 145376"/>
              <a:gd name="connsiteX6" fmla="*/ 122237 w 175074"/>
              <a:gd name="connsiteY6" fmla="*/ 82614 h 145376"/>
              <a:gd name="connsiteX7" fmla="*/ 0 w 175074"/>
              <a:gd name="connsiteY7" fmla="*/ 61976 h 14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074" h="145376">
                <a:moveTo>
                  <a:pt x="0" y="61976"/>
                </a:moveTo>
                <a:cubicBezTo>
                  <a:pt x="-264" y="58007"/>
                  <a:pt x="91546" y="69120"/>
                  <a:pt x="120650" y="58801"/>
                </a:cubicBezTo>
                <a:cubicBezTo>
                  <a:pt x="149754" y="48482"/>
                  <a:pt x="170127" y="-2053"/>
                  <a:pt x="174625" y="64"/>
                </a:cubicBezTo>
                <a:cubicBezTo>
                  <a:pt x="179123" y="2181"/>
                  <a:pt x="148431" y="47424"/>
                  <a:pt x="147637" y="71501"/>
                </a:cubicBezTo>
                <a:cubicBezTo>
                  <a:pt x="146843" y="95578"/>
                  <a:pt x="174095" y="138176"/>
                  <a:pt x="169862" y="144526"/>
                </a:cubicBezTo>
                <a:cubicBezTo>
                  <a:pt x="165629" y="150876"/>
                  <a:pt x="130174" y="119920"/>
                  <a:pt x="122237" y="109601"/>
                </a:cubicBezTo>
                <a:cubicBezTo>
                  <a:pt x="114300" y="99282"/>
                  <a:pt x="140758" y="90551"/>
                  <a:pt x="122237" y="82614"/>
                </a:cubicBezTo>
                <a:cubicBezTo>
                  <a:pt x="103716" y="74677"/>
                  <a:pt x="264" y="65945"/>
                  <a:pt x="0" y="6197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311047AF-544E-4716-8B5A-5D6701E6ED84}"/>
              </a:ext>
            </a:extLst>
          </p:cNvPr>
          <p:cNvSpPr/>
          <p:nvPr/>
        </p:nvSpPr>
        <p:spPr>
          <a:xfrm>
            <a:off x="5494335" y="8136248"/>
            <a:ext cx="181082" cy="62843"/>
          </a:xfrm>
          <a:custGeom>
            <a:avLst/>
            <a:gdLst>
              <a:gd name="connsiteX0" fmla="*/ 3 w 181082"/>
              <a:gd name="connsiteY0" fmla="*/ 1277 h 62843"/>
              <a:gd name="connsiteX1" fmla="*/ 71440 w 181082"/>
              <a:gd name="connsiteY1" fmla="*/ 52077 h 62843"/>
              <a:gd name="connsiteX2" fmla="*/ 88903 w 181082"/>
              <a:gd name="connsiteY2" fmla="*/ 60015 h 62843"/>
              <a:gd name="connsiteX3" fmla="*/ 180978 w 181082"/>
              <a:gd name="connsiteY3" fmla="*/ 15565 h 62843"/>
              <a:gd name="connsiteX4" fmla="*/ 106365 w 181082"/>
              <a:gd name="connsiteY4" fmla="*/ 36202 h 62843"/>
              <a:gd name="connsiteX5" fmla="*/ 68265 w 181082"/>
              <a:gd name="connsiteY5" fmla="*/ 17152 h 62843"/>
              <a:gd name="connsiteX6" fmla="*/ 3 w 181082"/>
              <a:gd name="connsiteY6" fmla="*/ 1277 h 6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082" h="62843">
                <a:moveTo>
                  <a:pt x="3" y="1277"/>
                </a:moveTo>
                <a:cubicBezTo>
                  <a:pt x="532" y="7098"/>
                  <a:pt x="56623" y="42287"/>
                  <a:pt x="71440" y="52077"/>
                </a:cubicBezTo>
                <a:cubicBezTo>
                  <a:pt x="86257" y="61867"/>
                  <a:pt x="70647" y="66100"/>
                  <a:pt x="88903" y="60015"/>
                </a:cubicBezTo>
                <a:cubicBezTo>
                  <a:pt x="107159" y="53930"/>
                  <a:pt x="178068" y="19534"/>
                  <a:pt x="180978" y="15565"/>
                </a:cubicBezTo>
                <a:cubicBezTo>
                  <a:pt x="183888" y="11596"/>
                  <a:pt x="125150" y="35938"/>
                  <a:pt x="106365" y="36202"/>
                </a:cubicBezTo>
                <a:cubicBezTo>
                  <a:pt x="87580" y="36466"/>
                  <a:pt x="83611" y="23237"/>
                  <a:pt x="68265" y="17152"/>
                </a:cubicBezTo>
                <a:cubicBezTo>
                  <a:pt x="52919" y="11067"/>
                  <a:pt x="-526" y="-4544"/>
                  <a:pt x="3" y="127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C6EA7EE4-81B2-442D-BC23-F01B920ADDEB}"/>
              </a:ext>
            </a:extLst>
          </p:cNvPr>
          <p:cNvSpPr/>
          <p:nvPr/>
        </p:nvSpPr>
        <p:spPr>
          <a:xfrm>
            <a:off x="5480021" y="8220075"/>
            <a:ext cx="195261" cy="160377"/>
          </a:xfrm>
          <a:custGeom>
            <a:avLst/>
            <a:gdLst>
              <a:gd name="connsiteX0" fmla="*/ 60354 w 195261"/>
              <a:gd name="connsiteY0" fmla="*/ 0 h 160377"/>
              <a:gd name="connsiteX1" fmla="*/ 107979 w 195261"/>
              <a:gd name="connsiteY1" fmla="*/ 71438 h 160377"/>
              <a:gd name="connsiteX2" fmla="*/ 190529 w 195261"/>
              <a:gd name="connsiteY2" fmla="*/ 98425 h 160377"/>
              <a:gd name="connsiteX3" fmla="*/ 181004 w 195261"/>
              <a:gd name="connsiteY3" fmla="*/ 160338 h 160377"/>
              <a:gd name="connsiteX4" fmla="*/ 146079 w 195261"/>
              <a:gd name="connsiteY4" fmla="*/ 107950 h 160377"/>
              <a:gd name="connsiteX5" fmla="*/ 82579 w 195261"/>
              <a:gd name="connsiteY5" fmla="*/ 117475 h 160377"/>
              <a:gd name="connsiteX6" fmla="*/ 76229 w 195261"/>
              <a:gd name="connsiteY6" fmla="*/ 141288 h 160377"/>
              <a:gd name="connsiteX7" fmla="*/ 55592 w 195261"/>
              <a:gd name="connsiteY7" fmla="*/ 85725 h 160377"/>
              <a:gd name="connsiteX8" fmla="*/ 29 w 195261"/>
              <a:gd name="connsiteY8" fmla="*/ 66675 h 160377"/>
              <a:gd name="connsiteX9" fmla="*/ 63529 w 195261"/>
              <a:gd name="connsiteY9" fmla="*/ 71438 h 160377"/>
              <a:gd name="connsiteX10" fmla="*/ 60354 w 195261"/>
              <a:gd name="connsiteY10" fmla="*/ 0 h 16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261" h="160377">
                <a:moveTo>
                  <a:pt x="60354" y="0"/>
                </a:moveTo>
                <a:cubicBezTo>
                  <a:pt x="67762" y="0"/>
                  <a:pt x="86283" y="55034"/>
                  <a:pt x="107979" y="71438"/>
                </a:cubicBezTo>
                <a:cubicBezTo>
                  <a:pt x="129675" y="87842"/>
                  <a:pt x="178358" y="83608"/>
                  <a:pt x="190529" y="98425"/>
                </a:cubicBezTo>
                <a:cubicBezTo>
                  <a:pt x="202700" y="113242"/>
                  <a:pt x="188412" y="158751"/>
                  <a:pt x="181004" y="160338"/>
                </a:cubicBezTo>
                <a:cubicBezTo>
                  <a:pt x="173596" y="161925"/>
                  <a:pt x="162483" y="115094"/>
                  <a:pt x="146079" y="107950"/>
                </a:cubicBezTo>
                <a:cubicBezTo>
                  <a:pt x="129675" y="100806"/>
                  <a:pt x="94221" y="111919"/>
                  <a:pt x="82579" y="117475"/>
                </a:cubicBezTo>
                <a:cubicBezTo>
                  <a:pt x="70937" y="123031"/>
                  <a:pt x="80727" y="146580"/>
                  <a:pt x="76229" y="141288"/>
                </a:cubicBezTo>
                <a:cubicBezTo>
                  <a:pt x="71731" y="135996"/>
                  <a:pt x="68292" y="98161"/>
                  <a:pt x="55592" y="85725"/>
                </a:cubicBezTo>
                <a:cubicBezTo>
                  <a:pt x="42892" y="73290"/>
                  <a:pt x="-1294" y="69056"/>
                  <a:pt x="29" y="66675"/>
                </a:cubicBezTo>
                <a:cubicBezTo>
                  <a:pt x="1352" y="64294"/>
                  <a:pt x="54004" y="80169"/>
                  <a:pt x="63529" y="71438"/>
                </a:cubicBezTo>
                <a:cubicBezTo>
                  <a:pt x="73054" y="62707"/>
                  <a:pt x="52946" y="0"/>
                  <a:pt x="60354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226B844A-54D4-478F-A3BC-AE3656744C25}"/>
              </a:ext>
            </a:extLst>
          </p:cNvPr>
          <p:cNvSpPr/>
          <p:nvPr/>
        </p:nvSpPr>
        <p:spPr>
          <a:xfrm>
            <a:off x="5481938" y="8402491"/>
            <a:ext cx="360440" cy="90375"/>
          </a:xfrm>
          <a:custGeom>
            <a:avLst/>
            <a:gdLst>
              <a:gd name="connsiteX0" fmla="*/ 2875 w 360440"/>
              <a:gd name="connsiteY0" fmla="*/ 147 h 90375"/>
              <a:gd name="connsiteX1" fmla="*/ 126700 w 360440"/>
              <a:gd name="connsiteY1" fmla="*/ 28722 h 90375"/>
              <a:gd name="connsiteX2" fmla="*/ 194962 w 360440"/>
              <a:gd name="connsiteY2" fmla="*/ 22372 h 90375"/>
              <a:gd name="connsiteX3" fmla="*/ 274337 w 360440"/>
              <a:gd name="connsiteY3" fmla="*/ 33484 h 90375"/>
              <a:gd name="connsiteX4" fmla="*/ 317200 w 360440"/>
              <a:gd name="connsiteY4" fmla="*/ 36659 h 90375"/>
              <a:gd name="connsiteX5" fmla="*/ 269575 w 360440"/>
              <a:gd name="connsiteY5" fmla="*/ 54122 h 90375"/>
              <a:gd name="connsiteX6" fmla="*/ 356887 w 360440"/>
              <a:gd name="connsiteY6" fmla="*/ 65234 h 90375"/>
              <a:gd name="connsiteX7" fmla="*/ 334662 w 360440"/>
              <a:gd name="connsiteY7" fmla="*/ 85872 h 90375"/>
              <a:gd name="connsiteX8" fmla="*/ 253700 w 360440"/>
              <a:gd name="connsiteY8" fmla="*/ 87459 h 90375"/>
              <a:gd name="connsiteX9" fmla="*/ 214012 w 360440"/>
              <a:gd name="connsiteY9" fmla="*/ 52534 h 90375"/>
              <a:gd name="connsiteX10" fmla="*/ 144162 w 360440"/>
              <a:gd name="connsiteY10" fmla="*/ 43009 h 90375"/>
              <a:gd name="connsiteX11" fmla="*/ 47325 w 360440"/>
              <a:gd name="connsiteY11" fmla="*/ 43009 h 90375"/>
              <a:gd name="connsiteX12" fmla="*/ 2875 w 360440"/>
              <a:gd name="connsiteY12" fmla="*/ 147 h 9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440" h="90375">
                <a:moveTo>
                  <a:pt x="2875" y="147"/>
                </a:moveTo>
                <a:cubicBezTo>
                  <a:pt x="16104" y="-2234"/>
                  <a:pt x="94686" y="25018"/>
                  <a:pt x="126700" y="28722"/>
                </a:cubicBezTo>
                <a:cubicBezTo>
                  <a:pt x="158715" y="32426"/>
                  <a:pt x="170356" y="21578"/>
                  <a:pt x="194962" y="22372"/>
                </a:cubicBezTo>
                <a:cubicBezTo>
                  <a:pt x="219568" y="23166"/>
                  <a:pt x="253964" y="31103"/>
                  <a:pt x="274337" y="33484"/>
                </a:cubicBezTo>
                <a:cubicBezTo>
                  <a:pt x="294710" y="35865"/>
                  <a:pt x="317994" y="33219"/>
                  <a:pt x="317200" y="36659"/>
                </a:cubicBezTo>
                <a:cubicBezTo>
                  <a:pt x="316406" y="40099"/>
                  <a:pt x="262961" y="49360"/>
                  <a:pt x="269575" y="54122"/>
                </a:cubicBezTo>
                <a:cubicBezTo>
                  <a:pt x="276189" y="58884"/>
                  <a:pt x="346039" y="59942"/>
                  <a:pt x="356887" y="65234"/>
                </a:cubicBezTo>
                <a:cubicBezTo>
                  <a:pt x="367735" y="70526"/>
                  <a:pt x="351860" y="82168"/>
                  <a:pt x="334662" y="85872"/>
                </a:cubicBezTo>
                <a:cubicBezTo>
                  <a:pt x="317464" y="89576"/>
                  <a:pt x="273808" y="93015"/>
                  <a:pt x="253700" y="87459"/>
                </a:cubicBezTo>
                <a:cubicBezTo>
                  <a:pt x="233592" y="81903"/>
                  <a:pt x="232268" y="59942"/>
                  <a:pt x="214012" y="52534"/>
                </a:cubicBezTo>
                <a:cubicBezTo>
                  <a:pt x="195756" y="45126"/>
                  <a:pt x="171943" y="44596"/>
                  <a:pt x="144162" y="43009"/>
                </a:cubicBezTo>
                <a:cubicBezTo>
                  <a:pt x="116381" y="41422"/>
                  <a:pt x="69550" y="46449"/>
                  <a:pt x="47325" y="43009"/>
                </a:cubicBezTo>
                <a:cubicBezTo>
                  <a:pt x="25100" y="39570"/>
                  <a:pt x="-10354" y="2528"/>
                  <a:pt x="2875" y="14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22AD53C9-ED00-4CF5-B698-868C6EACEF1E}"/>
              </a:ext>
            </a:extLst>
          </p:cNvPr>
          <p:cNvSpPr/>
          <p:nvPr/>
        </p:nvSpPr>
        <p:spPr>
          <a:xfrm>
            <a:off x="5514671" y="8301035"/>
            <a:ext cx="129721" cy="108001"/>
          </a:xfrm>
          <a:custGeom>
            <a:avLst/>
            <a:gdLst>
              <a:gd name="connsiteX0" fmla="*/ 8242 w 129721"/>
              <a:gd name="connsiteY0" fmla="*/ 3 h 108001"/>
              <a:gd name="connsiteX1" fmla="*/ 9829 w 129721"/>
              <a:gd name="connsiteY1" fmla="*/ 80965 h 108001"/>
              <a:gd name="connsiteX2" fmla="*/ 128892 w 129721"/>
              <a:gd name="connsiteY2" fmla="*/ 107953 h 108001"/>
              <a:gd name="connsiteX3" fmla="*/ 60629 w 129721"/>
              <a:gd name="connsiteY3" fmla="*/ 87315 h 108001"/>
              <a:gd name="connsiteX4" fmla="*/ 20942 w 129721"/>
              <a:gd name="connsiteY4" fmla="*/ 77790 h 108001"/>
              <a:gd name="connsiteX5" fmla="*/ 8242 w 129721"/>
              <a:gd name="connsiteY5" fmla="*/ 3 h 10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21" h="108001">
                <a:moveTo>
                  <a:pt x="8242" y="3"/>
                </a:moveTo>
                <a:cubicBezTo>
                  <a:pt x="6390" y="532"/>
                  <a:pt x="-10279" y="62973"/>
                  <a:pt x="9829" y="80965"/>
                </a:cubicBezTo>
                <a:cubicBezTo>
                  <a:pt x="29937" y="98957"/>
                  <a:pt x="120425" y="106895"/>
                  <a:pt x="128892" y="107953"/>
                </a:cubicBezTo>
                <a:cubicBezTo>
                  <a:pt x="137359" y="109011"/>
                  <a:pt x="78621" y="92342"/>
                  <a:pt x="60629" y="87315"/>
                </a:cubicBezTo>
                <a:cubicBezTo>
                  <a:pt x="42637" y="82288"/>
                  <a:pt x="29938" y="88109"/>
                  <a:pt x="20942" y="77790"/>
                </a:cubicBezTo>
                <a:cubicBezTo>
                  <a:pt x="11946" y="67471"/>
                  <a:pt x="10094" y="-526"/>
                  <a:pt x="8242" y="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2BEA8548-57EF-49AB-AC0A-C6519C72A6B8}"/>
              </a:ext>
            </a:extLst>
          </p:cNvPr>
          <p:cNvSpPr/>
          <p:nvPr/>
        </p:nvSpPr>
        <p:spPr>
          <a:xfrm>
            <a:off x="5451241" y="8445364"/>
            <a:ext cx="166237" cy="137429"/>
          </a:xfrm>
          <a:custGeom>
            <a:avLst/>
            <a:gdLst>
              <a:gd name="connsiteX0" fmla="*/ 234 w 166237"/>
              <a:gd name="connsiteY0" fmla="*/ 136 h 137429"/>
              <a:gd name="connsiteX1" fmla="*/ 54209 w 166237"/>
              <a:gd name="connsiteY1" fmla="*/ 119199 h 137429"/>
              <a:gd name="connsiteX2" fmla="*/ 165334 w 166237"/>
              <a:gd name="connsiteY2" fmla="*/ 136661 h 137429"/>
              <a:gd name="connsiteX3" fmla="*/ 105009 w 166237"/>
              <a:gd name="connsiteY3" fmla="*/ 116024 h 137429"/>
              <a:gd name="connsiteX4" fmla="*/ 73259 w 166237"/>
              <a:gd name="connsiteY4" fmla="*/ 95386 h 137429"/>
              <a:gd name="connsiteX5" fmla="*/ 234 w 166237"/>
              <a:gd name="connsiteY5" fmla="*/ 136 h 13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237" h="137429">
                <a:moveTo>
                  <a:pt x="234" y="136"/>
                </a:moveTo>
                <a:cubicBezTo>
                  <a:pt x="-2941" y="4105"/>
                  <a:pt x="26692" y="96445"/>
                  <a:pt x="54209" y="119199"/>
                </a:cubicBezTo>
                <a:cubicBezTo>
                  <a:pt x="81726" y="141953"/>
                  <a:pt x="156867" y="137190"/>
                  <a:pt x="165334" y="136661"/>
                </a:cubicBezTo>
                <a:cubicBezTo>
                  <a:pt x="173801" y="136132"/>
                  <a:pt x="120355" y="122903"/>
                  <a:pt x="105009" y="116024"/>
                </a:cubicBezTo>
                <a:cubicBezTo>
                  <a:pt x="89663" y="109145"/>
                  <a:pt x="87811" y="110732"/>
                  <a:pt x="73259" y="95386"/>
                </a:cubicBezTo>
                <a:cubicBezTo>
                  <a:pt x="58707" y="80040"/>
                  <a:pt x="3409" y="-3833"/>
                  <a:pt x="234" y="13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27954A87-1C1B-49D1-8DE6-E3B2AC8D2321}"/>
              </a:ext>
            </a:extLst>
          </p:cNvPr>
          <p:cNvSpPr/>
          <p:nvPr/>
        </p:nvSpPr>
        <p:spPr>
          <a:xfrm>
            <a:off x="5333537" y="8499096"/>
            <a:ext cx="148101" cy="151250"/>
          </a:xfrm>
          <a:custGeom>
            <a:avLst/>
            <a:gdLst>
              <a:gd name="connsiteX0" fmla="*/ 148101 w 148101"/>
              <a:gd name="connsiteY0" fmla="*/ 9904 h 151250"/>
              <a:gd name="connsiteX1" fmla="*/ 35388 w 148101"/>
              <a:gd name="connsiteY1" fmla="*/ 3554 h 151250"/>
              <a:gd name="connsiteX2" fmla="*/ 35388 w 148101"/>
              <a:gd name="connsiteY2" fmla="*/ 68642 h 151250"/>
              <a:gd name="connsiteX3" fmla="*/ 51263 w 148101"/>
              <a:gd name="connsiteY3" fmla="*/ 127379 h 151250"/>
              <a:gd name="connsiteX4" fmla="*/ 76663 w 148101"/>
              <a:gd name="connsiteY4" fmla="*/ 151192 h 151250"/>
              <a:gd name="connsiteX5" fmla="*/ 19513 w 148101"/>
              <a:gd name="connsiteY5" fmla="*/ 133729 h 151250"/>
              <a:gd name="connsiteX6" fmla="*/ 463 w 148101"/>
              <a:gd name="connsiteY6" fmla="*/ 121029 h 151250"/>
              <a:gd name="connsiteX7" fmla="*/ 35388 w 148101"/>
              <a:gd name="connsiteY7" fmla="*/ 21017 h 151250"/>
              <a:gd name="connsiteX8" fmla="*/ 148101 w 148101"/>
              <a:gd name="connsiteY8" fmla="*/ 9904 h 15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101" h="151250">
                <a:moveTo>
                  <a:pt x="148101" y="9904"/>
                </a:moveTo>
                <a:cubicBezTo>
                  <a:pt x="148101" y="6994"/>
                  <a:pt x="54173" y="-6236"/>
                  <a:pt x="35388" y="3554"/>
                </a:cubicBezTo>
                <a:cubicBezTo>
                  <a:pt x="16603" y="13344"/>
                  <a:pt x="32742" y="48005"/>
                  <a:pt x="35388" y="68642"/>
                </a:cubicBezTo>
                <a:cubicBezTo>
                  <a:pt x="38034" y="89279"/>
                  <a:pt x="44384" y="113621"/>
                  <a:pt x="51263" y="127379"/>
                </a:cubicBezTo>
                <a:cubicBezTo>
                  <a:pt x="58142" y="141137"/>
                  <a:pt x="81954" y="150134"/>
                  <a:pt x="76663" y="151192"/>
                </a:cubicBezTo>
                <a:cubicBezTo>
                  <a:pt x="71372" y="152250"/>
                  <a:pt x="32213" y="138756"/>
                  <a:pt x="19513" y="133729"/>
                </a:cubicBezTo>
                <a:cubicBezTo>
                  <a:pt x="6813" y="128702"/>
                  <a:pt x="-2183" y="139814"/>
                  <a:pt x="463" y="121029"/>
                </a:cubicBezTo>
                <a:cubicBezTo>
                  <a:pt x="3109" y="102244"/>
                  <a:pt x="14751" y="40067"/>
                  <a:pt x="35388" y="21017"/>
                </a:cubicBezTo>
                <a:cubicBezTo>
                  <a:pt x="56025" y="1967"/>
                  <a:pt x="148101" y="12814"/>
                  <a:pt x="148101" y="990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C3A77817-B33F-4858-A1E0-353C7C823FDB}"/>
              </a:ext>
            </a:extLst>
          </p:cNvPr>
          <p:cNvSpPr/>
          <p:nvPr/>
        </p:nvSpPr>
        <p:spPr>
          <a:xfrm>
            <a:off x="5316405" y="8662817"/>
            <a:ext cx="62566" cy="112031"/>
          </a:xfrm>
          <a:custGeom>
            <a:avLst/>
            <a:gdLst>
              <a:gd name="connsiteX0" fmla="*/ 133 w 62566"/>
              <a:gd name="connsiteY0" fmla="*/ 1758 h 112031"/>
              <a:gd name="connsiteX1" fmla="*/ 60458 w 62566"/>
              <a:gd name="connsiteY1" fmla="*/ 111296 h 112031"/>
              <a:gd name="connsiteX2" fmla="*/ 44583 w 62566"/>
              <a:gd name="connsiteY2" fmla="*/ 47796 h 112031"/>
              <a:gd name="connsiteX3" fmla="*/ 133 w 62566"/>
              <a:gd name="connsiteY3" fmla="*/ 1758 h 11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66" h="112031">
                <a:moveTo>
                  <a:pt x="133" y="1758"/>
                </a:moveTo>
                <a:cubicBezTo>
                  <a:pt x="2779" y="12341"/>
                  <a:pt x="53050" y="103623"/>
                  <a:pt x="60458" y="111296"/>
                </a:cubicBezTo>
                <a:cubicBezTo>
                  <a:pt x="67866" y="118969"/>
                  <a:pt x="54108" y="64465"/>
                  <a:pt x="44583" y="47796"/>
                </a:cubicBezTo>
                <a:cubicBezTo>
                  <a:pt x="35058" y="31127"/>
                  <a:pt x="-2513" y="-8825"/>
                  <a:pt x="133" y="175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BA9F3D4C-03C1-4188-A5D6-C8785C4996EA}"/>
              </a:ext>
            </a:extLst>
          </p:cNvPr>
          <p:cNvSpPr/>
          <p:nvPr/>
        </p:nvSpPr>
        <p:spPr>
          <a:xfrm>
            <a:off x="5413114" y="8539558"/>
            <a:ext cx="129001" cy="283488"/>
          </a:xfrm>
          <a:custGeom>
            <a:avLst/>
            <a:gdLst>
              <a:gd name="connsiteX0" fmla="*/ 16136 w 129001"/>
              <a:gd name="connsiteY0" fmla="*/ 1192 h 283488"/>
              <a:gd name="connsiteX1" fmla="*/ 261 w 129001"/>
              <a:gd name="connsiteY1" fmla="*/ 69455 h 283488"/>
              <a:gd name="connsiteX2" fmla="*/ 30424 w 129001"/>
              <a:gd name="connsiteY2" fmla="*/ 115492 h 283488"/>
              <a:gd name="connsiteX3" fmla="*/ 39949 w 129001"/>
              <a:gd name="connsiteY3" fmla="*/ 164705 h 283488"/>
              <a:gd name="connsiteX4" fmla="*/ 47886 w 129001"/>
              <a:gd name="connsiteY4" fmla="*/ 198042 h 283488"/>
              <a:gd name="connsiteX5" fmla="*/ 128849 w 129001"/>
              <a:gd name="connsiteY5" fmla="*/ 282180 h 283488"/>
              <a:gd name="connsiteX6" fmla="*/ 66936 w 129001"/>
              <a:gd name="connsiteY6" fmla="*/ 240905 h 283488"/>
              <a:gd name="connsiteX7" fmla="*/ 22486 w 129001"/>
              <a:gd name="connsiteY7" fmla="*/ 131367 h 283488"/>
              <a:gd name="connsiteX8" fmla="*/ 16136 w 129001"/>
              <a:gd name="connsiteY8" fmla="*/ 1192 h 28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001" h="283488">
                <a:moveTo>
                  <a:pt x="16136" y="1192"/>
                </a:moveTo>
                <a:cubicBezTo>
                  <a:pt x="12432" y="-9127"/>
                  <a:pt x="-2120" y="50405"/>
                  <a:pt x="261" y="69455"/>
                </a:cubicBezTo>
                <a:cubicBezTo>
                  <a:pt x="2642" y="88505"/>
                  <a:pt x="23809" y="99617"/>
                  <a:pt x="30424" y="115492"/>
                </a:cubicBezTo>
                <a:cubicBezTo>
                  <a:pt x="37039" y="131367"/>
                  <a:pt x="37039" y="150947"/>
                  <a:pt x="39949" y="164705"/>
                </a:cubicBezTo>
                <a:cubicBezTo>
                  <a:pt x="42859" y="178463"/>
                  <a:pt x="33069" y="178463"/>
                  <a:pt x="47886" y="198042"/>
                </a:cubicBezTo>
                <a:cubicBezTo>
                  <a:pt x="62703" y="217621"/>
                  <a:pt x="125674" y="275036"/>
                  <a:pt x="128849" y="282180"/>
                </a:cubicBezTo>
                <a:cubicBezTo>
                  <a:pt x="132024" y="289324"/>
                  <a:pt x="84663" y="266040"/>
                  <a:pt x="66936" y="240905"/>
                </a:cubicBezTo>
                <a:cubicBezTo>
                  <a:pt x="49209" y="215770"/>
                  <a:pt x="30688" y="166821"/>
                  <a:pt x="22486" y="131367"/>
                </a:cubicBezTo>
                <a:cubicBezTo>
                  <a:pt x="14284" y="95913"/>
                  <a:pt x="19840" y="11511"/>
                  <a:pt x="16136" y="119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371968A6-B4B9-4CAC-BB20-28CCC6DD57E5}"/>
              </a:ext>
            </a:extLst>
          </p:cNvPr>
          <p:cNvSpPr/>
          <p:nvPr/>
        </p:nvSpPr>
        <p:spPr>
          <a:xfrm>
            <a:off x="5576889" y="8470720"/>
            <a:ext cx="250205" cy="169006"/>
          </a:xfrm>
          <a:custGeom>
            <a:avLst/>
            <a:gdLst>
              <a:gd name="connsiteX0" fmla="*/ 1586 w 250205"/>
              <a:gd name="connsiteY0" fmla="*/ 180 h 169006"/>
              <a:gd name="connsiteX1" fmla="*/ 39686 w 250205"/>
              <a:gd name="connsiteY1" fmla="*/ 108130 h 169006"/>
              <a:gd name="connsiteX2" fmla="*/ 138111 w 250205"/>
              <a:gd name="connsiteY2" fmla="*/ 131943 h 169006"/>
              <a:gd name="connsiteX3" fmla="*/ 249236 w 250205"/>
              <a:gd name="connsiteY3" fmla="*/ 131943 h 169006"/>
              <a:gd name="connsiteX4" fmla="*/ 71436 w 250205"/>
              <a:gd name="connsiteY4" fmla="*/ 166868 h 169006"/>
              <a:gd name="connsiteX5" fmla="*/ 193674 w 250205"/>
              <a:gd name="connsiteY5" fmla="*/ 162105 h 169006"/>
              <a:gd name="connsiteX6" fmla="*/ 87311 w 250205"/>
              <a:gd name="connsiteY6" fmla="*/ 136705 h 169006"/>
              <a:gd name="connsiteX7" fmla="*/ 1586 w 250205"/>
              <a:gd name="connsiteY7" fmla="*/ 180 h 16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205" h="169006">
                <a:moveTo>
                  <a:pt x="1586" y="180"/>
                </a:moveTo>
                <a:cubicBezTo>
                  <a:pt x="-6352" y="-4583"/>
                  <a:pt x="16932" y="86170"/>
                  <a:pt x="39686" y="108130"/>
                </a:cubicBezTo>
                <a:cubicBezTo>
                  <a:pt x="62440" y="130090"/>
                  <a:pt x="103186" y="127974"/>
                  <a:pt x="138111" y="131943"/>
                </a:cubicBezTo>
                <a:cubicBezTo>
                  <a:pt x="173036" y="135912"/>
                  <a:pt x="260348" y="126122"/>
                  <a:pt x="249236" y="131943"/>
                </a:cubicBezTo>
                <a:cubicBezTo>
                  <a:pt x="238124" y="137764"/>
                  <a:pt x="80696" y="161841"/>
                  <a:pt x="71436" y="166868"/>
                </a:cubicBezTo>
                <a:cubicBezTo>
                  <a:pt x="62176" y="171895"/>
                  <a:pt x="191028" y="167132"/>
                  <a:pt x="193674" y="162105"/>
                </a:cubicBezTo>
                <a:cubicBezTo>
                  <a:pt x="196320" y="157078"/>
                  <a:pt x="118532" y="161840"/>
                  <a:pt x="87311" y="136705"/>
                </a:cubicBezTo>
                <a:cubicBezTo>
                  <a:pt x="56090" y="111570"/>
                  <a:pt x="9524" y="4943"/>
                  <a:pt x="1586" y="1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9C0EE934-A0D0-436A-95CD-0972C6165678}"/>
              </a:ext>
            </a:extLst>
          </p:cNvPr>
          <p:cNvSpPr/>
          <p:nvPr/>
        </p:nvSpPr>
        <p:spPr>
          <a:xfrm>
            <a:off x="5461902" y="8565062"/>
            <a:ext cx="302361" cy="295123"/>
          </a:xfrm>
          <a:custGeom>
            <a:avLst/>
            <a:gdLst>
              <a:gd name="connsiteX0" fmla="*/ 686 w 302361"/>
              <a:gd name="connsiteY0" fmla="*/ 2676 h 295123"/>
              <a:gd name="connsiteX1" fmla="*/ 22911 w 302361"/>
              <a:gd name="connsiteY1" fmla="*/ 83638 h 295123"/>
              <a:gd name="connsiteX2" fmla="*/ 48311 w 302361"/>
              <a:gd name="connsiteY2" fmla="*/ 115388 h 295123"/>
              <a:gd name="connsiteX3" fmla="*/ 48311 w 302361"/>
              <a:gd name="connsiteY3" fmla="*/ 177301 h 295123"/>
              <a:gd name="connsiteX4" fmla="*/ 113398 w 302361"/>
              <a:gd name="connsiteY4" fmla="*/ 201113 h 295123"/>
              <a:gd name="connsiteX5" fmla="*/ 145148 w 302361"/>
              <a:gd name="connsiteY5" fmla="*/ 266201 h 295123"/>
              <a:gd name="connsiteX6" fmla="*/ 302311 w 302361"/>
              <a:gd name="connsiteY6" fmla="*/ 294776 h 295123"/>
              <a:gd name="connsiteX7" fmla="*/ 161023 w 302361"/>
              <a:gd name="connsiteY7" fmla="*/ 248738 h 295123"/>
              <a:gd name="connsiteX8" fmla="*/ 49898 w 302361"/>
              <a:gd name="connsiteY8" fmla="*/ 193176 h 295123"/>
              <a:gd name="connsiteX9" fmla="*/ 686 w 302361"/>
              <a:gd name="connsiteY9" fmla="*/ 2676 h 29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2361" h="295123">
                <a:moveTo>
                  <a:pt x="686" y="2676"/>
                </a:moveTo>
                <a:cubicBezTo>
                  <a:pt x="-3812" y="-15580"/>
                  <a:pt x="14974" y="64853"/>
                  <a:pt x="22911" y="83638"/>
                </a:cubicBezTo>
                <a:cubicBezTo>
                  <a:pt x="30848" y="102423"/>
                  <a:pt x="44078" y="99778"/>
                  <a:pt x="48311" y="115388"/>
                </a:cubicBezTo>
                <a:cubicBezTo>
                  <a:pt x="52544" y="130999"/>
                  <a:pt x="37463" y="163014"/>
                  <a:pt x="48311" y="177301"/>
                </a:cubicBezTo>
                <a:cubicBezTo>
                  <a:pt x="59159" y="191588"/>
                  <a:pt x="97259" y="186296"/>
                  <a:pt x="113398" y="201113"/>
                </a:cubicBezTo>
                <a:cubicBezTo>
                  <a:pt x="129537" y="215930"/>
                  <a:pt x="113663" y="250591"/>
                  <a:pt x="145148" y="266201"/>
                </a:cubicBezTo>
                <a:cubicBezTo>
                  <a:pt x="176633" y="281811"/>
                  <a:pt x="299665" y="297686"/>
                  <a:pt x="302311" y="294776"/>
                </a:cubicBezTo>
                <a:cubicBezTo>
                  <a:pt x="304957" y="291866"/>
                  <a:pt x="203092" y="265671"/>
                  <a:pt x="161023" y="248738"/>
                </a:cubicBezTo>
                <a:cubicBezTo>
                  <a:pt x="118954" y="231805"/>
                  <a:pt x="77150" y="231805"/>
                  <a:pt x="49898" y="193176"/>
                </a:cubicBezTo>
                <a:cubicBezTo>
                  <a:pt x="22646" y="154547"/>
                  <a:pt x="5184" y="20932"/>
                  <a:pt x="686" y="267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7703F293-6551-46BE-B418-7FAC0BF60D7A}"/>
              </a:ext>
            </a:extLst>
          </p:cNvPr>
          <p:cNvSpPr/>
          <p:nvPr/>
        </p:nvSpPr>
        <p:spPr>
          <a:xfrm>
            <a:off x="5652957" y="8669246"/>
            <a:ext cx="427488" cy="215039"/>
          </a:xfrm>
          <a:custGeom>
            <a:avLst/>
            <a:gdLst>
              <a:gd name="connsiteX0" fmla="*/ 131 w 427488"/>
              <a:gd name="connsiteY0" fmla="*/ 92 h 215039"/>
              <a:gd name="connsiteX1" fmla="*/ 130306 w 427488"/>
              <a:gd name="connsiteY1" fmla="*/ 50892 h 215039"/>
              <a:gd name="connsiteX2" fmla="*/ 284293 w 427488"/>
              <a:gd name="connsiteY2" fmla="*/ 52479 h 215039"/>
              <a:gd name="connsiteX3" fmla="*/ 203331 w 427488"/>
              <a:gd name="connsiteY3" fmla="*/ 84229 h 215039"/>
              <a:gd name="connsiteX4" fmla="*/ 158881 w 427488"/>
              <a:gd name="connsiteY4" fmla="*/ 104867 h 215039"/>
              <a:gd name="connsiteX5" fmla="*/ 233493 w 427488"/>
              <a:gd name="connsiteY5" fmla="*/ 130267 h 215039"/>
              <a:gd name="connsiteX6" fmla="*/ 338268 w 427488"/>
              <a:gd name="connsiteY6" fmla="*/ 179479 h 215039"/>
              <a:gd name="connsiteX7" fmla="*/ 427168 w 427488"/>
              <a:gd name="connsiteY7" fmla="*/ 173129 h 215039"/>
              <a:gd name="connsiteX8" fmla="*/ 365256 w 427488"/>
              <a:gd name="connsiteY8" fmla="*/ 192179 h 215039"/>
              <a:gd name="connsiteX9" fmla="*/ 292231 w 427488"/>
              <a:gd name="connsiteY9" fmla="*/ 211229 h 215039"/>
              <a:gd name="connsiteX10" fmla="*/ 179518 w 427488"/>
              <a:gd name="connsiteY10" fmla="*/ 111217 h 215039"/>
              <a:gd name="connsiteX11" fmla="*/ 154118 w 427488"/>
              <a:gd name="connsiteY11" fmla="*/ 65179 h 215039"/>
              <a:gd name="connsiteX12" fmla="*/ 131 w 427488"/>
              <a:gd name="connsiteY12" fmla="*/ 92 h 21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7488" h="215039">
                <a:moveTo>
                  <a:pt x="131" y="92"/>
                </a:moveTo>
                <a:cubicBezTo>
                  <a:pt x="-3838" y="-2289"/>
                  <a:pt x="82946" y="42161"/>
                  <a:pt x="130306" y="50892"/>
                </a:cubicBezTo>
                <a:cubicBezTo>
                  <a:pt x="177666" y="59623"/>
                  <a:pt x="272122" y="46923"/>
                  <a:pt x="284293" y="52479"/>
                </a:cubicBezTo>
                <a:cubicBezTo>
                  <a:pt x="296464" y="58035"/>
                  <a:pt x="224233" y="75498"/>
                  <a:pt x="203331" y="84229"/>
                </a:cubicBezTo>
                <a:cubicBezTo>
                  <a:pt x="182429" y="92960"/>
                  <a:pt x="153854" y="97194"/>
                  <a:pt x="158881" y="104867"/>
                </a:cubicBezTo>
                <a:cubicBezTo>
                  <a:pt x="163908" y="112540"/>
                  <a:pt x="203595" y="117832"/>
                  <a:pt x="233493" y="130267"/>
                </a:cubicBezTo>
                <a:cubicBezTo>
                  <a:pt x="263391" y="142702"/>
                  <a:pt x="305989" y="172335"/>
                  <a:pt x="338268" y="179479"/>
                </a:cubicBezTo>
                <a:cubicBezTo>
                  <a:pt x="370547" y="186623"/>
                  <a:pt x="422670" y="171012"/>
                  <a:pt x="427168" y="173129"/>
                </a:cubicBezTo>
                <a:cubicBezTo>
                  <a:pt x="431666" y="175246"/>
                  <a:pt x="387745" y="185829"/>
                  <a:pt x="365256" y="192179"/>
                </a:cubicBezTo>
                <a:cubicBezTo>
                  <a:pt x="342767" y="198529"/>
                  <a:pt x="323187" y="224723"/>
                  <a:pt x="292231" y="211229"/>
                </a:cubicBezTo>
                <a:cubicBezTo>
                  <a:pt x="261275" y="197735"/>
                  <a:pt x="202537" y="135559"/>
                  <a:pt x="179518" y="111217"/>
                </a:cubicBezTo>
                <a:cubicBezTo>
                  <a:pt x="156499" y="86875"/>
                  <a:pt x="184545" y="82112"/>
                  <a:pt x="154118" y="65179"/>
                </a:cubicBezTo>
                <a:cubicBezTo>
                  <a:pt x="123691" y="48246"/>
                  <a:pt x="4100" y="2473"/>
                  <a:pt x="131" y="9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173AFDB4-C07F-49FA-B488-4BBD987B1BF7}"/>
              </a:ext>
            </a:extLst>
          </p:cNvPr>
          <p:cNvSpPr/>
          <p:nvPr/>
        </p:nvSpPr>
        <p:spPr>
          <a:xfrm>
            <a:off x="6133305" y="7775091"/>
            <a:ext cx="315565" cy="249947"/>
          </a:xfrm>
          <a:custGeom>
            <a:avLst/>
            <a:gdLst>
              <a:gd name="connsiteX0" fmla="*/ 54770 w 315565"/>
              <a:gd name="connsiteY0" fmla="*/ 79859 h 249947"/>
              <a:gd name="connsiteX1" fmla="*/ 143670 w 315565"/>
              <a:gd name="connsiteY1" fmla="*/ 79859 h 249947"/>
              <a:gd name="connsiteX2" fmla="*/ 197645 w 315565"/>
              <a:gd name="connsiteY2" fmla="*/ 484 h 249947"/>
              <a:gd name="connsiteX3" fmla="*/ 243683 w 315565"/>
              <a:gd name="connsiteY3" fmla="*/ 46522 h 249947"/>
              <a:gd name="connsiteX4" fmla="*/ 315120 w 315565"/>
              <a:gd name="connsiteY4" fmla="*/ 46522 h 249947"/>
              <a:gd name="connsiteX5" fmla="*/ 207170 w 315565"/>
              <a:gd name="connsiteY5" fmla="*/ 78272 h 249947"/>
              <a:gd name="connsiteX6" fmla="*/ 140495 w 315565"/>
              <a:gd name="connsiteY6" fmla="*/ 183047 h 249947"/>
              <a:gd name="connsiteX7" fmla="*/ 135733 w 315565"/>
              <a:gd name="connsiteY7" fmla="*/ 222734 h 249947"/>
              <a:gd name="connsiteX8" fmla="*/ 223045 w 315565"/>
              <a:gd name="connsiteY8" fmla="*/ 237022 h 249947"/>
              <a:gd name="connsiteX9" fmla="*/ 134145 w 315565"/>
              <a:gd name="connsiteY9" fmla="*/ 249722 h 249947"/>
              <a:gd name="connsiteX10" fmla="*/ 7145 w 315565"/>
              <a:gd name="connsiteY10" fmla="*/ 225909 h 249947"/>
              <a:gd name="connsiteX11" fmla="*/ 15083 w 315565"/>
              <a:gd name="connsiteY11" fmla="*/ 224322 h 249947"/>
              <a:gd name="connsiteX12" fmla="*/ 108745 w 315565"/>
              <a:gd name="connsiteY12" fmla="*/ 202097 h 249947"/>
              <a:gd name="connsiteX13" fmla="*/ 134145 w 315565"/>
              <a:gd name="connsiteY13" fmla="*/ 149709 h 249947"/>
              <a:gd name="connsiteX14" fmla="*/ 54770 w 315565"/>
              <a:gd name="connsiteY14" fmla="*/ 79859 h 24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5565" h="249947">
                <a:moveTo>
                  <a:pt x="54770" y="79859"/>
                </a:moveTo>
                <a:cubicBezTo>
                  <a:pt x="56357" y="68217"/>
                  <a:pt x="119858" y="93088"/>
                  <a:pt x="143670" y="79859"/>
                </a:cubicBezTo>
                <a:cubicBezTo>
                  <a:pt x="167482" y="66630"/>
                  <a:pt x="180976" y="6040"/>
                  <a:pt x="197645" y="484"/>
                </a:cubicBezTo>
                <a:cubicBezTo>
                  <a:pt x="214314" y="-5072"/>
                  <a:pt x="224104" y="38849"/>
                  <a:pt x="243683" y="46522"/>
                </a:cubicBezTo>
                <a:cubicBezTo>
                  <a:pt x="263262" y="54195"/>
                  <a:pt x="321205" y="41230"/>
                  <a:pt x="315120" y="46522"/>
                </a:cubicBezTo>
                <a:cubicBezTo>
                  <a:pt x="309035" y="51814"/>
                  <a:pt x="236274" y="55518"/>
                  <a:pt x="207170" y="78272"/>
                </a:cubicBezTo>
                <a:cubicBezTo>
                  <a:pt x="178066" y="101026"/>
                  <a:pt x="152401" y="158970"/>
                  <a:pt x="140495" y="183047"/>
                </a:cubicBezTo>
                <a:cubicBezTo>
                  <a:pt x="128589" y="207124"/>
                  <a:pt x="121975" y="213738"/>
                  <a:pt x="135733" y="222734"/>
                </a:cubicBezTo>
                <a:cubicBezTo>
                  <a:pt x="149491" y="231730"/>
                  <a:pt x="223310" y="232524"/>
                  <a:pt x="223045" y="237022"/>
                </a:cubicBezTo>
                <a:cubicBezTo>
                  <a:pt x="222780" y="241520"/>
                  <a:pt x="170128" y="251574"/>
                  <a:pt x="134145" y="249722"/>
                </a:cubicBezTo>
                <a:cubicBezTo>
                  <a:pt x="98162" y="247870"/>
                  <a:pt x="26989" y="230142"/>
                  <a:pt x="7145" y="225909"/>
                </a:cubicBezTo>
                <a:cubicBezTo>
                  <a:pt x="-12699" y="221676"/>
                  <a:pt x="15083" y="224322"/>
                  <a:pt x="15083" y="224322"/>
                </a:cubicBezTo>
                <a:cubicBezTo>
                  <a:pt x="32016" y="220353"/>
                  <a:pt x="88901" y="214533"/>
                  <a:pt x="108745" y="202097"/>
                </a:cubicBezTo>
                <a:cubicBezTo>
                  <a:pt x="128589" y="189662"/>
                  <a:pt x="137584" y="165849"/>
                  <a:pt x="134145" y="149709"/>
                </a:cubicBezTo>
                <a:cubicBezTo>
                  <a:pt x="130706" y="133569"/>
                  <a:pt x="53183" y="91501"/>
                  <a:pt x="54770" y="7985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24A3604D-B826-4138-8721-1A157E0E964A}"/>
              </a:ext>
            </a:extLst>
          </p:cNvPr>
          <p:cNvSpPr/>
          <p:nvPr/>
        </p:nvSpPr>
        <p:spPr>
          <a:xfrm>
            <a:off x="6385507" y="7554473"/>
            <a:ext cx="179066" cy="38553"/>
          </a:xfrm>
          <a:custGeom>
            <a:avLst/>
            <a:gdLst>
              <a:gd name="connsiteX0" fmla="*/ 2593 w 179066"/>
              <a:gd name="connsiteY0" fmla="*/ 440 h 38553"/>
              <a:gd name="connsiteX1" fmla="*/ 174043 w 179066"/>
              <a:gd name="connsiteY1" fmla="*/ 17902 h 38553"/>
              <a:gd name="connsiteX2" fmla="*/ 128006 w 179066"/>
              <a:gd name="connsiteY2" fmla="*/ 19490 h 38553"/>
              <a:gd name="connsiteX3" fmla="*/ 72443 w 179066"/>
              <a:gd name="connsiteY3" fmla="*/ 38540 h 38553"/>
              <a:gd name="connsiteX4" fmla="*/ 2593 w 179066"/>
              <a:gd name="connsiteY4" fmla="*/ 440 h 3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066" h="38553">
                <a:moveTo>
                  <a:pt x="2593" y="440"/>
                </a:moveTo>
                <a:cubicBezTo>
                  <a:pt x="19526" y="-3000"/>
                  <a:pt x="153141" y="14727"/>
                  <a:pt x="174043" y="17902"/>
                </a:cubicBezTo>
                <a:cubicBezTo>
                  <a:pt x="194945" y="21077"/>
                  <a:pt x="144939" y="16050"/>
                  <a:pt x="128006" y="19490"/>
                </a:cubicBezTo>
                <a:cubicBezTo>
                  <a:pt x="111073" y="22930"/>
                  <a:pt x="88318" y="37746"/>
                  <a:pt x="72443" y="38540"/>
                </a:cubicBezTo>
                <a:cubicBezTo>
                  <a:pt x="56568" y="39334"/>
                  <a:pt x="-14340" y="3880"/>
                  <a:pt x="2593" y="44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E9E568B5-BD63-442F-8FC3-CAEB922AD951}"/>
              </a:ext>
            </a:extLst>
          </p:cNvPr>
          <p:cNvSpPr/>
          <p:nvPr/>
        </p:nvSpPr>
        <p:spPr>
          <a:xfrm>
            <a:off x="5781231" y="7928465"/>
            <a:ext cx="279995" cy="106249"/>
          </a:xfrm>
          <a:custGeom>
            <a:avLst/>
            <a:gdLst>
              <a:gd name="connsiteX0" fmla="*/ 444 w 279995"/>
              <a:gd name="connsiteY0" fmla="*/ 42373 h 106249"/>
              <a:gd name="connsiteX1" fmla="*/ 156019 w 279995"/>
              <a:gd name="connsiteY1" fmla="*/ 4273 h 106249"/>
              <a:gd name="connsiteX2" fmla="*/ 279844 w 279995"/>
              <a:gd name="connsiteY2" fmla="*/ 2685 h 106249"/>
              <a:gd name="connsiteX3" fmla="*/ 183007 w 279995"/>
              <a:gd name="connsiteY3" fmla="*/ 20148 h 106249"/>
              <a:gd name="connsiteX4" fmla="*/ 254444 w 279995"/>
              <a:gd name="connsiteY4" fmla="*/ 105873 h 106249"/>
              <a:gd name="connsiteX5" fmla="*/ 175069 w 279995"/>
              <a:gd name="connsiteY5" fmla="*/ 51898 h 106249"/>
              <a:gd name="connsiteX6" fmla="*/ 124269 w 279995"/>
              <a:gd name="connsiteY6" fmla="*/ 63010 h 106249"/>
              <a:gd name="connsiteX7" fmla="*/ 108394 w 279995"/>
              <a:gd name="connsiteY7" fmla="*/ 64598 h 106249"/>
              <a:gd name="connsiteX8" fmla="*/ 444 w 279995"/>
              <a:gd name="connsiteY8" fmla="*/ 42373 h 10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95" h="106249">
                <a:moveTo>
                  <a:pt x="444" y="42373"/>
                </a:moveTo>
                <a:cubicBezTo>
                  <a:pt x="8381" y="32319"/>
                  <a:pt x="109452" y="10888"/>
                  <a:pt x="156019" y="4273"/>
                </a:cubicBezTo>
                <a:cubicBezTo>
                  <a:pt x="202586" y="-2342"/>
                  <a:pt x="275346" y="39"/>
                  <a:pt x="279844" y="2685"/>
                </a:cubicBezTo>
                <a:cubicBezTo>
                  <a:pt x="284342" y="5331"/>
                  <a:pt x="187240" y="2950"/>
                  <a:pt x="183007" y="20148"/>
                </a:cubicBezTo>
                <a:cubicBezTo>
                  <a:pt x="178774" y="37346"/>
                  <a:pt x="255767" y="100581"/>
                  <a:pt x="254444" y="105873"/>
                </a:cubicBezTo>
                <a:cubicBezTo>
                  <a:pt x="253121" y="111165"/>
                  <a:pt x="196765" y="59042"/>
                  <a:pt x="175069" y="51898"/>
                </a:cubicBezTo>
                <a:cubicBezTo>
                  <a:pt x="153373" y="44754"/>
                  <a:pt x="135381" y="60893"/>
                  <a:pt x="124269" y="63010"/>
                </a:cubicBezTo>
                <a:cubicBezTo>
                  <a:pt x="113157" y="65127"/>
                  <a:pt x="123475" y="66185"/>
                  <a:pt x="108394" y="64598"/>
                </a:cubicBezTo>
                <a:cubicBezTo>
                  <a:pt x="93313" y="63011"/>
                  <a:pt x="-7493" y="52427"/>
                  <a:pt x="444" y="4237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DE90E18E-0408-44AD-9BB1-A4D7C55D2347}"/>
              </a:ext>
            </a:extLst>
          </p:cNvPr>
          <p:cNvSpPr/>
          <p:nvPr/>
        </p:nvSpPr>
        <p:spPr>
          <a:xfrm>
            <a:off x="5827559" y="8102549"/>
            <a:ext cx="219651" cy="101715"/>
          </a:xfrm>
          <a:custGeom>
            <a:avLst/>
            <a:gdLst>
              <a:gd name="connsiteX0" fmla="*/ 20791 w 219651"/>
              <a:gd name="connsiteY0" fmla="*/ 51 h 101715"/>
              <a:gd name="connsiteX1" fmla="*/ 171604 w 219651"/>
              <a:gd name="connsiteY1" fmla="*/ 52439 h 101715"/>
              <a:gd name="connsiteX2" fmla="*/ 217641 w 219651"/>
              <a:gd name="connsiteY2" fmla="*/ 34976 h 101715"/>
              <a:gd name="connsiteX3" fmla="*/ 117629 w 219651"/>
              <a:gd name="connsiteY3" fmla="*/ 88951 h 101715"/>
              <a:gd name="connsiteX4" fmla="*/ 57304 w 219651"/>
              <a:gd name="connsiteY4" fmla="*/ 73076 h 101715"/>
              <a:gd name="connsiteX5" fmla="*/ 154 w 219651"/>
              <a:gd name="connsiteY5" fmla="*/ 101651 h 101715"/>
              <a:gd name="connsiteX6" fmla="*/ 39841 w 219651"/>
              <a:gd name="connsiteY6" fmla="*/ 63551 h 101715"/>
              <a:gd name="connsiteX7" fmla="*/ 20791 w 219651"/>
              <a:gd name="connsiteY7" fmla="*/ 51 h 10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651" h="101715">
                <a:moveTo>
                  <a:pt x="20791" y="51"/>
                </a:moveTo>
                <a:cubicBezTo>
                  <a:pt x="42751" y="-1801"/>
                  <a:pt x="138796" y="46618"/>
                  <a:pt x="171604" y="52439"/>
                </a:cubicBezTo>
                <a:cubicBezTo>
                  <a:pt x="204412" y="58260"/>
                  <a:pt x="226637" y="28891"/>
                  <a:pt x="217641" y="34976"/>
                </a:cubicBezTo>
                <a:cubicBezTo>
                  <a:pt x="208645" y="41061"/>
                  <a:pt x="144352" y="82601"/>
                  <a:pt x="117629" y="88951"/>
                </a:cubicBezTo>
                <a:cubicBezTo>
                  <a:pt x="90906" y="95301"/>
                  <a:pt x="76883" y="70959"/>
                  <a:pt x="57304" y="73076"/>
                </a:cubicBezTo>
                <a:cubicBezTo>
                  <a:pt x="37725" y="75193"/>
                  <a:pt x="3064" y="103238"/>
                  <a:pt x="154" y="101651"/>
                </a:cubicBezTo>
                <a:cubicBezTo>
                  <a:pt x="-2756" y="100064"/>
                  <a:pt x="36402" y="78103"/>
                  <a:pt x="39841" y="63551"/>
                </a:cubicBezTo>
                <a:cubicBezTo>
                  <a:pt x="43280" y="48999"/>
                  <a:pt x="-1169" y="1903"/>
                  <a:pt x="20791" y="5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71EC90F7-1AE7-41AA-BB05-8A511A857977}"/>
              </a:ext>
            </a:extLst>
          </p:cNvPr>
          <p:cNvSpPr/>
          <p:nvPr/>
        </p:nvSpPr>
        <p:spPr>
          <a:xfrm>
            <a:off x="6030545" y="8048986"/>
            <a:ext cx="341676" cy="142662"/>
          </a:xfrm>
          <a:custGeom>
            <a:avLst/>
            <a:gdLst>
              <a:gd name="connsiteX0" fmla="*/ 143243 w 341676"/>
              <a:gd name="connsiteY0" fmla="*/ 2814 h 142662"/>
              <a:gd name="connsiteX1" fmla="*/ 108318 w 341676"/>
              <a:gd name="connsiteY1" fmla="*/ 72664 h 142662"/>
              <a:gd name="connsiteX2" fmla="*/ 281355 w 341676"/>
              <a:gd name="connsiteY2" fmla="*/ 120289 h 142662"/>
              <a:gd name="connsiteX3" fmla="*/ 340093 w 341676"/>
              <a:gd name="connsiteY3" fmla="*/ 118702 h 142662"/>
              <a:gd name="connsiteX4" fmla="*/ 321043 w 341676"/>
              <a:gd name="connsiteY4" fmla="*/ 106002 h 142662"/>
              <a:gd name="connsiteX5" fmla="*/ 279768 w 341676"/>
              <a:gd name="connsiteY5" fmla="*/ 142514 h 142662"/>
              <a:gd name="connsiteX6" fmla="*/ 95618 w 341676"/>
              <a:gd name="connsiteY6" fmla="*/ 118702 h 142662"/>
              <a:gd name="connsiteX7" fmla="*/ 368 w 341676"/>
              <a:gd name="connsiteY7" fmla="*/ 113939 h 142662"/>
              <a:gd name="connsiteX8" fmla="*/ 62280 w 341676"/>
              <a:gd name="connsiteY8" fmla="*/ 96477 h 142662"/>
              <a:gd name="connsiteX9" fmla="*/ 51168 w 341676"/>
              <a:gd name="connsiteY9" fmla="*/ 23452 h 142662"/>
              <a:gd name="connsiteX10" fmla="*/ 143243 w 341676"/>
              <a:gd name="connsiteY10" fmla="*/ 2814 h 14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676" h="142662">
                <a:moveTo>
                  <a:pt x="143243" y="2814"/>
                </a:moveTo>
                <a:cubicBezTo>
                  <a:pt x="152768" y="11016"/>
                  <a:pt x="85299" y="53085"/>
                  <a:pt x="108318" y="72664"/>
                </a:cubicBezTo>
                <a:cubicBezTo>
                  <a:pt x="131337" y="92243"/>
                  <a:pt x="242726" y="112616"/>
                  <a:pt x="281355" y="120289"/>
                </a:cubicBezTo>
                <a:cubicBezTo>
                  <a:pt x="319984" y="127962"/>
                  <a:pt x="333478" y="121083"/>
                  <a:pt x="340093" y="118702"/>
                </a:cubicBezTo>
                <a:cubicBezTo>
                  <a:pt x="346708" y="116321"/>
                  <a:pt x="331097" y="102033"/>
                  <a:pt x="321043" y="106002"/>
                </a:cubicBezTo>
                <a:cubicBezTo>
                  <a:pt x="310989" y="109971"/>
                  <a:pt x="317339" y="140397"/>
                  <a:pt x="279768" y="142514"/>
                </a:cubicBezTo>
                <a:cubicBezTo>
                  <a:pt x="242197" y="144631"/>
                  <a:pt x="142185" y="123464"/>
                  <a:pt x="95618" y="118702"/>
                </a:cubicBezTo>
                <a:cubicBezTo>
                  <a:pt x="49051" y="113940"/>
                  <a:pt x="5924" y="117643"/>
                  <a:pt x="368" y="113939"/>
                </a:cubicBezTo>
                <a:cubicBezTo>
                  <a:pt x="-5188" y="110235"/>
                  <a:pt x="53813" y="111558"/>
                  <a:pt x="62280" y="96477"/>
                </a:cubicBezTo>
                <a:cubicBezTo>
                  <a:pt x="70747" y="81396"/>
                  <a:pt x="36880" y="41708"/>
                  <a:pt x="51168" y="23452"/>
                </a:cubicBezTo>
                <a:cubicBezTo>
                  <a:pt x="65456" y="5196"/>
                  <a:pt x="133718" y="-5388"/>
                  <a:pt x="143243" y="281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0A8443D4-11DF-48A4-8476-82BC3EBFDD12}"/>
              </a:ext>
            </a:extLst>
          </p:cNvPr>
          <p:cNvSpPr/>
          <p:nvPr/>
        </p:nvSpPr>
        <p:spPr>
          <a:xfrm>
            <a:off x="5859495" y="8186733"/>
            <a:ext cx="520064" cy="231781"/>
          </a:xfrm>
          <a:custGeom>
            <a:avLst/>
            <a:gdLst>
              <a:gd name="connsiteX0" fmla="*/ 4730 w 520064"/>
              <a:gd name="connsiteY0" fmla="*/ 85730 h 231781"/>
              <a:gd name="connsiteX1" fmla="*/ 185705 w 520064"/>
              <a:gd name="connsiteY1" fmla="*/ 131767 h 231781"/>
              <a:gd name="connsiteX2" fmla="*/ 192055 w 520064"/>
              <a:gd name="connsiteY2" fmla="*/ 61917 h 231781"/>
              <a:gd name="connsiteX3" fmla="*/ 230155 w 520064"/>
              <a:gd name="connsiteY3" fmla="*/ 5 h 231781"/>
              <a:gd name="connsiteX4" fmla="*/ 274605 w 520064"/>
              <a:gd name="connsiteY4" fmla="*/ 65092 h 231781"/>
              <a:gd name="connsiteX5" fmla="*/ 461930 w 520064"/>
              <a:gd name="connsiteY5" fmla="*/ 103192 h 231781"/>
              <a:gd name="connsiteX6" fmla="*/ 519080 w 520064"/>
              <a:gd name="connsiteY6" fmla="*/ 104780 h 231781"/>
              <a:gd name="connsiteX7" fmla="*/ 425418 w 520064"/>
              <a:gd name="connsiteY7" fmla="*/ 111130 h 231781"/>
              <a:gd name="connsiteX8" fmla="*/ 357155 w 520064"/>
              <a:gd name="connsiteY8" fmla="*/ 204792 h 231781"/>
              <a:gd name="connsiteX9" fmla="*/ 379380 w 520064"/>
              <a:gd name="connsiteY9" fmla="*/ 123830 h 231781"/>
              <a:gd name="connsiteX10" fmla="*/ 257143 w 520064"/>
              <a:gd name="connsiteY10" fmla="*/ 73030 h 231781"/>
              <a:gd name="connsiteX11" fmla="*/ 228568 w 520064"/>
              <a:gd name="connsiteY11" fmla="*/ 34930 h 231781"/>
              <a:gd name="connsiteX12" fmla="*/ 190468 w 520064"/>
              <a:gd name="connsiteY12" fmla="*/ 149230 h 231781"/>
              <a:gd name="connsiteX13" fmla="*/ 182530 w 520064"/>
              <a:gd name="connsiteY13" fmla="*/ 171455 h 231781"/>
              <a:gd name="connsiteX14" fmla="*/ 74580 w 520064"/>
              <a:gd name="connsiteY14" fmla="*/ 169867 h 231781"/>
              <a:gd name="connsiteX15" fmla="*/ 23780 w 520064"/>
              <a:gd name="connsiteY15" fmla="*/ 231780 h 231781"/>
              <a:gd name="connsiteX16" fmla="*/ 74580 w 520064"/>
              <a:gd name="connsiteY16" fmla="*/ 171455 h 231781"/>
              <a:gd name="connsiteX17" fmla="*/ 196818 w 520064"/>
              <a:gd name="connsiteY17" fmla="*/ 139705 h 231781"/>
              <a:gd name="connsiteX18" fmla="*/ 63468 w 520064"/>
              <a:gd name="connsiteY18" fmla="*/ 149230 h 231781"/>
              <a:gd name="connsiteX19" fmla="*/ 4730 w 520064"/>
              <a:gd name="connsiteY19" fmla="*/ 85730 h 23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0064" h="231781">
                <a:moveTo>
                  <a:pt x="4730" y="85730"/>
                </a:moveTo>
                <a:cubicBezTo>
                  <a:pt x="25103" y="82819"/>
                  <a:pt x="154484" y="135736"/>
                  <a:pt x="185705" y="131767"/>
                </a:cubicBezTo>
                <a:cubicBezTo>
                  <a:pt x="216926" y="127798"/>
                  <a:pt x="184647" y="83877"/>
                  <a:pt x="192055" y="61917"/>
                </a:cubicBezTo>
                <a:cubicBezTo>
                  <a:pt x="199463" y="39957"/>
                  <a:pt x="216397" y="-524"/>
                  <a:pt x="230155" y="5"/>
                </a:cubicBezTo>
                <a:cubicBezTo>
                  <a:pt x="243913" y="534"/>
                  <a:pt x="235976" y="47894"/>
                  <a:pt x="274605" y="65092"/>
                </a:cubicBezTo>
                <a:cubicBezTo>
                  <a:pt x="313234" y="82290"/>
                  <a:pt x="421184" y="96577"/>
                  <a:pt x="461930" y="103192"/>
                </a:cubicBezTo>
                <a:cubicBezTo>
                  <a:pt x="502676" y="109807"/>
                  <a:pt x="525165" y="103457"/>
                  <a:pt x="519080" y="104780"/>
                </a:cubicBezTo>
                <a:cubicBezTo>
                  <a:pt x="512995" y="106103"/>
                  <a:pt x="452405" y="94461"/>
                  <a:pt x="425418" y="111130"/>
                </a:cubicBezTo>
                <a:cubicBezTo>
                  <a:pt x="398431" y="127799"/>
                  <a:pt x="364828" y="202675"/>
                  <a:pt x="357155" y="204792"/>
                </a:cubicBezTo>
                <a:cubicBezTo>
                  <a:pt x="349482" y="206909"/>
                  <a:pt x="396049" y="145790"/>
                  <a:pt x="379380" y="123830"/>
                </a:cubicBezTo>
                <a:cubicBezTo>
                  <a:pt x="362711" y="101870"/>
                  <a:pt x="282278" y="87847"/>
                  <a:pt x="257143" y="73030"/>
                </a:cubicBezTo>
                <a:cubicBezTo>
                  <a:pt x="232008" y="58213"/>
                  <a:pt x="239680" y="22230"/>
                  <a:pt x="228568" y="34930"/>
                </a:cubicBezTo>
                <a:cubicBezTo>
                  <a:pt x="217456" y="47630"/>
                  <a:pt x="198141" y="126476"/>
                  <a:pt x="190468" y="149230"/>
                </a:cubicBezTo>
                <a:cubicBezTo>
                  <a:pt x="182795" y="171984"/>
                  <a:pt x="201845" y="168015"/>
                  <a:pt x="182530" y="171455"/>
                </a:cubicBezTo>
                <a:cubicBezTo>
                  <a:pt x="163215" y="174895"/>
                  <a:pt x="101038" y="159813"/>
                  <a:pt x="74580" y="169867"/>
                </a:cubicBezTo>
                <a:cubicBezTo>
                  <a:pt x="48122" y="179921"/>
                  <a:pt x="23780" y="231515"/>
                  <a:pt x="23780" y="231780"/>
                </a:cubicBezTo>
                <a:cubicBezTo>
                  <a:pt x="23780" y="232045"/>
                  <a:pt x="45740" y="186801"/>
                  <a:pt x="74580" y="171455"/>
                </a:cubicBezTo>
                <a:cubicBezTo>
                  <a:pt x="103420" y="156109"/>
                  <a:pt x="198670" y="143409"/>
                  <a:pt x="196818" y="139705"/>
                </a:cubicBezTo>
                <a:cubicBezTo>
                  <a:pt x="194966" y="136001"/>
                  <a:pt x="92308" y="154257"/>
                  <a:pt x="63468" y="149230"/>
                </a:cubicBezTo>
                <a:cubicBezTo>
                  <a:pt x="34628" y="144203"/>
                  <a:pt x="-15643" y="88641"/>
                  <a:pt x="4730" y="857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935C83DC-8ED5-4829-BFB8-29EC2376D404}"/>
              </a:ext>
            </a:extLst>
          </p:cNvPr>
          <p:cNvSpPr/>
          <p:nvPr/>
        </p:nvSpPr>
        <p:spPr>
          <a:xfrm>
            <a:off x="5807674" y="8456139"/>
            <a:ext cx="239377" cy="59695"/>
          </a:xfrm>
          <a:custGeom>
            <a:avLst/>
            <a:gdLst>
              <a:gd name="connsiteX0" fmla="*/ 2576 w 239377"/>
              <a:gd name="connsiteY0" fmla="*/ 29049 h 59695"/>
              <a:gd name="connsiteX1" fmla="*/ 234351 w 239377"/>
              <a:gd name="connsiteY1" fmla="*/ 474 h 59695"/>
              <a:gd name="connsiteX2" fmla="*/ 159739 w 239377"/>
              <a:gd name="connsiteY2" fmla="*/ 56036 h 59695"/>
              <a:gd name="connsiteX3" fmla="*/ 132751 w 239377"/>
              <a:gd name="connsiteY3" fmla="*/ 51274 h 59695"/>
              <a:gd name="connsiteX4" fmla="*/ 110526 w 239377"/>
              <a:gd name="connsiteY4" fmla="*/ 25874 h 59695"/>
              <a:gd name="connsiteX5" fmla="*/ 2576 w 239377"/>
              <a:gd name="connsiteY5" fmla="*/ 29049 h 5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77" h="59695">
                <a:moveTo>
                  <a:pt x="2576" y="29049"/>
                </a:moveTo>
                <a:cubicBezTo>
                  <a:pt x="23213" y="24816"/>
                  <a:pt x="208157" y="-4024"/>
                  <a:pt x="234351" y="474"/>
                </a:cubicBezTo>
                <a:cubicBezTo>
                  <a:pt x="260545" y="4972"/>
                  <a:pt x="176672" y="47569"/>
                  <a:pt x="159739" y="56036"/>
                </a:cubicBezTo>
                <a:cubicBezTo>
                  <a:pt x="142806" y="64503"/>
                  <a:pt x="140953" y="56301"/>
                  <a:pt x="132751" y="51274"/>
                </a:cubicBezTo>
                <a:cubicBezTo>
                  <a:pt x="124549" y="46247"/>
                  <a:pt x="129576" y="30107"/>
                  <a:pt x="110526" y="25874"/>
                </a:cubicBezTo>
                <a:cubicBezTo>
                  <a:pt x="91476" y="21641"/>
                  <a:pt x="-18061" y="33282"/>
                  <a:pt x="2576" y="290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C15FA290-56C6-4696-8262-A400BDE20FDA}"/>
              </a:ext>
            </a:extLst>
          </p:cNvPr>
          <p:cNvSpPr/>
          <p:nvPr/>
        </p:nvSpPr>
        <p:spPr>
          <a:xfrm>
            <a:off x="5986226" y="8364457"/>
            <a:ext cx="348866" cy="92513"/>
          </a:xfrm>
          <a:custGeom>
            <a:avLst/>
            <a:gdLst>
              <a:gd name="connsiteX0" fmla="*/ 3412 w 348866"/>
              <a:gd name="connsiteY0" fmla="*/ 12781 h 92513"/>
              <a:gd name="connsiteX1" fmla="*/ 85962 w 348866"/>
              <a:gd name="connsiteY1" fmla="*/ 85806 h 92513"/>
              <a:gd name="connsiteX2" fmla="*/ 344724 w 348866"/>
              <a:gd name="connsiteY2" fmla="*/ 85806 h 92513"/>
              <a:gd name="connsiteX3" fmla="*/ 244712 w 348866"/>
              <a:gd name="connsiteY3" fmla="*/ 55643 h 92513"/>
              <a:gd name="connsiteX4" fmla="*/ 235187 w 348866"/>
              <a:gd name="connsiteY4" fmla="*/ 81 h 92513"/>
              <a:gd name="connsiteX5" fmla="*/ 181212 w 348866"/>
              <a:gd name="connsiteY5" fmla="*/ 42943 h 92513"/>
              <a:gd name="connsiteX6" fmla="*/ 3412 w 348866"/>
              <a:gd name="connsiteY6" fmla="*/ 12781 h 9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866" h="92513">
                <a:moveTo>
                  <a:pt x="3412" y="12781"/>
                </a:moveTo>
                <a:cubicBezTo>
                  <a:pt x="-12463" y="19925"/>
                  <a:pt x="29077" y="73635"/>
                  <a:pt x="85962" y="85806"/>
                </a:cubicBezTo>
                <a:cubicBezTo>
                  <a:pt x="142847" y="97977"/>
                  <a:pt x="318266" y="90833"/>
                  <a:pt x="344724" y="85806"/>
                </a:cubicBezTo>
                <a:cubicBezTo>
                  <a:pt x="371182" y="80779"/>
                  <a:pt x="262968" y="69930"/>
                  <a:pt x="244712" y="55643"/>
                </a:cubicBezTo>
                <a:cubicBezTo>
                  <a:pt x="226456" y="41356"/>
                  <a:pt x="245770" y="2198"/>
                  <a:pt x="235187" y="81"/>
                </a:cubicBezTo>
                <a:cubicBezTo>
                  <a:pt x="224604" y="-2036"/>
                  <a:pt x="217989" y="37916"/>
                  <a:pt x="181212" y="42943"/>
                </a:cubicBezTo>
                <a:cubicBezTo>
                  <a:pt x="144435" y="47970"/>
                  <a:pt x="19287" y="5637"/>
                  <a:pt x="3412" y="1278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A44545D0-582F-4EA7-BF75-65DAAD162A96}"/>
              </a:ext>
            </a:extLst>
          </p:cNvPr>
          <p:cNvSpPr/>
          <p:nvPr/>
        </p:nvSpPr>
        <p:spPr>
          <a:xfrm>
            <a:off x="5714369" y="8527985"/>
            <a:ext cx="199499" cy="103964"/>
          </a:xfrm>
          <a:custGeom>
            <a:avLst/>
            <a:gdLst>
              <a:gd name="connsiteX0" fmla="*/ 60956 w 199499"/>
              <a:gd name="connsiteY0" fmla="*/ 65 h 103964"/>
              <a:gd name="connsiteX1" fmla="*/ 146681 w 199499"/>
              <a:gd name="connsiteY1" fmla="*/ 85790 h 103964"/>
              <a:gd name="connsiteX2" fmla="*/ 197481 w 199499"/>
              <a:gd name="connsiteY2" fmla="*/ 95315 h 103964"/>
              <a:gd name="connsiteX3" fmla="*/ 78419 w 199499"/>
              <a:gd name="connsiteY3" fmla="*/ 93728 h 103964"/>
              <a:gd name="connsiteX4" fmla="*/ 631 w 199499"/>
              <a:gd name="connsiteY4" fmla="*/ 103253 h 103964"/>
              <a:gd name="connsiteX5" fmla="*/ 43494 w 199499"/>
              <a:gd name="connsiteY5" fmla="*/ 71503 h 103964"/>
              <a:gd name="connsiteX6" fmla="*/ 60956 w 199499"/>
              <a:gd name="connsiteY6" fmla="*/ 65 h 10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499" h="103964">
                <a:moveTo>
                  <a:pt x="60956" y="65"/>
                </a:moveTo>
                <a:cubicBezTo>
                  <a:pt x="78154" y="2446"/>
                  <a:pt x="123927" y="69915"/>
                  <a:pt x="146681" y="85790"/>
                </a:cubicBezTo>
                <a:cubicBezTo>
                  <a:pt x="169435" y="101665"/>
                  <a:pt x="208858" y="93992"/>
                  <a:pt x="197481" y="95315"/>
                </a:cubicBezTo>
                <a:cubicBezTo>
                  <a:pt x="186104" y="96638"/>
                  <a:pt x="111227" y="92405"/>
                  <a:pt x="78419" y="93728"/>
                </a:cubicBezTo>
                <a:cubicBezTo>
                  <a:pt x="45611" y="95051"/>
                  <a:pt x="6452" y="106957"/>
                  <a:pt x="631" y="103253"/>
                </a:cubicBezTo>
                <a:cubicBezTo>
                  <a:pt x="-5190" y="99549"/>
                  <a:pt x="30794" y="82351"/>
                  <a:pt x="43494" y="71503"/>
                </a:cubicBezTo>
                <a:cubicBezTo>
                  <a:pt x="56194" y="60655"/>
                  <a:pt x="43758" y="-2316"/>
                  <a:pt x="60956" y="6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E30F1CD4-4D2D-499D-B8D1-98934178DA4F}"/>
              </a:ext>
            </a:extLst>
          </p:cNvPr>
          <p:cNvSpPr/>
          <p:nvPr/>
        </p:nvSpPr>
        <p:spPr>
          <a:xfrm>
            <a:off x="6030960" y="8518184"/>
            <a:ext cx="169417" cy="93405"/>
          </a:xfrm>
          <a:custGeom>
            <a:avLst/>
            <a:gdLst>
              <a:gd name="connsiteX0" fmla="*/ 1540 w 169417"/>
              <a:gd name="connsiteY0" fmla="*/ 341 h 93405"/>
              <a:gd name="connsiteX1" fmla="*/ 82503 w 169417"/>
              <a:gd name="connsiteY1" fmla="*/ 43204 h 93405"/>
              <a:gd name="connsiteX2" fmla="*/ 163465 w 169417"/>
              <a:gd name="connsiteY2" fmla="*/ 6691 h 93405"/>
              <a:gd name="connsiteX3" fmla="*/ 152353 w 169417"/>
              <a:gd name="connsiteY3" fmla="*/ 90829 h 93405"/>
              <a:gd name="connsiteX4" fmla="*/ 65040 w 169417"/>
              <a:gd name="connsiteY4" fmla="*/ 71779 h 93405"/>
              <a:gd name="connsiteX5" fmla="*/ 30115 w 169417"/>
              <a:gd name="connsiteY5" fmla="*/ 71779 h 93405"/>
              <a:gd name="connsiteX6" fmla="*/ 1540 w 169417"/>
              <a:gd name="connsiteY6" fmla="*/ 341 h 9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417" h="93405">
                <a:moveTo>
                  <a:pt x="1540" y="341"/>
                </a:moveTo>
                <a:cubicBezTo>
                  <a:pt x="10271" y="-4421"/>
                  <a:pt x="55516" y="42146"/>
                  <a:pt x="82503" y="43204"/>
                </a:cubicBezTo>
                <a:cubicBezTo>
                  <a:pt x="109490" y="44262"/>
                  <a:pt x="151823" y="-1247"/>
                  <a:pt x="163465" y="6691"/>
                </a:cubicBezTo>
                <a:cubicBezTo>
                  <a:pt x="175107" y="14629"/>
                  <a:pt x="168757" y="79981"/>
                  <a:pt x="152353" y="90829"/>
                </a:cubicBezTo>
                <a:cubicBezTo>
                  <a:pt x="135949" y="101677"/>
                  <a:pt x="85413" y="74954"/>
                  <a:pt x="65040" y="71779"/>
                </a:cubicBezTo>
                <a:cubicBezTo>
                  <a:pt x="44667" y="68604"/>
                  <a:pt x="36465" y="80246"/>
                  <a:pt x="30115" y="71779"/>
                </a:cubicBezTo>
                <a:cubicBezTo>
                  <a:pt x="23765" y="63312"/>
                  <a:pt x="-7191" y="5103"/>
                  <a:pt x="1540" y="3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B2399EAB-BF30-403F-88AB-172A7EF0D475}"/>
              </a:ext>
            </a:extLst>
          </p:cNvPr>
          <p:cNvSpPr/>
          <p:nvPr/>
        </p:nvSpPr>
        <p:spPr>
          <a:xfrm>
            <a:off x="6042793" y="8667747"/>
            <a:ext cx="310619" cy="89500"/>
          </a:xfrm>
          <a:custGeom>
            <a:avLst/>
            <a:gdLst>
              <a:gd name="connsiteX0" fmla="*/ 3995 w 310619"/>
              <a:gd name="connsiteY0" fmla="*/ 12703 h 89500"/>
              <a:gd name="connsiteX1" fmla="*/ 138932 w 310619"/>
              <a:gd name="connsiteY1" fmla="*/ 53978 h 89500"/>
              <a:gd name="connsiteX2" fmla="*/ 191320 w 310619"/>
              <a:gd name="connsiteY2" fmla="*/ 3 h 89500"/>
              <a:gd name="connsiteX3" fmla="*/ 188145 w 310619"/>
              <a:gd name="connsiteY3" fmla="*/ 57153 h 89500"/>
              <a:gd name="connsiteX4" fmla="*/ 272282 w 310619"/>
              <a:gd name="connsiteY4" fmla="*/ 50803 h 89500"/>
              <a:gd name="connsiteX5" fmla="*/ 310382 w 310619"/>
              <a:gd name="connsiteY5" fmla="*/ 6353 h 89500"/>
              <a:gd name="connsiteX6" fmla="*/ 280220 w 310619"/>
              <a:gd name="connsiteY6" fmla="*/ 80966 h 89500"/>
              <a:gd name="connsiteX7" fmla="*/ 142107 w 310619"/>
              <a:gd name="connsiteY7" fmla="*/ 85728 h 89500"/>
              <a:gd name="connsiteX8" fmla="*/ 43682 w 310619"/>
              <a:gd name="connsiteY8" fmla="*/ 61916 h 89500"/>
              <a:gd name="connsiteX9" fmla="*/ 3995 w 310619"/>
              <a:gd name="connsiteY9" fmla="*/ 12703 h 8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619" h="89500">
                <a:moveTo>
                  <a:pt x="3995" y="12703"/>
                </a:moveTo>
                <a:cubicBezTo>
                  <a:pt x="19870" y="11380"/>
                  <a:pt x="107711" y="56095"/>
                  <a:pt x="138932" y="53978"/>
                </a:cubicBezTo>
                <a:cubicBezTo>
                  <a:pt x="170153" y="51861"/>
                  <a:pt x="183118" y="-526"/>
                  <a:pt x="191320" y="3"/>
                </a:cubicBezTo>
                <a:cubicBezTo>
                  <a:pt x="199522" y="532"/>
                  <a:pt x="174651" y="48686"/>
                  <a:pt x="188145" y="57153"/>
                </a:cubicBezTo>
                <a:cubicBezTo>
                  <a:pt x="201639" y="65620"/>
                  <a:pt x="251909" y="59270"/>
                  <a:pt x="272282" y="50803"/>
                </a:cubicBezTo>
                <a:cubicBezTo>
                  <a:pt x="292655" y="42336"/>
                  <a:pt x="309059" y="1326"/>
                  <a:pt x="310382" y="6353"/>
                </a:cubicBezTo>
                <a:cubicBezTo>
                  <a:pt x="311705" y="11380"/>
                  <a:pt x="308266" y="67737"/>
                  <a:pt x="280220" y="80966"/>
                </a:cubicBezTo>
                <a:cubicBezTo>
                  <a:pt x="252174" y="94195"/>
                  <a:pt x="181530" y="88903"/>
                  <a:pt x="142107" y="85728"/>
                </a:cubicBezTo>
                <a:cubicBezTo>
                  <a:pt x="102684" y="82553"/>
                  <a:pt x="64055" y="74351"/>
                  <a:pt x="43682" y="61916"/>
                </a:cubicBezTo>
                <a:cubicBezTo>
                  <a:pt x="23309" y="49481"/>
                  <a:pt x="-11880" y="14026"/>
                  <a:pt x="3995" y="1270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81B4CE99-3916-4647-8FEE-642C8E5722CC}"/>
              </a:ext>
            </a:extLst>
          </p:cNvPr>
          <p:cNvSpPr/>
          <p:nvPr/>
        </p:nvSpPr>
        <p:spPr>
          <a:xfrm>
            <a:off x="5821182" y="8538918"/>
            <a:ext cx="222046" cy="172629"/>
          </a:xfrm>
          <a:custGeom>
            <a:avLst/>
            <a:gdLst>
              <a:gd name="connsiteX0" fmla="*/ 181 w 222046"/>
              <a:gd name="connsiteY0" fmla="*/ 124070 h 172629"/>
              <a:gd name="connsiteX1" fmla="*/ 158931 w 222046"/>
              <a:gd name="connsiteY1" fmla="*/ 108195 h 172629"/>
              <a:gd name="connsiteX2" fmla="*/ 219256 w 222046"/>
              <a:gd name="connsiteY2" fmla="*/ 245 h 172629"/>
              <a:gd name="connsiteX3" fmla="*/ 204968 w 222046"/>
              <a:gd name="connsiteY3" fmla="*/ 81207 h 172629"/>
              <a:gd name="connsiteX4" fmla="*/ 143056 w 222046"/>
              <a:gd name="connsiteY4" fmla="*/ 162170 h 172629"/>
              <a:gd name="connsiteX5" fmla="*/ 138293 w 222046"/>
              <a:gd name="connsiteY5" fmla="*/ 168520 h 172629"/>
              <a:gd name="connsiteX6" fmla="*/ 127181 w 222046"/>
              <a:gd name="connsiteY6" fmla="*/ 133595 h 172629"/>
              <a:gd name="connsiteX7" fmla="*/ 181 w 222046"/>
              <a:gd name="connsiteY7" fmla="*/ 124070 h 17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046" h="172629">
                <a:moveTo>
                  <a:pt x="181" y="124070"/>
                </a:moveTo>
                <a:cubicBezTo>
                  <a:pt x="5473" y="119837"/>
                  <a:pt x="122419" y="128833"/>
                  <a:pt x="158931" y="108195"/>
                </a:cubicBezTo>
                <a:cubicBezTo>
                  <a:pt x="195444" y="87557"/>
                  <a:pt x="211583" y="4743"/>
                  <a:pt x="219256" y="245"/>
                </a:cubicBezTo>
                <a:cubicBezTo>
                  <a:pt x="226929" y="-4253"/>
                  <a:pt x="217668" y="54220"/>
                  <a:pt x="204968" y="81207"/>
                </a:cubicBezTo>
                <a:cubicBezTo>
                  <a:pt x="192268" y="108194"/>
                  <a:pt x="154168" y="147618"/>
                  <a:pt x="143056" y="162170"/>
                </a:cubicBezTo>
                <a:cubicBezTo>
                  <a:pt x="131944" y="176722"/>
                  <a:pt x="140939" y="173282"/>
                  <a:pt x="138293" y="168520"/>
                </a:cubicBezTo>
                <a:cubicBezTo>
                  <a:pt x="135647" y="163758"/>
                  <a:pt x="147289" y="139945"/>
                  <a:pt x="127181" y="133595"/>
                </a:cubicBezTo>
                <a:cubicBezTo>
                  <a:pt x="107073" y="127245"/>
                  <a:pt x="-5111" y="128303"/>
                  <a:pt x="181" y="1240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34B2A185-92A1-496B-BD42-D64F86C14902}"/>
              </a:ext>
            </a:extLst>
          </p:cNvPr>
          <p:cNvSpPr/>
          <p:nvPr/>
        </p:nvSpPr>
        <p:spPr>
          <a:xfrm>
            <a:off x="5751328" y="8837457"/>
            <a:ext cx="200227" cy="111738"/>
          </a:xfrm>
          <a:custGeom>
            <a:avLst/>
            <a:gdLst>
              <a:gd name="connsiteX0" fmla="*/ 185 w 200227"/>
              <a:gd name="connsiteY0" fmla="*/ 156 h 111738"/>
              <a:gd name="connsiteX1" fmla="*/ 89085 w 200227"/>
              <a:gd name="connsiteY1" fmla="*/ 81118 h 111738"/>
              <a:gd name="connsiteX2" fmla="*/ 149410 w 200227"/>
              <a:gd name="connsiteY2" fmla="*/ 12856 h 111738"/>
              <a:gd name="connsiteX3" fmla="*/ 95435 w 200227"/>
              <a:gd name="connsiteY3" fmla="*/ 101756 h 111738"/>
              <a:gd name="connsiteX4" fmla="*/ 200210 w 200227"/>
              <a:gd name="connsiteY4" fmla="*/ 82706 h 111738"/>
              <a:gd name="connsiteX5" fmla="*/ 103372 w 200227"/>
              <a:gd name="connsiteY5" fmla="*/ 100168 h 111738"/>
              <a:gd name="connsiteX6" fmla="*/ 66860 w 200227"/>
              <a:gd name="connsiteY6" fmla="*/ 106518 h 111738"/>
              <a:gd name="connsiteX7" fmla="*/ 185 w 200227"/>
              <a:gd name="connsiteY7" fmla="*/ 156 h 11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227" h="111738">
                <a:moveTo>
                  <a:pt x="185" y="156"/>
                </a:moveTo>
                <a:cubicBezTo>
                  <a:pt x="3889" y="-4077"/>
                  <a:pt x="64214" y="79001"/>
                  <a:pt x="89085" y="81118"/>
                </a:cubicBezTo>
                <a:cubicBezTo>
                  <a:pt x="113956" y="83235"/>
                  <a:pt x="148352" y="9417"/>
                  <a:pt x="149410" y="12856"/>
                </a:cubicBezTo>
                <a:cubicBezTo>
                  <a:pt x="150468" y="16295"/>
                  <a:pt x="86968" y="90114"/>
                  <a:pt x="95435" y="101756"/>
                </a:cubicBezTo>
                <a:cubicBezTo>
                  <a:pt x="103902" y="113398"/>
                  <a:pt x="198887" y="82971"/>
                  <a:pt x="200210" y="82706"/>
                </a:cubicBezTo>
                <a:cubicBezTo>
                  <a:pt x="201533" y="82441"/>
                  <a:pt x="125597" y="96199"/>
                  <a:pt x="103372" y="100168"/>
                </a:cubicBezTo>
                <a:cubicBezTo>
                  <a:pt x="81147" y="104137"/>
                  <a:pt x="84587" y="119747"/>
                  <a:pt x="66860" y="106518"/>
                </a:cubicBezTo>
                <a:cubicBezTo>
                  <a:pt x="49133" y="93289"/>
                  <a:pt x="-3519" y="4389"/>
                  <a:pt x="185" y="15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8B6C5FA7-F111-47E4-BACB-7AFF6BECE431}"/>
              </a:ext>
            </a:extLst>
          </p:cNvPr>
          <p:cNvSpPr/>
          <p:nvPr/>
        </p:nvSpPr>
        <p:spPr>
          <a:xfrm>
            <a:off x="5943499" y="8864186"/>
            <a:ext cx="216011" cy="195594"/>
          </a:xfrm>
          <a:custGeom>
            <a:avLst/>
            <a:gdLst>
              <a:gd name="connsiteX0" fmla="*/ 144564 w 216011"/>
              <a:gd name="connsiteY0" fmla="*/ 414 h 195594"/>
              <a:gd name="connsiteX1" fmla="*/ 100114 w 216011"/>
              <a:gd name="connsiteY1" fmla="*/ 87727 h 195594"/>
              <a:gd name="connsiteX2" fmla="*/ 114401 w 216011"/>
              <a:gd name="connsiteY2" fmla="*/ 152814 h 195594"/>
              <a:gd name="connsiteX3" fmla="*/ 216001 w 216011"/>
              <a:gd name="connsiteY3" fmla="*/ 94077 h 195594"/>
              <a:gd name="connsiteX4" fmla="*/ 120751 w 216011"/>
              <a:gd name="connsiteY4" fmla="*/ 184564 h 195594"/>
              <a:gd name="connsiteX5" fmla="*/ 109639 w 216011"/>
              <a:gd name="connsiteY5" fmla="*/ 192502 h 195594"/>
              <a:gd name="connsiteX6" fmla="*/ 103289 w 216011"/>
              <a:gd name="connsiteY6" fmla="*/ 170277 h 195594"/>
              <a:gd name="connsiteX7" fmla="*/ 11214 w 216011"/>
              <a:gd name="connsiteY7" fmla="*/ 148052 h 195594"/>
              <a:gd name="connsiteX8" fmla="*/ 6451 w 216011"/>
              <a:gd name="connsiteY8" fmla="*/ 94077 h 195594"/>
              <a:gd name="connsiteX9" fmla="*/ 55664 w 216011"/>
              <a:gd name="connsiteY9" fmla="*/ 167102 h 195594"/>
              <a:gd name="connsiteX10" fmla="*/ 55664 w 216011"/>
              <a:gd name="connsiteY10" fmla="*/ 125827 h 195594"/>
              <a:gd name="connsiteX11" fmla="*/ 144564 w 216011"/>
              <a:gd name="connsiteY11" fmla="*/ 414 h 19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011" h="195594">
                <a:moveTo>
                  <a:pt x="144564" y="414"/>
                </a:moveTo>
                <a:cubicBezTo>
                  <a:pt x="151972" y="-5936"/>
                  <a:pt x="105141" y="62327"/>
                  <a:pt x="100114" y="87727"/>
                </a:cubicBezTo>
                <a:cubicBezTo>
                  <a:pt x="95087" y="113127"/>
                  <a:pt x="95087" y="151756"/>
                  <a:pt x="114401" y="152814"/>
                </a:cubicBezTo>
                <a:cubicBezTo>
                  <a:pt x="133715" y="153872"/>
                  <a:pt x="214943" y="88786"/>
                  <a:pt x="216001" y="94077"/>
                </a:cubicBezTo>
                <a:cubicBezTo>
                  <a:pt x="217059" y="99368"/>
                  <a:pt x="138478" y="168160"/>
                  <a:pt x="120751" y="184564"/>
                </a:cubicBezTo>
                <a:cubicBezTo>
                  <a:pt x="103024" y="200968"/>
                  <a:pt x="112549" y="194883"/>
                  <a:pt x="109639" y="192502"/>
                </a:cubicBezTo>
                <a:cubicBezTo>
                  <a:pt x="106729" y="190121"/>
                  <a:pt x="119693" y="177685"/>
                  <a:pt x="103289" y="170277"/>
                </a:cubicBezTo>
                <a:cubicBezTo>
                  <a:pt x="86885" y="162869"/>
                  <a:pt x="27354" y="160752"/>
                  <a:pt x="11214" y="148052"/>
                </a:cubicBezTo>
                <a:cubicBezTo>
                  <a:pt x="-4926" y="135352"/>
                  <a:pt x="-957" y="90902"/>
                  <a:pt x="6451" y="94077"/>
                </a:cubicBezTo>
                <a:cubicBezTo>
                  <a:pt x="13859" y="97252"/>
                  <a:pt x="47462" y="161810"/>
                  <a:pt x="55664" y="167102"/>
                </a:cubicBezTo>
                <a:cubicBezTo>
                  <a:pt x="63866" y="172394"/>
                  <a:pt x="41112" y="154667"/>
                  <a:pt x="55664" y="125827"/>
                </a:cubicBezTo>
                <a:cubicBezTo>
                  <a:pt x="70216" y="96987"/>
                  <a:pt x="137156" y="6764"/>
                  <a:pt x="144564" y="41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EAE8108D-25C3-40AC-BE33-428BB45FD440}"/>
              </a:ext>
            </a:extLst>
          </p:cNvPr>
          <p:cNvSpPr/>
          <p:nvPr/>
        </p:nvSpPr>
        <p:spPr>
          <a:xfrm>
            <a:off x="6150573" y="8823237"/>
            <a:ext cx="121776" cy="276499"/>
          </a:xfrm>
          <a:custGeom>
            <a:avLst/>
            <a:gdLst>
              <a:gd name="connsiteX0" fmla="*/ 112115 w 121776"/>
              <a:gd name="connsiteY0" fmla="*/ 88 h 276499"/>
              <a:gd name="connsiteX1" fmla="*/ 99415 w 121776"/>
              <a:gd name="connsiteY1" fmla="*/ 96926 h 276499"/>
              <a:gd name="connsiteX2" fmla="*/ 32740 w 121776"/>
              <a:gd name="connsiteY2" fmla="*/ 101688 h 276499"/>
              <a:gd name="connsiteX3" fmla="*/ 23215 w 121776"/>
              <a:gd name="connsiteY3" fmla="*/ 276313 h 276499"/>
              <a:gd name="connsiteX4" fmla="*/ 4165 w 121776"/>
              <a:gd name="connsiteY4" fmla="*/ 135026 h 276499"/>
              <a:gd name="connsiteX5" fmla="*/ 112115 w 121776"/>
              <a:gd name="connsiteY5" fmla="*/ 115976 h 276499"/>
              <a:gd name="connsiteX6" fmla="*/ 112115 w 121776"/>
              <a:gd name="connsiteY6" fmla="*/ 88 h 27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76" h="276499">
                <a:moveTo>
                  <a:pt x="112115" y="88"/>
                </a:moveTo>
                <a:cubicBezTo>
                  <a:pt x="109998" y="-3087"/>
                  <a:pt x="112644" y="79993"/>
                  <a:pt x="99415" y="96926"/>
                </a:cubicBezTo>
                <a:cubicBezTo>
                  <a:pt x="86186" y="113859"/>
                  <a:pt x="45440" y="71790"/>
                  <a:pt x="32740" y="101688"/>
                </a:cubicBezTo>
                <a:cubicBezTo>
                  <a:pt x="20040" y="131586"/>
                  <a:pt x="27977" y="270757"/>
                  <a:pt x="23215" y="276313"/>
                </a:cubicBezTo>
                <a:cubicBezTo>
                  <a:pt x="18452" y="281869"/>
                  <a:pt x="-10652" y="161749"/>
                  <a:pt x="4165" y="135026"/>
                </a:cubicBezTo>
                <a:cubicBezTo>
                  <a:pt x="18982" y="108303"/>
                  <a:pt x="91477" y="137937"/>
                  <a:pt x="112115" y="115976"/>
                </a:cubicBezTo>
                <a:cubicBezTo>
                  <a:pt x="132753" y="94016"/>
                  <a:pt x="114232" y="3263"/>
                  <a:pt x="112115" y="8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E7F1D464-75D7-4253-8381-A2BBDA93E057}"/>
              </a:ext>
            </a:extLst>
          </p:cNvPr>
          <p:cNvSpPr/>
          <p:nvPr/>
        </p:nvSpPr>
        <p:spPr>
          <a:xfrm>
            <a:off x="6201282" y="9018588"/>
            <a:ext cx="115445" cy="100037"/>
          </a:xfrm>
          <a:custGeom>
            <a:avLst/>
            <a:gdLst>
              <a:gd name="connsiteX0" fmla="*/ 23306 w 115445"/>
              <a:gd name="connsiteY0" fmla="*/ 0 h 100037"/>
              <a:gd name="connsiteX1" fmla="*/ 2668 w 115445"/>
              <a:gd name="connsiteY1" fmla="*/ 76200 h 100037"/>
              <a:gd name="connsiteX2" fmla="*/ 94743 w 115445"/>
              <a:gd name="connsiteY2" fmla="*/ 100012 h 100037"/>
              <a:gd name="connsiteX3" fmla="*/ 115381 w 115445"/>
              <a:gd name="connsiteY3" fmla="*/ 73025 h 100037"/>
              <a:gd name="connsiteX4" fmla="*/ 91568 w 115445"/>
              <a:gd name="connsiteY4" fmla="*/ 79375 h 100037"/>
              <a:gd name="connsiteX5" fmla="*/ 7431 w 115445"/>
              <a:gd name="connsiteY5" fmla="*/ 77787 h 100037"/>
              <a:gd name="connsiteX6" fmla="*/ 23306 w 115445"/>
              <a:gd name="connsiteY6" fmla="*/ 0 h 1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45" h="100037">
                <a:moveTo>
                  <a:pt x="23306" y="0"/>
                </a:moveTo>
                <a:cubicBezTo>
                  <a:pt x="22512" y="-265"/>
                  <a:pt x="-9238" y="59531"/>
                  <a:pt x="2668" y="76200"/>
                </a:cubicBezTo>
                <a:cubicBezTo>
                  <a:pt x="14574" y="92869"/>
                  <a:pt x="75958" y="100541"/>
                  <a:pt x="94743" y="100012"/>
                </a:cubicBezTo>
                <a:cubicBezTo>
                  <a:pt x="113528" y="99483"/>
                  <a:pt x="115910" y="76464"/>
                  <a:pt x="115381" y="73025"/>
                </a:cubicBezTo>
                <a:cubicBezTo>
                  <a:pt x="114852" y="69586"/>
                  <a:pt x="109560" y="78581"/>
                  <a:pt x="91568" y="79375"/>
                </a:cubicBezTo>
                <a:cubicBezTo>
                  <a:pt x="73576" y="80169"/>
                  <a:pt x="21718" y="87577"/>
                  <a:pt x="7431" y="77787"/>
                </a:cubicBezTo>
                <a:cubicBezTo>
                  <a:pt x="-6857" y="67997"/>
                  <a:pt x="24100" y="265"/>
                  <a:pt x="23306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54D49EB6-E02D-480D-BEAE-B840B86DDBB7}"/>
              </a:ext>
            </a:extLst>
          </p:cNvPr>
          <p:cNvSpPr/>
          <p:nvPr/>
        </p:nvSpPr>
        <p:spPr>
          <a:xfrm>
            <a:off x="6213272" y="9008713"/>
            <a:ext cx="103518" cy="104397"/>
          </a:xfrm>
          <a:custGeom>
            <a:avLst/>
            <a:gdLst>
              <a:gd name="connsiteX0" fmla="*/ 203 w 103518"/>
              <a:gd name="connsiteY0" fmla="*/ 350 h 104397"/>
              <a:gd name="connsiteX1" fmla="*/ 71641 w 103518"/>
              <a:gd name="connsiteY1" fmla="*/ 20987 h 104397"/>
              <a:gd name="connsiteX2" fmla="*/ 76403 w 103518"/>
              <a:gd name="connsiteY2" fmla="*/ 103537 h 104397"/>
              <a:gd name="connsiteX3" fmla="*/ 95453 w 103518"/>
              <a:gd name="connsiteY3" fmla="*/ 62262 h 104397"/>
              <a:gd name="connsiteX4" fmla="*/ 97041 w 103518"/>
              <a:gd name="connsiteY4" fmla="*/ 32100 h 104397"/>
              <a:gd name="connsiteX5" fmla="*/ 203 w 103518"/>
              <a:gd name="connsiteY5" fmla="*/ 350 h 10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18" h="104397">
                <a:moveTo>
                  <a:pt x="203" y="350"/>
                </a:moveTo>
                <a:cubicBezTo>
                  <a:pt x="-4030" y="-1502"/>
                  <a:pt x="58941" y="3789"/>
                  <a:pt x="71641" y="20987"/>
                </a:cubicBezTo>
                <a:cubicBezTo>
                  <a:pt x="84341" y="38185"/>
                  <a:pt x="72434" y="96658"/>
                  <a:pt x="76403" y="103537"/>
                </a:cubicBezTo>
                <a:cubicBezTo>
                  <a:pt x="80372" y="110416"/>
                  <a:pt x="92013" y="74168"/>
                  <a:pt x="95453" y="62262"/>
                </a:cubicBezTo>
                <a:cubicBezTo>
                  <a:pt x="98893" y="50356"/>
                  <a:pt x="110799" y="43213"/>
                  <a:pt x="97041" y="32100"/>
                </a:cubicBezTo>
                <a:cubicBezTo>
                  <a:pt x="83283" y="20987"/>
                  <a:pt x="4436" y="2202"/>
                  <a:pt x="203" y="35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B8322BE6-6F0E-4B60-8F8B-2B66B27D460C}"/>
              </a:ext>
            </a:extLst>
          </p:cNvPr>
          <p:cNvSpPr/>
          <p:nvPr/>
        </p:nvSpPr>
        <p:spPr>
          <a:xfrm>
            <a:off x="6361796" y="9060978"/>
            <a:ext cx="439658" cy="164151"/>
          </a:xfrm>
          <a:custGeom>
            <a:avLst/>
            <a:gdLst>
              <a:gd name="connsiteX0" fmla="*/ 2492 w 439658"/>
              <a:gd name="connsiteY0" fmla="*/ 472 h 164151"/>
              <a:gd name="connsiteX1" fmla="*/ 124729 w 439658"/>
              <a:gd name="connsiteY1" fmla="*/ 106835 h 164151"/>
              <a:gd name="connsiteX2" fmla="*/ 429529 w 439658"/>
              <a:gd name="connsiteY2" fmla="*/ 119535 h 164151"/>
              <a:gd name="connsiteX3" fmla="*/ 342217 w 439658"/>
              <a:gd name="connsiteY3" fmla="*/ 121122 h 164151"/>
              <a:gd name="connsiteX4" fmla="*/ 99329 w 439658"/>
              <a:gd name="connsiteY4" fmla="*/ 152872 h 164151"/>
              <a:gd name="connsiteX5" fmla="*/ 45354 w 439658"/>
              <a:gd name="connsiteY5" fmla="*/ 154460 h 164151"/>
              <a:gd name="connsiteX6" fmla="*/ 2492 w 439658"/>
              <a:gd name="connsiteY6" fmla="*/ 472 h 16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658" h="164151">
                <a:moveTo>
                  <a:pt x="2492" y="472"/>
                </a:moveTo>
                <a:cubicBezTo>
                  <a:pt x="15721" y="-7465"/>
                  <a:pt x="53556" y="86991"/>
                  <a:pt x="124729" y="106835"/>
                </a:cubicBezTo>
                <a:cubicBezTo>
                  <a:pt x="195902" y="126679"/>
                  <a:pt x="393281" y="117154"/>
                  <a:pt x="429529" y="119535"/>
                </a:cubicBezTo>
                <a:cubicBezTo>
                  <a:pt x="465777" y="121916"/>
                  <a:pt x="397250" y="115566"/>
                  <a:pt x="342217" y="121122"/>
                </a:cubicBezTo>
                <a:cubicBezTo>
                  <a:pt x="287184" y="126678"/>
                  <a:pt x="148806" y="147316"/>
                  <a:pt x="99329" y="152872"/>
                </a:cubicBezTo>
                <a:cubicBezTo>
                  <a:pt x="49852" y="158428"/>
                  <a:pt x="58318" y="174304"/>
                  <a:pt x="45354" y="154460"/>
                </a:cubicBezTo>
                <a:cubicBezTo>
                  <a:pt x="32390" y="134616"/>
                  <a:pt x="-10737" y="8409"/>
                  <a:pt x="2492" y="4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D7A89DF3-9058-4137-AAB6-0EAD66936FE2}"/>
              </a:ext>
            </a:extLst>
          </p:cNvPr>
          <p:cNvSpPr/>
          <p:nvPr/>
        </p:nvSpPr>
        <p:spPr>
          <a:xfrm>
            <a:off x="6444826" y="9044218"/>
            <a:ext cx="346934" cy="126789"/>
          </a:xfrm>
          <a:custGeom>
            <a:avLst/>
            <a:gdLst>
              <a:gd name="connsiteX0" fmla="*/ 424 w 346934"/>
              <a:gd name="connsiteY0" fmla="*/ 25170 h 126789"/>
              <a:gd name="connsiteX1" fmla="*/ 229024 w 346934"/>
              <a:gd name="connsiteY1" fmla="*/ 85495 h 126789"/>
              <a:gd name="connsiteX2" fmla="*/ 343324 w 346934"/>
              <a:gd name="connsiteY2" fmla="*/ 123595 h 126789"/>
              <a:gd name="connsiteX3" fmla="*/ 100437 w 346934"/>
              <a:gd name="connsiteY3" fmla="*/ 1357 h 126789"/>
              <a:gd name="connsiteX4" fmla="*/ 170287 w 346934"/>
              <a:gd name="connsiteY4" fmla="*/ 56920 h 126789"/>
              <a:gd name="connsiteX5" fmla="*/ 424 w 346934"/>
              <a:gd name="connsiteY5" fmla="*/ 25170 h 12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934" h="126789">
                <a:moveTo>
                  <a:pt x="424" y="25170"/>
                </a:moveTo>
                <a:cubicBezTo>
                  <a:pt x="10213" y="29932"/>
                  <a:pt x="171874" y="69091"/>
                  <a:pt x="229024" y="85495"/>
                </a:cubicBezTo>
                <a:cubicBezTo>
                  <a:pt x="286174" y="101899"/>
                  <a:pt x="364755" y="137618"/>
                  <a:pt x="343324" y="123595"/>
                </a:cubicBezTo>
                <a:cubicBezTo>
                  <a:pt x="321893" y="109572"/>
                  <a:pt x="129276" y="12469"/>
                  <a:pt x="100437" y="1357"/>
                </a:cubicBezTo>
                <a:cubicBezTo>
                  <a:pt x="71598" y="-9755"/>
                  <a:pt x="187220" y="50835"/>
                  <a:pt x="170287" y="56920"/>
                </a:cubicBezTo>
                <a:cubicBezTo>
                  <a:pt x="153354" y="63005"/>
                  <a:pt x="-9365" y="20408"/>
                  <a:pt x="424" y="251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91319283-7A7D-495A-98B9-C447F2B4D853}"/>
              </a:ext>
            </a:extLst>
          </p:cNvPr>
          <p:cNvSpPr/>
          <p:nvPr/>
        </p:nvSpPr>
        <p:spPr>
          <a:xfrm>
            <a:off x="6555318" y="7845418"/>
            <a:ext cx="133152" cy="235171"/>
          </a:xfrm>
          <a:custGeom>
            <a:avLst/>
            <a:gdLst>
              <a:gd name="connsiteX0" fmla="*/ 132820 w 133152"/>
              <a:gd name="connsiteY0" fmla="*/ 7 h 235171"/>
              <a:gd name="connsiteX1" fmla="*/ 104245 w 133152"/>
              <a:gd name="connsiteY1" fmla="*/ 149232 h 235171"/>
              <a:gd name="connsiteX2" fmla="*/ 26457 w 133152"/>
              <a:gd name="connsiteY2" fmla="*/ 223845 h 235171"/>
              <a:gd name="connsiteX3" fmla="*/ 39157 w 133152"/>
              <a:gd name="connsiteY3" fmla="*/ 169870 h 235171"/>
              <a:gd name="connsiteX4" fmla="*/ 1057 w 133152"/>
              <a:gd name="connsiteY4" fmla="*/ 234957 h 235171"/>
              <a:gd name="connsiteX5" fmla="*/ 88370 w 133152"/>
              <a:gd name="connsiteY5" fmla="*/ 142882 h 235171"/>
              <a:gd name="connsiteX6" fmla="*/ 132820 w 133152"/>
              <a:gd name="connsiteY6" fmla="*/ 7 h 23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152" h="235171">
                <a:moveTo>
                  <a:pt x="132820" y="7"/>
                </a:moveTo>
                <a:cubicBezTo>
                  <a:pt x="135466" y="1065"/>
                  <a:pt x="121972" y="111926"/>
                  <a:pt x="104245" y="149232"/>
                </a:cubicBezTo>
                <a:cubicBezTo>
                  <a:pt x="86518" y="186538"/>
                  <a:pt x="37305" y="220405"/>
                  <a:pt x="26457" y="223845"/>
                </a:cubicBezTo>
                <a:cubicBezTo>
                  <a:pt x="15609" y="227285"/>
                  <a:pt x="43390" y="168018"/>
                  <a:pt x="39157" y="169870"/>
                </a:cubicBezTo>
                <a:cubicBezTo>
                  <a:pt x="34924" y="171722"/>
                  <a:pt x="-7145" y="239455"/>
                  <a:pt x="1057" y="234957"/>
                </a:cubicBezTo>
                <a:cubicBezTo>
                  <a:pt x="9259" y="230459"/>
                  <a:pt x="65880" y="176219"/>
                  <a:pt x="88370" y="142882"/>
                </a:cubicBezTo>
                <a:cubicBezTo>
                  <a:pt x="110860" y="109545"/>
                  <a:pt x="130174" y="-1051"/>
                  <a:pt x="132820" y="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EB7B2A4F-C866-4367-8AD0-8CEA2D3176EB}"/>
              </a:ext>
            </a:extLst>
          </p:cNvPr>
          <p:cNvSpPr/>
          <p:nvPr/>
        </p:nvSpPr>
        <p:spPr>
          <a:xfrm>
            <a:off x="6441898" y="8148589"/>
            <a:ext cx="82891" cy="195436"/>
          </a:xfrm>
          <a:custGeom>
            <a:avLst/>
            <a:gdLst>
              <a:gd name="connsiteX0" fmla="*/ 14465 w 82891"/>
              <a:gd name="connsiteY0" fmla="*/ 49 h 195436"/>
              <a:gd name="connsiteX1" fmla="*/ 82727 w 82891"/>
              <a:gd name="connsiteY1" fmla="*/ 44499 h 195436"/>
              <a:gd name="connsiteX2" fmla="*/ 33515 w 82891"/>
              <a:gd name="connsiteY2" fmla="*/ 122286 h 195436"/>
              <a:gd name="connsiteX3" fmla="*/ 30340 w 82891"/>
              <a:gd name="connsiteY3" fmla="*/ 195311 h 195436"/>
              <a:gd name="connsiteX4" fmla="*/ 177 w 82891"/>
              <a:gd name="connsiteY4" fmla="*/ 138161 h 195436"/>
              <a:gd name="connsiteX5" fmla="*/ 17640 w 82891"/>
              <a:gd name="connsiteY5" fmla="*/ 76249 h 195436"/>
              <a:gd name="connsiteX6" fmla="*/ 12877 w 82891"/>
              <a:gd name="connsiteY6" fmla="*/ 68311 h 195436"/>
              <a:gd name="connsiteX7" fmla="*/ 63677 w 82891"/>
              <a:gd name="connsiteY7" fmla="*/ 52436 h 195436"/>
              <a:gd name="connsiteX8" fmla="*/ 14465 w 82891"/>
              <a:gd name="connsiteY8" fmla="*/ 49 h 19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91" h="195436">
                <a:moveTo>
                  <a:pt x="14465" y="49"/>
                </a:moveTo>
                <a:cubicBezTo>
                  <a:pt x="17640" y="-1274"/>
                  <a:pt x="79552" y="24126"/>
                  <a:pt x="82727" y="44499"/>
                </a:cubicBezTo>
                <a:cubicBezTo>
                  <a:pt x="85902" y="64872"/>
                  <a:pt x="42246" y="97151"/>
                  <a:pt x="33515" y="122286"/>
                </a:cubicBezTo>
                <a:cubicBezTo>
                  <a:pt x="24784" y="147421"/>
                  <a:pt x="35896" y="192665"/>
                  <a:pt x="30340" y="195311"/>
                </a:cubicBezTo>
                <a:cubicBezTo>
                  <a:pt x="24784" y="197957"/>
                  <a:pt x="2294" y="158004"/>
                  <a:pt x="177" y="138161"/>
                </a:cubicBezTo>
                <a:cubicBezTo>
                  <a:pt x="-1940" y="118318"/>
                  <a:pt x="15523" y="87891"/>
                  <a:pt x="17640" y="76249"/>
                </a:cubicBezTo>
                <a:cubicBezTo>
                  <a:pt x="19757" y="64607"/>
                  <a:pt x="5204" y="72280"/>
                  <a:pt x="12877" y="68311"/>
                </a:cubicBezTo>
                <a:cubicBezTo>
                  <a:pt x="20550" y="64342"/>
                  <a:pt x="62089" y="60638"/>
                  <a:pt x="63677" y="52436"/>
                </a:cubicBezTo>
                <a:cubicBezTo>
                  <a:pt x="65265" y="44234"/>
                  <a:pt x="11290" y="1372"/>
                  <a:pt x="14465" y="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6605758A-EC10-46E2-A0C6-261DCE4301C0}"/>
              </a:ext>
            </a:extLst>
          </p:cNvPr>
          <p:cNvSpPr/>
          <p:nvPr/>
        </p:nvSpPr>
        <p:spPr>
          <a:xfrm>
            <a:off x="6079661" y="7678620"/>
            <a:ext cx="122168" cy="175849"/>
          </a:xfrm>
          <a:custGeom>
            <a:avLst/>
            <a:gdLst>
              <a:gd name="connsiteX0" fmla="*/ 464 w 122168"/>
              <a:gd name="connsiteY0" fmla="*/ 58855 h 175849"/>
              <a:gd name="connsiteX1" fmla="*/ 117939 w 122168"/>
              <a:gd name="connsiteY1" fmla="*/ 3293 h 175849"/>
              <a:gd name="connsiteX2" fmla="*/ 95714 w 122168"/>
              <a:gd name="connsiteY2" fmla="*/ 173155 h 175849"/>
              <a:gd name="connsiteX3" fmla="*/ 90952 w 122168"/>
              <a:gd name="connsiteY3" fmla="*/ 104893 h 175849"/>
              <a:gd name="connsiteX4" fmla="*/ 60789 w 122168"/>
              <a:gd name="connsiteY4" fmla="*/ 68380 h 175849"/>
              <a:gd name="connsiteX5" fmla="*/ 5227 w 122168"/>
              <a:gd name="connsiteY5" fmla="*/ 119180 h 175849"/>
              <a:gd name="connsiteX6" fmla="*/ 75077 w 122168"/>
              <a:gd name="connsiteY6" fmla="*/ 33455 h 175849"/>
              <a:gd name="connsiteX7" fmla="*/ 464 w 122168"/>
              <a:gd name="connsiteY7" fmla="*/ 58855 h 17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68" h="175849">
                <a:moveTo>
                  <a:pt x="464" y="58855"/>
                </a:moveTo>
                <a:cubicBezTo>
                  <a:pt x="7608" y="53828"/>
                  <a:pt x="102064" y="-15757"/>
                  <a:pt x="117939" y="3293"/>
                </a:cubicBezTo>
                <a:cubicBezTo>
                  <a:pt x="133814" y="22343"/>
                  <a:pt x="100212" y="156222"/>
                  <a:pt x="95714" y="173155"/>
                </a:cubicBezTo>
                <a:cubicBezTo>
                  <a:pt x="91216" y="190088"/>
                  <a:pt x="96773" y="122355"/>
                  <a:pt x="90952" y="104893"/>
                </a:cubicBezTo>
                <a:cubicBezTo>
                  <a:pt x="85131" y="87431"/>
                  <a:pt x="75077" y="65999"/>
                  <a:pt x="60789" y="68380"/>
                </a:cubicBezTo>
                <a:cubicBezTo>
                  <a:pt x="46502" y="70761"/>
                  <a:pt x="2846" y="125001"/>
                  <a:pt x="5227" y="119180"/>
                </a:cubicBezTo>
                <a:cubicBezTo>
                  <a:pt x="7608" y="113359"/>
                  <a:pt x="79310" y="42980"/>
                  <a:pt x="75077" y="33455"/>
                </a:cubicBezTo>
                <a:cubicBezTo>
                  <a:pt x="70844" y="23930"/>
                  <a:pt x="-6680" y="63882"/>
                  <a:pt x="464" y="588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91C75A11-753B-4897-91A1-122A9D3DAF7E}"/>
              </a:ext>
            </a:extLst>
          </p:cNvPr>
          <p:cNvSpPr/>
          <p:nvPr/>
        </p:nvSpPr>
        <p:spPr>
          <a:xfrm>
            <a:off x="5939193" y="7437914"/>
            <a:ext cx="391771" cy="234603"/>
          </a:xfrm>
          <a:custGeom>
            <a:avLst/>
            <a:gdLst>
              <a:gd name="connsiteX0" fmla="*/ 275870 w 391771"/>
              <a:gd name="connsiteY0" fmla="*/ 5874 h 234603"/>
              <a:gd name="connsiteX1" fmla="*/ 390170 w 391771"/>
              <a:gd name="connsiteY1" fmla="*/ 5874 h 234603"/>
              <a:gd name="connsiteX2" fmla="*/ 340957 w 391771"/>
              <a:gd name="connsiteY2" fmla="*/ 58261 h 234603"/>
              <a:gd name="connsiteX3" fmla="*/ 313970 w 391771"/>
              <a:gd name="connsiteY3" fmla="*/ 102711 h 234603"/>
              <a:gd name="connsiteX4" fmla="*/ 261582 w 391771"/>
              <a:gd name="connsiteY4" fmla="*/ 166211 h 234603"/>
              <a:gd name="connsiteX5" fmla="*/ 355245 w 391771"/>
              <a:gd name="connsiteY5" fmla="*/ 215424 h 234603"/>
              <a:gd name="connsiteX6" fmla="*/ 221895 w 391771"/>
              <a:gd name="connsiteY6" fmla="*/ 234474 h 234603"/>
              <a:gd name="connsiteX7" fmla="*/ 155220 w 391771"/>
              <a:gd name="connsiteY7" fmla="*/ 207486 h 234603"/>
              <a:gd name="connsiteX8" fmla="*/ 48857 w 391771"/>
              <a:gd name="connsiteY8" fmla="*/ 190024 h 234603"/>
              <a:gd name="connsiteX9" fmla="*/ 1232 w 391771"/>
              <a:gd name="connsiteY9" fmla="*/ 190024 h 234603"/>
              <a:gd name="connsiteX10" fmla="*/ 94895 w 391771"/>
              <a:gd name="connsiteY10" fmla="*/ 137636 h 234603"/>
              <a:gd name="connsiteX11" fmla="*/ 202845 w 391771"/>
              <a:gd name="connsiteY11" fmla="*/ 194786 h 234603"/>
              <a:gd name="connsiteX12" fmla="*/ 217132 w 391771"/>
              <a:gd name="connsiteY12" fmla="*/ 147161 h 234603"/>
              <a:gd name="connsiteX13" fmla="*/ 315557 w 391771"/>
              <a:gd name="connsiteY13" fmla="*/ 88424 h 234603"/>
              <a:gd name="connsiteX14" fmla="*/ 342545 w 391771"/>
              <a:gd name="connsiteY14" fmla="*/ 47149 h 234603"/>
              <a:gd name="connsiteX15" fmla="*/ 275870 w 391771"/>
              <a:gd name="connsiteY15" fmla="*/ 5874 h 23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1771" h="234603">
                <a:moveTo>
                  <a:pt x="275870" y="5874"/>
                </a:moveTo>
                <a:cubicBezTo>
                  <a:pt x="283808" y="-1005"/>
                  <a:pt x="379322" y="-2857"/>
                  <a:pt x="390170" y="5874"/>
                </a:cubicBezTo>
                <a:cubicBezTo>
                  <a:pt x="401018" y="14605"/>
                  <a:pt x="353657" y="42122"/>
                  <a:pt x="340957" y="58261"/>
                </a:cubicBezTo>
                <a:cubicBezTo>
                  <a:pt x="328257" y="74400"/>
                  <a:pt x="327199" y="84719"/>
                  <a:pt x="313970" y="102711"/>
                </a:cubicBezTo>
                <a:cubicBezTo>
                  <a:pt x="300741" y="120703"/>
                  <a:pt x="254703" y="147426"/>
                  <a:pt x="261582" y="166211"/>
                </a:cubicBezTo>
                <a:cubicBezTo>
                  <a:pt x="268461" y="184996"/>
                  <a:pt x="361860" y="204047"/>
                  <a:pt x="355245" y="215424"/>
                </a:cubicBezTo>
                <a:cubicBezTo>
                  <a:pt x="348631" y="226801"/>
                  <a:pt x="255232" y="235797"/>
                  <a:pt x="221895" y="234474"/>
                </a:cubicBezTo>
                <a:cubicBezTo>
                  <a:pt x="188558" y="233151"/>
                  <a:pt x="184060" y="214894"/>
                  <a:pt x="155220" y="207486"/>
                </a:cubicBezTo>
                <a:cubicBezTo>
                  <a:pt x="126380" y="200078"/>
                  <a:pt x="74522" y="192934"/>
                  <a:pt x="48857" y="190024"/>
                </a:cubicBezTo>
                <a:cubicBezTo>
                  <a:pt x="23192" y="187114"/>
                  <a:pt x="-6441" y="198755"/>
                  <a:pt x="1232" y="190024"/>
                </a:cubicBezTo>
                <a:cubicBezTo>
                  <a:pt x="8905" y="181293"/>
                  <a:pt x="61293" y="136842"/>
                  <a:pt x="94895" y="137636"/>
                </a:cubicBezTo>
                <a:cubicBezTo>
                  <a:pt x="128497" y="138430"/>
                  <a:pt x="182472" y="193199"/>
                  <a:pt x="202845" y="194786"/>
                </a:cubicBezTo>
                <a:cubicBezTo>
                  <a:pt x="223218" y="196373"/>
                  <a:pt x="198347" y="164888"/>
                  <a:pt x="217132" y="147161"/>
                </a:cubicBezTo>
                <a:cubicBezTo>
                  <a:pt x="235917" y="129434"/>
                  <a:pt x="294655" y="105093"/>
                  <a:pt x="315557" y="88424"/>
                </a:cubicBezTo>
                <a:cubicBezTo>
                  <a:pt x="336459" y="71755"/>
                  <a:pt x="347307" y="58261"/>
                  <a:pt x="342545" y="47149"/>
                </a:cubicBezTo>
                <a:cubicBezTo>
                  <a:pt x="337783" y="36037"/>
                  <a:pt x="267932" y="12753"/>
                  <a:pt x="275870" y="587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F3AF21DC-B47E-4277-9684-CA418E459150}"/>
              </a:ext>
            </a:extLst>
          </p:cNvPr>
          <p:cNvSpPr/>
          <p:nvPr/>
        </p:nvSpPr>
        <p:spPr>
          <a:xfrm>
            <a:off x="6066619" y="7778721"/>
            <a:ext cx="111489" cy="78286"/>
          </a:xfrm>
          <a:custGeom>
            <a:avLst/>
            <a:gdLst>
              <a:gd name="connsiteX0" fmla="*/ 806 w 111489"/>
              <a:gd name="connsiteY0" fmla="*/ 29 h 78286"/>
              <a:gd name="connsiteX1" fmla="*/ 19856 w 111489"/>
              <a:gd name="connsiteY1" fmla="*/ 73054 h 78286"/>
              <a:gd name="connsiteX2" fmla="*/ 80181 w 111489"/>
              <a:gd name="connsiteY2" fmla="*/ 68292 h 78286"/>
              <a:gd name="connsiteX3" fmla="*/ 110344 w 111489"/>
              <a:gd name="connsiteY3" fmla="*/ 34954 h 78286"/>
              <a:gd name="connsiteX4" fmla="*/ 42081 w 111489"/>
              <a:gd name="connsiteY4" fmla="*/ 63529 h 78286"/>
              <a:gd name="connsiteX5" fmla="*/ 806 w 111489"/>
              <a:gd name="connsiteY5" fmla="*/ 29 h 7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89" h="78286">
                <a:moveTo>
                  <a:pt x="806" y="29"/>
                </a:moveTo>
                <a:cubicBezTo>
                  <a:pt x="-2898" y="1616"/>
                  <a:pt x="6627" y="61677"/>
                  <a:pt x="19856" y="73054"/>
                </a:cubicBezTo>
                <a:cubicBezTo>
                  <a:pt x="33085" y="84431"/>
                  <a:pt x="65100" y="74642"/>
                  <a:pt x="80181" y="68292"/>
                </a:cubicBezTo>
                <a:cubicBezTo>
                  <a:pt x="95262" y="61942"/>
                  <a:pt x="116694" y="35748"/>
                  <a:pt x="110344" y="34954"/>
                </a:cubicBezTo>
                <a:cubicBezTo>
                  <a:pt x="103994" y="34160"/>
                  <a:pt x="61131" y="65646"/>
                  <a:pt x="42081" y="63529"/>
                </a:cubicBezTo>
                <a:cubicBezTo>
                  <a:pt x="23031" y="61412"/>
                  <a:pt x="4510" y="-1558"/>
                  <a:pt x="806" y="2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6F4F3640-7D43-4318-B2BF-8D360DE146CC}"/>
              </a:ext>
            </a:extLst>
          </p:cNvPr>
          <p:cNvSpPr/>
          <p:nvPr/>
        </p:nvSpPr>
        <p:spPr>
          <a:xfrm>
            <a:off x="6203617" y="7201201"/>
            <a:ext cx="304959" cy="136951"/>
          </a:xfrm>
          <a:custGeom>
            <a:avLst/>
            <a:gdLst>
              <a:gd name="connsiteX0" fmla="*/ 333 w 304959"/>
              <a:gd name="connsiteY0" fmla="*/ 87012 h 136951"/>
              <a:gd name="connsiteX1" fmla="*/ 205121 w 304959"/>
              <a:gd name="connsiteY1" fmla="*/ 134637 h 136951"/>
              <a:gd name="connsiteX2" fmla="*/ 300371 w 304959"/>
              <a:gd name="connsiteY2" fmla="*/ 2874 h 136951"/>
              <a:gd name="connsiteX3" fmla="*/ 276558 w 304959"/>
              <a:gd name="connsiteY3" fmla="*/ 47324 h 136951"/>
              <a:gd name="connsiteX4" fmla="*/ 160671 w 304959"/>
              <a:gd name="connsiteY4" fmla="*/ 88599 h 136951"/>
              <a:gd name="connsiteX5" fmla="*/ 333 w 304959"/>
              <a:gd name="connsiteY5" fmla="*/ 87012 h 13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959" h="136951">
                <a:moveTo>
                  <a:pt x="333" y="87012"/>
                </a:moveTo>
                <a:cubicBezTo>
                  <a:pt x="7741" y="94685"/>
                  <a:pt x="155115" y="148660"/>
                  <a:pt x="205121" y="134637"/>
                </a:cubicBezTo>
                <a:cubicBezTo>
                  <a:pt x="255127" y="120614"/>
                  <a:pt x="288465" y="17426"/>
                  <a:pt x="300371" y="2874"/>
                </a:cubicBezTo>
                <a:cubicBezTo>
                  <a:pt x="312277" y="-11678"/>
                  <a:pt x="299841" y="33037"/>
                  <a:pt x="276558" y="47324"/>
                </a:cubicBezTo>
                <a:cubicBezTo>
                  <a:pt x="253275" y="61611"/>
                  <a:pt x="210413" y="81720"/>
                  <a:pt x="160671" y="88599"/>
                </a:cubicBezTo>
                <a:cubicBezTo>
                  <a:pt x="110929" y="95478"/>
                  <a:pt x="-7075" y="79339"/>
                  <a:pt x="333" y="870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258AACB5-848B-4B02-9A44-3C33390076B5}"/>
              </a:ext>
            </a:extLst>
          </p:cNvPr>
          <p:cNvSpPr/>
          <p:nvPr/>
        </p:nvSpPr>
        <p:spPr>
          <a:xfrm>
            <a:off x="6218181" y="9120175"/>
            <a:ext cx="165285" cy="145893"/>
          </a:xfrm>
          <a:custGeom>
            <a:avLst/>
            <a:gdLst>
              <a:gd name="connsiteX0" fmla="*/ 57 w 165285"/>
              <a:gd name="connsiteY0" fmla="*/ 13 h 145893"/>
              <a:gd name="connsiteX1" fmla="*/ 96894 w 165285"/>
              <a:gd name="connsiteY1" fmla="*/ 127013 h 145893"/>
              <a:gd name="connsiteX2" fmla="*/ 165157 w 165285"/>
              <a:gd name="connsiteY2" fmla="*/ 144475 h 145893"/>
              <a:gd name="connsiteX3" fmla="*/ 111182 w 165285"/>
              <a:gd name="connsiteY3" fmla="*/ 119075 h 145893"/>
              <a:gd name="connsiteX4" fmla="*/ 57 w 165285"/>
              <a:gd name="connsiteY4" fmla="*/ 13 h 14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85" h="145893">
                <a:moveTo>
                  <a:pt x="57" y="13"/>
                </a:moveTo>
                <a:cubicBezTo>
                  <a:pt x="-2324" y="1336"/>
                  <a:pt x="69377" y="102936"/>
                  <a:pt x="96894" y="127013"/>
                </a:cubicBezTo>
                <a:cubicBezTo>
                  <a:pt x="124411" y="151090"/>
                  <a:pt x="162776" y="145798"/>
                  <a:pt x="165157" y="144475"/>
                </a:cubicBezTo>
                <a:cubicBezTo>
                  <a:pt x="167538" y="143152"/>
                  <a:pt x="136318" y="141300"/>
                  <a:pt x="111182" y="119075"/>
                </a:cubicBezTo>
                <a:cubicBezTo>
                  <a:pt x="86046" y="96850"/>
                  <a:pt x="2438" y="-1310"/>
                  <a:pt x="57" y="1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AD5000CA-8DFD-4D3A-BCD3-92850590140B}"/>
              </a:ext>
            </a:extLst>
          </p:cNvPr>
          <p:cNvSpPr/>
          <p:nvPr/>
        </p:nvSpPr>
        <p:spPr>
          <a:xfrm>
            <a:off x="5432424" y="9356576"/>
            <a:ext cx="179572" cy="173325"/>
          </a:xfrm>
          <a:custGeom>
            <a:avLst/>
            <a:gdLst>
              <a:gd name="connsiteX0" fmla="*/ 23814 w 179572"/>
              <a:gd name="connsiteY0" fmla="*/ 149 h 173325"/>
              <a:gd name="connsiteX1" fmla="*/ 63501 w 179572"/>
              <a:gd name="connsiteY1" fmla="*/ 89049 h 173325"/>
              <a:gd name="connsiteX2" fmla="*/ 50801 w 179572"/>
              <a:gd name="connsiteY2" fmla="*/ 103337 h 173325"/>
              <a:gd name="connsiteX3" fmla="*/ 1 w 179572"/>
              <a:gd name="connsiteY3" fmla="*/ 130324 h 173325"/>
              <a:gd name="connsiteX4" fmla="*/ 52389 w 179572"/>
              <a:gd name="connsiteY4" fmla="*/ 108099 h 173325"/>
              <a:gd name="connsiteX5" fmla="*/ 84139 w 179572"/>
              <a:gd name="connsiteY5" fmla="*/ 173187 h 173325"/>
              <a:gd name="connsiteX6" fmla="*/ 117476 w 179572"/>
              <a:gd name="connsiteY6" fmla="*/ 123974 h 173325"/>
              <a:gd name="connsiteX7" fmla="*/ 168276 w 179572"/>
              <a:gd name="connsiteY7" fmla="*/ 77937 h 173325"/>
              <a:gd name="connsiteX8" fmla="*/ 174626 w 179572"/>
              <a:gd name="connsiteY8" fmla="*/ 55712 h 173325"/>
              <a:gd name="connsiteX9" fmla="*/ 107951 w 179572"/>
              <a:gd name="connsiteY9" fmla="*/ 90637 h 173325"/>
              <a:gd name="connsiteX10" fmla="*/ 93664 w 179572"/>
              <a:gd name="connsiteY10" fmla="*/ 122387 h 173325"/>
              <a:gd name="connsiteX11" fmla="*/ 88901 w 179572"/>
              <a:gd name="connsiteY11" fmla="*/ 68412 h 173325"/>
              <a:gd name="connsiteX12" fmla="*/ 23814 w 179572"/>
              <a:gd name="connsiteY12" fmla="*/ 149 h 17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572" h="173325">
                <a:moveTo>
                  <a:pt x="23814" y="149"/>
                </a:moveTo>
                <a:cubicBezTo>
                  <a:pt x="19581" y="3588"/>
                  <a:pt x="59003" y="71851"/>
                  <a:pt x="63501" y="89049"/>
                </a:cubicBezTo>
                <a:cubicBezTo>
                  <a:pt x="67999" y="106247"/>
                  <a:pt x="61384" y="96458"/>
                  <a:pt x="50801" y="103337"/>
                </a:cubicBezTo>
                <a:cubicBezTo>
                  <a:pt x="40218" y="110216"/>
                  <a:pt x="-264" y="129530"/>
                  <a:pt x="1" y="130324"/>
                </a:cubicBezTo>
                <a:cubicBezTo>
                  <a:pt x="266" y="131118"/>
                  <a:pt x="38366" y="100955"/>
                  <a:pt x="52389" y="108099"/>
                </a:cubicBezTo>
                <a:cubicBezTo>
                  <a:pt x="66412" y="115243"/>
                  <a:pt x="73291" y="170541"/>
                  <a:pt x="84139" y="173187"/>
                </a:cubicBezTo>
                <a:cubicBezTo>
                  <a:pt x="94987" y="175833"/>
                  <a:pt x="103453" y="139849"/>
                  <a:pt x="117476" y="123974"/>
                </a:cubicBezTo>
                <a:cubicBezTo>
                  <a:pt x="131499" y="108099"/>
                  <a:pt x="158751" y="89314"/>
                  <a:pt x="168276" y="77937"/>
                </a:cubicBezTo>
                <a:cubicBezTo>
                  <a:pt x="177801" y="66560"/>
                  <a:pt x="184680" y="53595"/>
                  <a:pt x="174626" y="55712"/>
                </a:cubicBezTo>
                <a:cubicBezTo>
                  <a:pt x="164572" y="57829"/>
                  <a:pt x="121445" y="79525"/>
                  <a:pt x="107951" y="90637"/>
                </a:cubicBezTo>
                <a:cubicBezTo>
                  <a:pt x="94457" y="101750"/>
                  <a:pt x="96839" y="126091"/>
                  <a:pt x="93664" y="122387"/>
                </a:cubicBezTo>
                <a:cubicBezTo>
                  <a:pt x="90489" y="118683"/>
                  <a:pt x="97632" y="83229"/>
                  <a:pt x="88901" y="68412"/>
                </a:cubicBezTo>
                <a:cubicBezTo>
                  <a:pt x="80170" y="53595"/>
                  <a:pt x="28047" y="-3290"/>
                  <a:pt x="23814" y="1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F78F43E1-D094-42E4-BE58-914333D4AB16}"/>
              </a:ext>
            </a:extLst>
          </p:cNvPr>
          <p:cNvSpPr/>
          <p:nvPr/>
        </p:nvSpPr>
        <p:spPr>
          <a:xfrm>
            <a:off x="5286160" y="9369368"/>
            <a:ext cx="224081" cy="277878"/>
          </a:xfrm>
          <a:custGeom>
            <a:avLst/>
            <a:gdLst>
              <a:gd name="connsiteX0" fmla="*/ 101815 w 224081"/>
              <a:gd name="connsiteY0" fmla="*/ 57 h 277878"/>
              <a:gd name="connsiteX1" fmla="*/ 27203 w 224081"/>
              <a:gd name="connsiteY1" fmla="*/ 98482 h 277878"/>
              <a:gd name="connsiteX2" fmla="*/ 33553 w 224081"/>
              <a:gd name="connsiteY2" fmla="*/ 168332 h 277878"/>
              <a:gd name="connsiteX3" fmla="*/ 25615 w 224081"/>
              <a:gd name="connsiteY3" fmla="*/ 217545 h 277878"/>
              <a:gd name="connsiteX4" fmla="*/ 215 w 224081"/>
              <a:gd name="connsiteY4" fmla="*/ 277870 h 277878"/>
              <a:gd name="connsiteX5" fmla="*/ 41490 w 224081"/>
              <a:gd name="connsiteY5" fmla="*/ 222307 h 277878"/>
              <a:gd name="connsiteX6" fmla="*/ 100228 w 224081"/>
              <a:gd name="connsiteY6" fmla="*/ 263582 h 277878"/>
              <a:gd name="connsiteX7" fmla="*/ 158965 w 224081"/>
              <a:gd name="connsiteY7" fmla="*/ 249295 h 277878"/>
              <a:gd name="connsiteX8" fmla="*/ 224053 w 224081"/>
              <a:gd name="connsiteY8" fmla="*/ 249295 h 277878"/>
              <a:gd name="connsiteX9" fmla="*/ 151028 w 224081"/>
              <a:gd name="connsiteY9" fmla="*/ 235007 h 277878"/>
              <a:gd name="connsiteX10" fmla="*/ 85940 w 224081"/>
              <a:gd name="connsiteY10" fmla="*/ 230245 h 277878"/>
              <a:gd name="connsiteX11" fmla="*/ 52603 w 224081"/>
              <a:gd name="connsiteY11" fmla="*/ 112770 h 277878"/>
              <a:gd name="connsiteX12" fmla="*/ 101815 w 224081"/>
              <a:gd name="connsiteY12" fmla="*/ 57 h 27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081" h="277878">
                <a:moveTo>
                  <a:pt x="101815" y="57"/>
                </a:moveTo>
                <a:cubicBezTo>
                  <a:pt x="97582" y="-2324"/>
                  <a:pt x="38580" y="70436"/>
                  <a:pt x="27203" y="98482"/>
                </a:cubicBezTo>
                <a:cubicBezTo>
                  <a:pt x="15826" y="126528"/>
                  <a:pt x="33818" y="148488"/>
                  <a:pt x="33553" y="168332"/>
                </a:cubicBezTo>
                <a:cubicBezTo>
                  <a:pt x="33288" y="188176"/>
                  <a:pt x="31171" y="199289"/>
                  <a:pt x="25615" y="217545"/>
                </a:cubicBezTo>
                <a:cubicBezTo>
                  <a:pt x="20059" y="235801"/>
                  <a:pt x="-2431" y="277076"/>
                  <a:pt x="215" y="277870"/>
                </a:cubicBezTo>
                <a:cubicBezTo>
                  <a:pt x="2861" y="278664"/>
                  <a:pt x="24821" y="224688"/>
                  <a:pt x="41490" y="222307"/>
                </a:cubicBezTo>
                <a:cubicBezTo>
                  <a:pt x="58159" y="219926"/>
                  <a:pt x="80649" y="259084"/>
                  <a:pt x="100228" y="263582"/>
                </a:cubicBezTo>
                <a:cubicBezTo>
                  <a:pt x="119807" y="268080"/>
                  <a:pt x="138328" y="251676"/>
                  <a:pt x="158965" y="249295"/>
                </a:cubicBezTo>
                <a:cubicBezTo>
                  <a:pt x="179603" y="246914"/>
                  <a:pt x="225376" y="251676"/>
                  <a:pt x="224053" y="249295"/>
                </a:cubicBezTo>
                <a:cubicBezTo>
                  <a:pt x="222730" y="246914"/>
                  <a:pt x="174047" y="238182"/>
                  <a:pt x="151028" y="235007"/>
                </a:cubicBezTo>
                <a:cubicBezTo>
                  <a:pt x="128009" y="231832"/>
                  <a:pt x="102344" y="250618"/>
                  <a:pt x="85940" y="230245"/>
                </a:cubicBezTo>
                <a:cubicBezTo>
                  <a:pt x="69536" y="209872"/>
                  <a:pt x="50222" y="150870"/>
                  <a:pt x="52603" y="112770"/>
                </a:cubicBezTo>
                <a:cubicBezTo>
                  <a:pt x="54984" y="74670"/>
                  <a:pt x="106048" y="2438"/>
                  <a:pt x="101815" y="5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4D6962F5-6D6A-4DC8-9541-54DB37103148}"/>
              </a:ext>
            </a:extLst>
          </p:cNvPr>
          <p:cNvSpPr/>
          <p:nvPr/>
        </p:nvSpPr>
        <p:spPr>
          <a:xfrm>
            <a:off x="5392508" y="9443872"/>
            <a:ext cx="49593" cy="217836"/>
          </a:xfrm>
          <a:custGeom>
            <a:avLst/>
            <a:gdLst>
              <a:gd name="connsiteX0" fmla="*/ 230 w 49593"/>
              <a:gd name="connsiteY0" fmla="*/ 166 h 217836"/>
              <a:gd name="connsiteX1" fmla="*/ 30392 w 49593"/>
              <a:gd name="connsiteY1" fmla="*/ 123991 h 217836"/>
              <a:gd name="connsiteX2" fmla="*/ 16105 w 49593"/>
              <a:gd name="connsiteY2" fmla="*/ 217653 h 217836"/>
              <a:gd name="connsiteX3" fmla="*/ 49442 w 49593"/>
              <a:gd name="connsiteY3" fmla="*/ 100178 h 217836"/>
              <a:gd name="connsiteX4" fmla="*/ 230 w 49593"/>
              <a:gd name="connsiteY4" fmla="*/ 166 h 21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93" h="217836">
                <a:moveTo>
                  <a:pt x="230" y="166"/>
                </a:moveTo>
                <a:cubicBezTo>
                  <a:pt x="-2945" y="4135"/>
                  <a:pt x="27746" y="87743"/>
                  <a:pt x="30392" y="123991"/>
                </a:cubicBezTo>
                <a:cubicBezTo>
                  <a:pt x="33038" y="160239"/>
                  <a:pt x="12930" y="221622"/>
                  <a:pt x="16105" y="217653"/>
                </a:cubicBezTo>
                <a:cubicBezTo>
                  <a:pt x="19280" y="213684"/>
                  <a:pt x="52088" y="136161"/>
                  <a:pt x="49442" y="100178"/>
                </a:cubicBezTo>
                <a:cubicBezTo>
                  <a:pt x="46796" y="64195"/>
                  <a:pt x="3405" y="-3803"/>
                  <a:pt x="230" y="16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882913F9-3989-43CC-8AB6-C305F8836490}"/>
              </a:ext>
            </a:extLst>
          </p:cNvPr>
          <p:cNvSpPr/>
          <p:nvPr/>
        </p:nvSpPr>
        <p:spPr>
          <a:xfrm>
            <a:off x="5494176" y="9470451"/>
            <a:ext cx="181286" cy="143460"/>
          </a:xfrm>
          <a:custGeom>
            <a:avLst/>
            <a:gdLst>
              <a:gd name="connsiteX0" fmla="*/ 181137 w 181286"/>
              <a:gd name="connsiteY0" fmla="*/ 2162 h 143460"/>
              <a:gd name="connsiteX1" fmla="*/ 111287 w 181286"/>
              <a:gd name="connsiteY1" fmla="*/ 79949 h 143460"/>
              <a:gd name="connsiteX2" fmla="*/ 162 w 181286"/>
              <a:gd name="connsiteY2" fmla="*/ 143449 h 143460"/>
              <a:gd name="connsiteX3" fmla="*/ 87474 w 181286"/>
              <a:gd name="connsiteY3" fmla="*/ 75187 h 143460"/>
              <a:gd name="connsiteX4" fmla="*/ 128749 w 181286"/>
              <a:gd name="connsiteY4" fmla="*/ 27562 h 143460"/>
              <a:gd name="connsiteX5" fmla="*/ 181137 w 181286"/>
              <a:gd name="connsiteY5" fmla="*/ 2162 h 14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286" h="143460">
                <a:moveTo>
                  <a:pt x="181137" y="2162"/>
                </a:moveTo>
                <a:cubicBezTo>
                  <a:pt x="178227" y="10893"/>
                  <a:pt x="141449" y="56401"/>
                  <a:pt x="111287" y="79949"/>
                </a:cubicBezTo>
                <a:cubicBezTo>
                  <a:pt x="81124" y="103497"/>
                  <a:pt x="4131" y="144243"/>
                  <a:pt x="162" y="143449"/>
                </a:cubicBezTo>
                <a:cubicBezTo>
                  <a:pt x="-3807" y="142655"/>
                  <a:pt x="66043" y="94501"/>
                  <a:pt x="87474" y="75187"/>
                </a:cubicBezTo>
                <a:cubicBezTo>
                  <a:pt x="108905" y="55873"/>
                  <a:pt x="113668" y="42114"/>
                  <a:pt x="128749" y="27562"/>
                </a:cubicBezTo>
                <a:cubicBezTo>
                  <a:pt x="143830" y="13010"/>
                  <a:pt x="184047" y="-6569"/>
                  <a:pt x="181137" y="21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38480930-0837-4E00-8E1B-CEDAE93DCC86}"/>
              </a:ext>
            </a:extLst>
          </p:cNvPr>
          <p:cNvSpPr/>
          <p:nvPr/>
        </p:nvSpPr>
        <p:spPr>
          <a:xfrm>
            <a:off x="5807124" y="9416891"/>
            <a:ext cx="120809" cy="266215"/>
          </a:xfrm>
          <a:custGeom>
            <a:avLst/>
            <a:gdLst>
              <a:gd name="connsiteX0" fmla="*/ 120601 w 120809"/>
              <a:gd name="connsiteY0" fmla="*/ 159 h 266215"/>
              <a:gd name="connsiteX1" fmla="*/ 69801 w 120809"/>
              <a:gd name="connsiteY1" fmla="*/ 112872 h 266215"/>
              <a:gd name="connsiteX2" fmla="*/ 34876 w 120809"/>
              <a:gd name="connsiteY2" fmla="*/ 147797 h 266215"/>
              <a:gd name="connsiteX3" fmla="*/ 57101 w 120809"/>
              <a:gd name="connsiteY3" fmla="*/ 265272 h 266215"/>
              <a:gd name="connsiteX4" fmla="*/ 15826 w 120809"/>
              <a:gd name="connsiteY4" fmla="*/ 200184 h 266215"/>
              <a:gd name="connsiteX5" fmla="*/ 1539 w 120809"/>
              <a:gd name="connsiteY5" fmla="*/ 147797 h 266215"/>
              <a:gd name="connsiteX6" fmla="*/ 49164 w 120809"/>
              <a:gd name="connsiteY6" fmla="*/ 89059 h 266215"/>
              <a:gd name="connsiteX7" fmla="*/ 120601 w 120809"/>
              <a:gd name="connsiteY7" fmla="*/ 159 h 26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809" h="266215">
                <a:moveTo>
                  <a:pt x="120601" y="159"/>
                </a:moveTo>
                <a:cubicBezTo>
                  <a:pt x="124040" y="4128"/>
                  <a:pt x="84088" y="88266"/>
                  <a:pt x="69801" y="112872"/>
                </a:cubicBezTo>
                <a:cubicBezTo>
                  <a:pt x="55513" y="137478"/>
                  <a:pt x="36993" y="122397"/>
                  <a:pt x="34876" y="147797"/>
                </a:cubicBezTo>
                <a:cubicBezTo>
                  <a:pt x="32759" y="173197"/>
                  <a:pt x="60276" y="256541"/>
                  <a:pt x="57101" y="265272"/>
                </a:cubicBezTo>
                <a:cubicBezTo>
                  <a:pt x="53926" y="274003"/>
                  <a:pt x="25086" y="219763"/>
                  <a:pt x="15826" y="200184"/>
                </a:cubicBezTo>
                <a:cubicBezTo>
                  <a:pt x="6566" y="180605"/>
                  <a:pt x="-4017" y="166318"/>
                  <a:pt x="1539" y="147797"/>
                </a:cubicBezTo>
                <a:cubicBezTo>
                  <a:pt x="7095" y="129276"/>
                  <a:pt x="33024" y="110755"/>
                  <a:pt x="49164" y="89059"/>
                </a:cubicBezTo>
                <a:cubicBezTo>
                  <a:pt x="65304" y="67363"/>
                  <a:pt x="117162" y="-3810"/>
                  <a:pt x="120601" y="15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93FF33D8-4BA8-46A2-8E01-83DE0A34787E}"/>
              </a:ext>
            </a:extLst>
          </p:cNvPr>
          <p:cNvSpPr/>
          <p:nvPr/>
        </p:nvSpPr>
        <p:spPr>
          <a:xfrm>
            <a:off x="5370503" y="9758192"/>
            <a:ext cx="508133" cy="343072"/>
          </a:xfrm>
          <a:custGeom>
            <a:avLst/>
            <a:gdLst>
              <a:gd name="connsiteX0" fmla="*/ 10 w 508133"/>
              <a:gd name="connsiteY0" fmla="*/ 171 h 343072"/>
              <a:gd name="connsiteX1" fmla="*/ 293697 w 508133"/>
              <a:gd name="connsiteY1" fmla="*/ 158921 h 343072"/>
              <a:gd name="connsiteX2" fmla="*/ 508010 w 508133"/>
              <a:gd name="connsiteY2" fmla="*/ 343071 h 343072"/>
              <a:gd name="connsiteX3" fmla="*/ 265122 w 508133"/>
              <a:gd name="connsiteY3" fmla="*/ 162096 h 343072"/>
              <a:gd name="connsiteX4" fmla="*/ 282585 w 508133"/>
              <a:gd name="connsiteY4" fmla="*/ 189083 h 343072"/>
              <a:gd name="connsiteX5" fmla="*/ 10 w 508133"/>
              <a:gd name="connsiteY5" fmla="*/ 171 h 34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133" h="343072">
                <a:moveTo>
                  <a:pt x="10" y="171"/>
                </a:moveTo>
                <a:cubicBezTo>
                  <a:pt x="1862" y="-4856"/>
                  <a:pt x="209030" y="101771"/>
                  <a:pt x="293697" y="158921"/>
                </a:cubicBezTo>
                <a:cubicBezTo>
                  <a:pt x="378364" y="216071"/>
                  <a:pt x="512773" y="342542"/>
                  <a:pt x="508010" y="343071"/>
                </a:cubicBezTo>
                <a:cubicBezTo>
                  <a:pt x="503248" y="343600"/>
                  <a:pt x="302693" y="187761"/>
                  <a:pt x="265122" y="162096"/>
                </a:cubicBezTo>
                <a:cubicBezTo>
                  <a:pt x="227551" y="136431"/>
                  <a:pt x="323595" y="216600"/>
                  <a:pt x="282585" y="189083"/>
                </a:cubicBezTo>
                <a:cubicBezTo>
                  <a:pt x="241575" y="161566"/>
                  <a:pt x="-1842" y="5198"/>
                  <a:pt x="10" y="17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85BB68D3-7BAB-4E05-9A80-F24554F2D8EF}"/>
              </a:ext>
            </a:extLst>
          </p:cNvPr>
          <p:cNvSpPr/>
          <p:nvPr/>
        </p:nvSpPr>
        <p:spPr>
          <a:xfrm>
            <a:off x="5929262" y="9703387"/>
            <a:ext cx="134991" cy="277957"/>
          </a:xfrm>
          <a:custGeom>
            <a:avLst/>
            <a:gdLst>
              <a:gd name="connsiteX0" fmla="*/ 134988 w 134991"/>
              <a:gd name="connsiteY0" fmla="*/ 1001 h 277957"/>
              <a:gd name="connsiteX1" fmla="*/ 50851 w 134991"/>
              <a:gd name="connsiteY1" fmla="*/ 123238 h 277957"/>
              <a:gd name="connsiteX2" fmla="*/ 65138 w 134991"/>
              <a:gd name="connsiteY2" fmla="*/ 277226 h 277957"/>
              <a:gd name="connsiteX3" fmla="*/ 25451 w 134991"/>
              <a:gd name="connsiteY3" fmla="*/ 178801 h 277957"/>
              <a:gd name="connsiteX4" fmla="*/ 51 w 134991"/>
              <a:gd name="connsiteY4" fmla="*/ 118476 h 277957"/>
              <a:gd name="connsiteX5" fmla="*/ 31801 w 134991"/>
              <a:gd name="connsiteY5" fmla="*/ 123238 h 277957"/>
              <a:gd name="connsiteX6" fmla="*/ 54026 w 134991"/>
              <a:gd name="connsiteY6" fmla="*/ 69263 h 277957"/>
              <a:gd name="connsiteX7" fmla="*/ 134988 w 134991"/>
              <a:gd name="connsiteY7" fmla="*/ 1001 h 27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991" h="277957">
                <a:moveTo>
                  <a:pt x="134988" y="1001"/>
                </a:moveTo>
                <a:cubicBezTo>
                  <a:pt x="134459" y="9997"/>
                  <a:pt x="62493" y="77201"/>
                  <a:pt x="50851" y="123238"/>
                </a:cubicBezTo>
                <a:cubicBezTo>
                  <a:pt x="39209" y="169275"/>
                  <a:pt x="69371" y="267966"/>
                  <a:pt x="65138" y="277226"/>
                </a:cubicBezTo>
                <a:cubicBezTo>
                  <a:pt x="60905" y="286486"/>
                  <a:pt x="36299" y="205259"/>
                  <a:pt x="25451" y="178801"/>
                </a:cubicBezTo>
                <a:cubicBezTo>
                  <a:pt x="14603" y="152343"/>
                  <a:pt x="-1007" y="127736"/>
                  <a:pt x="51" y="118476"/>
                </a:cubicBezTo>
                <a:cubicBezTo>
                  <a:pt x="1109" y="109216"/>
                  <a:pt x="22805" y="131440"/>
                  <a:pt x="31801" y="123238"/>
                </a:cubicBezTo>
                <a:cubicBezTo>
                  <a:pt x="40797" y="115036"/>
                  <a:pt x="34447" y="92546"/>
                  <a:pt x="54026" y="69263"/>
                </a:cubicBezTo>
                <a:cubicBezTo>
                  <a:pt x="73605" y="45980"/>
                  <a:pt x="135517" y="-7995"/>
                  <a:pt x="134988" y="100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41B2B44B-300A-4910-8C39-2713BE8AD82C}"/>
              </a:ext>
            </a:extLst>
          </p:cNvPr>
          <p:cNvSpPr/>
          <p:nvPr/>
        </p:nvSpPr>
        <p:spPr>
          <a:xfrm>
            <a:off x="5559372" y="9464658"/>
            <a:ext cx="300485" cy="220685"/>
          </a:xfrm>
          <a:custGeom>
            <a:avLst/>
            <a:gdLst>
              <a:gd name="connsiteX0" fmla="*/ 300091 w 300485"/>
              <a:gd name="connsiteY0" fmla="*/ 17 h 220685"/>
              <a:gd name="connsiteX1" fmla="*/ 182616 w 300485"/>
              <a:gd name="connsiteY1" fmla="*/ 103205 h 220685"/>
              <a:gd name="connsiteX2" fmla="*/ 144516 w 300485"/>
              <a:gd name="connsiteY2" fmla="*/ 192105 h 220685"/>
              <a:gd name="connsiteX3" fmla="*/ 117528 w 300485"/>
              <a:gd name="connsiteY3" fmla="*/ 220680 h 220685"/>
              <a:gd name="connsiteX4" fmla="*/ 53 w 300485"/>
              <a:gd name="connsiteY4" fmla="*/ 190517 h 220685"/>
              <a:gd name="connsiteX5" fmla="*/ 133403 w 300485"/>
              <a:gd name="connsiteY5" fmla="*/ 209567 h 220685"/>
              <a:gd name="connsiteX6" fmla="*/ 115941 w 300485"/>
              <a:gd name="connsiteY6" fmla="*/ 146067 h 220685"/>
              <a:gd name="connsiteX7" fmla="*/ 95303 w 300485"/>
              <a:gd name="connsiteY7" fmla="*/ 85742 h 220685"/>
              <a:gd name="connsiteX8" fmla="*/ 138166 w 300485"/>
              <a:gd name="connsiteY8" fmla="*/ 111142 h 220685"/>
              <a:gd name="connsiteX9" fmla="*/ 300091 w 300485"/>
              <a:gd name="connsiteY9" fmla="*/ 17 h 22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485" h="220685">
                <a:moveTo>
                  <a:pt x="300091" y="17"/>
                </a:moveTo>
                <a:cubicBezTo>
                  <a:pt x="307499" y="-1306"/>
                  <a:pt x="208545" y="71191"/>
                  <a:pt x="182616" y="103205"/>
                </a:cubicBezTo>
                <a:cubicBezTo>
                  <a:pt x="156687" y="135219"/>
                  <a:pt x="155364" y="172526"/>
                  <a:pt x="144516" y="192105"/>
                </a:cubicBezTo>
                <a:cubicBezTo>
                  <a:pt x="133668" y="211684"/>
                  <a:pt x="141605" y="220945"/>
                  <a:pt x="117528" y="220680"/>
                </a:cubicBezTo>
                <a:cubicBezTo>
                  <a:pt x="93451" y="220415"/>
                  <a:pt x="-2593" y="192369"/>
                  <a:pt x="53" y="190517"/>
                </a:cubicBezTo>
                <a:cubicBezTo>
                  <a:pt x="2699" y="188665"/>
                  <a:pt x="114088" y="216975"/>
                  <a:pt x="133403" y="209567"/>
                </a:cubicBezTo>
                <a:cubicBezTo>
                  <a:pt x="152718" y="202159"/>
                  <a:pt x="122291" y="166704"/>
                  <a:pt x="115941" y="146067"/>
                </a:cubicBezTo>
                <a:cubicBezTo>
                  <a:pt x="109591" y="125430"/>
                  <a:pt x="91599" y="91563"/>
                  <a:pt x="95303" y="85742"/>
                </a:cubicBezTo>
                <a:cubicBezTo>
                  <a:pt x="99007" y="79921"/>
                  <a:pt x="104299" y="127017"/>
                  <a:pt x="138166" y="111142"/>
                </a:cubicBezTo>
                <a:cubicBezTo>
                  <a:pt x="172033" y="95267"/>
                  <a:pt x="292683" y="1340"/>
                  <a:pt x="300091" y="1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C1848A53-FC2D-486D-8F4C-9003F9286BD9}"/>
              </a:ext>
            </a:extLst>
          </p:cNvPr>
          <p:cNvSpPr/>
          <p:nvPr/>
        </p:nvSpPr>
        <p:spPr>
          <a:xfrm>
            <a:off x="5899128" y="9504363"/>
            <a:ext cx="82978" cy="168329"/>
          </a:xfrm>
          <a:custGeom>
            <a:avLst/>
            <a:gdLst>
              <a:gd name="connsiteX0" fmla="*/ 82572 w 82978"/>
              <a:gd name="connsiteY0" fmla="*/ 0 h 168329"/>
              <a:gd name="connsiteX1" fmla="*/ 58760 w 82978"/>
              <a:gd name="connsiteY1" fmla="*/ 90487 h 168329"/>
              <a:gd name="connsiteX2" fmla="*/ 34947 w 82978"/>
              <a:gd name="connsiteY2" fmla="*/ 128587 h 168329"/>
              <a:gd name="connsiteX3" fmla="*/ 25422 w 82978"/>
              <a:gd name="connsiteY3" fmla="*/ 165100 h 168329"/>
              <a:gd name="connsiteX4" fmla="*/ 22 w 82978"/>
              <a:gd name="connsiteY4" fmla="*/ 41275 h 168329"/>
              <a:gd name="connsiteX5" fmla="*/ 30185 w 82978"/>
              <a:gd name="connsiteY5" fmla="*/ 4762 h 168329"/>
              <a:gd name="connsiteX6" fmla="*/ 38122 w 82978"/>
              <a:gd name="connsiteY6" fmla="*/ 90487 h 168329"/>
              <a:gd name="connsiteX7" fmla="*/ 82572 w 82978"/>
              <a:gd name="connsiteY7" fmla="*/ 0 h 16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78" h="168329">
                <a:moveTo>
                  <a:pt x="82572" y="0"/>
                </a:moveTo>
                <a:cubicBezTo>
                  <a:pt x="86012" y="0"/>
                  <a:pt x="66697" y="69056"/>
                  <a:pt x="58760" y="90487"/>
                </a:cubicBezTo>
                <a:cubicBezTo>
                  <a:pt x="50823" y="111918"/>
                  <a:pt x="40503" y="116152"/>
                  <a:pt x="34947" y="128587"/>
                </a:cubicBezTo>
                <a:cubicBezTo>
                  <a:pt x="29391" y="141023"/>
                  <a:pt x="31243" y="179652"/>
                  <a:pt x="25422" y="165100"/>
                </a:cubicBezTo>
                <a:cubicBezTo>
                  <a:pt x="19601" y="150548"/>
                  <a:pt x="-772" y="67998"/>
                  <a:pt x="22" y="41275"/>
                </a:cubicBezTo>
                <a:cubicBezTo>
                  <a:pt x="816" y="14552"/>
                  <a:pt x="23835" y="-3440"/>
                  <a:pt x="30185" y="4762"/>
                </a:cubicBezTo>
                <a:cubicBezTo>
                  <a:pt x="36535" y="12964"/>
                  <a:pt x="28597" y="90222"/>
                  <a:pt x="38122" y="90487"/>
                </a:cubicBezTo>
                <a:cubicBezTo>
                  <a:pt x="47647" y="90752"/>
                  <a:pt x="79132" y="0"/>
                  <a:pt x="82572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263D8E43-726E-418F-9B91-98048B5DE3CF}"/>
              </a:ext>
            </a:extLst>
          </p:cNvPr>
          <p:cNvSpPr/>
          <p:nvPr/>
        </p:nvSpPr>
        <p:spPr>
          <a:xfrm>
            <a:off x="5543448" y="9650742"/>
            <a:ext cx="20984" cy="179220"/>
          </a:xfrm>
          <a:custGeom>
            <a:avLst/>
            <a:gdLst>
              <a:gd name="connsiteX0" fmla="*/ 19152 w 20984"/>
              <a:gd name="connsiteY0" fmla="*/ 4433 h 179220"/>
              <a:gd name="connsiteX1" fmla="*/ 19152 w 20984"/>
              <a:gd name="connsiteY1" fmla="*/ 174296 h 179220"/>
              <a:gd name="connsiteX2" fmla="*/ 9627 w 20984"/>
              <a:gd name="connsiteY2" fmla="*/ 126671 h 179220"/>
              <a:gd name="connsiteX3" fmla="*/ 102 w 20984"/>
              <a:gd name="connsiteY3" fmla="*/ 55233 h 179220"/>
              <a:gd name="connsiteX4" fmla="*/ 19152 w 20984"/>
              <a:gd name="connsiteY4" fmla="*/ 4433 h 17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4" h="179220">
                <a:moveTo>
                  <a:pt x="19152" y="4433"/>
                </a:moveTo>
                <a:cubicBezTo>
                  <a:pt x="22327" y="24277"/>
                  <a:pt x="20739" y="153923"/>
                  <a:pt x="19152" y="174296"/>
                </a:cubicBezTo>
                <a:cubicBezTo>
                  <a:pt x="17565" y="194669"/>
                  <a:pt x="12802" y="146515"/>
                  <a:pt x="9627" y="126671"/>
                </a:cubicBezTo>
                <a:cubicBezTo>
                  <a:pt x="6452" y="106827"/>
                  <a:pt x="-956" y="73754"/>
                  <a:pt x="102" y="55233"/>
                </a:cubicBezTo>
                <a:cubicBezTo>
                  <a:pt x="1160" y="36712"/>
                  <a:pt x="15977" y="-15411"/>
                  <a:pt x="19152" y="443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A06C0E04-8708-4D0E-BD5E-8F00AE020890}"/>
              </a:ext>
            </a:extLst>
          </p:cNvPr>
          <p:cNvSpPr/>
          <p:nvPr/>
        </p:nvSpPr>
        <p:spPr>
          <a:xfrm>
            <a:off x="5590384" y="9696112"/>
            <a:ext cx="299319" cy="231708"/>
          </a:xfrm>
          <a:custGeom>
            <a:avLst/>
            <a:gdLst>
              <a:gd name="connsiteX0" fmla="*/ 51591 w 299319"/>
              <a:gd name="connsiteY0" fmla="*/ 103526 h 231708"/>
              <a:gd name="connsiteX1" fmla="*/ 161129 w 299319"/>
              <a:gd name="connsiteY1" fmla="*/ 117813 h 231708"/>
              <a:gd name="connsiteX2" fmla="*/ 286541 w 299319"/>
              <a:gd name="connsiteY2" fmla="*/ 1926 h 231708"/>
              <a:gd name="connsiteX3" fmla="*/ 257966 w 299319"/>
              <a:gd name="connsiteY3" fmla="*/ 54313 h 231708"/>
              <a:gd name="connsiteX4" fmla="*/ 299241 w 299319"/>
              <a:gd name="connsiteY4" fmla="*/ 168613 h 231708"/>
              <a:gd name="connsiteX5" fmla="*/ 245266 w 299319"/>
              <a:gd name="connsiteY5" fmla="*/ 97176 h 231708"/>
              <a:gd name="connsiteX6" fmla="*/ 178591 w 299319"/>
              <a:gd name="connsiteY6" fmla="*/ 143213 h 231708"/>
              <a:gd name="connsiteX7" fmla="*/ 219866 w 299319"/>
              <a:gd name="connsiteY7" fmla="*/ 230526 h 231708"/>
              <a:gd name="connsiteX8" fmla="*/ 151604 w 299319"/>
              <a:gd name="connsiteY8" fmla="*/ 190838 h 231708"/>
              <a:gd name="connsiteX9" fmla="*/ 97629 w 299319"/>
              <a:gd name="connsiteY9" fmla="*/ 149563 h 231708"/>
              <a:gd name="connsiteX10" fmla="*/ 791 w 299319"/>
              <a:gd name="connsiteY10" fmla="*/ 105113 h 231708"/>
              <a:gd name="connsiteX11" fmla="*/ 51591 w 299319"/>
              <a:gd name="connsiteY11" fmla="*/ 103526 h 23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319" h="231708">
                <a:moveTo>
                  <a:pt x="51591" y="103526"/>
                </a:moveTo>
                <a:cubicBezTo>
                  <a:pt x="78314" y="105643"/>
                  <a:pt x="121971" y="134746"/>
                  <a:pt x="161129" y="117813"/>
                </a:cubicBezTo>
                <a:cubicBezTo>
                  <a:pt x="200287" y="100880"/>
                  <a:pt x="270401" y="12509"/>
                  <a:pt x="286541" y="1926"/>
                </a:cubicBezTo>
                <a:cubicBezTo>
                  <a:pt x="302681" y="-8657"/>
                  <a:pt x="255849" y="26532"/>
                  <a:pt x="257966" y="54313"/>
                </a:cubicBezTo>
                <a:cubicBezTo>
                  <a:pt x="260083" y="82094"/>
                  <a:pt x="301358" y="161469"/>
                  <a:pt x="299241" y="168613"/>
                </a:cubicBezTo>
                <a:cubicBezTo>
                  <a:pt x="297124" y="175757"/>
                  <a:pt x="265374" y="101409"/>
                  <a:pt x="245266" y="97176"/>
                </a:cubicBezTo>
                <a:cubicBezTo>
                  <a:pt x="225158" y="92943"/>
                  <a:pt x="182824" y="120988"/>
                  <a:pt x="178591" y="143213"/>
                </a:cubicBezTo>
                <a:cubicBezTo>
                  <a:pt x="174358" y="165438"/>
                  <a:pt x="224364" y="222589"/>
                  <a:pt x="219866" y="230526"/>
                </a:cubicBezTo>
                <a:cubicBezTo>
                  <a:pt x="215368" y="238463"/>
                  <a:pt x="171977" y="204332"/>
                  <a:pt x="151604" y="190838"/>
                </a:cubicBezTo>
                <a:cubicBezTo>
                  <a:pt x="131231" y="177344"/>
                  <a:pt x="122765" y="163851"/>
                  <a:pt x="97629" y="149563"/>
                </a:cubicBezTo>
                <a:cubicBezTo>
                  <a:pt x="72494" y="135276"/>
                  <a:pt x="6877" y="111728"/>
                  <a:pt x="791" y="105113"/>
                </a:cubicBezTo>
                <a:cubicBezTo>
                  <a:pt x="-5295" y="98498"/>
                  <a:pt x="24868" y="101409"/>
                  <a:pt x="51591" y="10352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667AAB17-4421-4D96-B7ED-8790EE2D6F44}"/>
              </a:ext>
            </a:extLst>
          </p:cNvPr>
          <p:cNvSpPr/>
          <p:nvPr/>
        </p:nvSpPr>
        <p:spPr>
          <a:xfrm>
            <a:off x="5849896" y="9685325"/>
            <a:ext cx="305333" cy="561739"/>
          </a:xfrm>
          <a:custGeom>
            <a:avLst/>
            <a:gdLst>
              <a:gd name="connsiteX0" fmla="*/ 304842 w 305333"/>
              <a:gd name="connsiteY0" fmla="*/ 1600 h 561739"/>
              <a:gd name="connsiteX1" fmla="*/ 269917 w 305333"/>
              <a:gd name="connsiteY1" fmla="*/ 161938 h 561739"/>
              <a:gd name="connsiteX2" fmla="*/ 254042 w 305333"/>
              <a:gd name="connsiteY2" fmla="*/ 406413 h 561739"/>
              <a:gd name="connsiteX3" fmla="*/ 265154 w 305333"/>
              <a:gd name="connsiteY3" fmla="*/ 547700 h 561739"/>
              <a:gd name="connsiteX4" fmla="*/ 254042 w 305333"/>
              <a:gd name="connsiteY4" fmla="*/ 549288 h 561739"/>
              <a:gd name="connsiteX5" fmla="*/ 239754 w 305333"/>
              <a:gd name="connsiteY5" fmla="*/ 482613 h 561739"/>
              <a:gd name="connsiteX6" fmla="*/ 125454 w 305333"/>
              <a:gd name="connsiteY6" fmla="*/ 358788 h 561739"/>
              <a:gd name="connsiteX7" fmla="*/ 222292 w 305333"/>
              <a:gd name="connsiteY7" fmla="*/ 430225 h 561739"/>
              <a:gd name="connsiteX8" fmla="*/ 209592 w 305333"/>
              <a:gd name="connsiteY8" fmla="*/ 354025 h 561739"/>
              <a:gd name="connsiteX9" fmla="*/ 223879 w 305333"/>
              <a:gd name="connsiteY9" fmla="*/ 331800 h 561739"/>
              <a:gd name="connsiteX10" fmla="*/ 209592 w 305333"/>
              <a:gd name="connsiteY10" fmla="*/ 281000 h 561739"/>
              <a:gd name="connsiteX11" fmla="*/ 154029 w 305333"/>
              <a:gd name="connsiteY11" fmla="*/ 336563 h 561739"/>
              <a:gd name="connsiteX12" fmla="*/ 42 w 305333"/>
              <a:gd name="connsiteY12" fmla="*/ 239725 h 561739"/>
              <a:gd name="connsiteX13" fmla="*/ 169904 w 305333"/>
              <a:gd name="connsiteY13" fmla="*/ 317513 h 561739"/>
              <a:gd name="connsiteX14" fmla="*/ 215942 w 305333"/>
              <a:gd name="connsiteY14" fmla="*/ 179400 h 561739"/>
              <a:gd name="connsiteX15" fmla="*/ 173079 w 305333"/>
              <a:gd name="connsiteY15" fmla="*/ 174638 h 561739"/>
              <a:gd name="connsiteX16" fmla="*/ 161967 w 305333"/>
              <a:gd name="connsiteY16" fmla="*/ 192100 h 561739"/>
              <a:gd name="connsiteX17" fmla="*/ 203242 w 305333"/>
              <a:gd name="connsiteY17" fmla="*/ 98438 h 561739"/>
              <a:gd name="connsiteX18" fmla="*/ 225467 w 305333"/>
              <a:gd name="connsiteY18" fmla="*/ 30175 h 561739"/>
              <a:gd name="connsiteX19" fmla="*/ 225467 w 305333"/>
              <a:gd name="connsiteY19" fmla="*/ 142888 h 561739"/>
              <a:gd name="connsiteX20" fmla="*/ 252454 w 305333"/>
              <a:gd name="connsiteY20" fmla="*/ 13 h 561739"/>
              <a:gd name="connsiteX21" fmla="*/ 241342 w 305333"/>
              <a:gd name="connsiteY21" fmla="*/ 152413 h 561739"/>
              <a:gd name="connsiteX22" fmla="*/ 304842 w 305333"/>
              <a:gd name="connsiteY22" fmla="*/ 1600 h 5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5333" h="561739">
                <a:moveTo>
                  <a:pt x="304842" y="1600"/>
                </a:moveTo>
                <a:cubicBezTo>
                  <a:pt x="309604" y="3187"/>
                  <a:pt x="278384" y="94469"/>
                  <a:pt x="269917" y="161938"/>
                </a:cubicBezTo>
                <a:cubicBezTo>
                  <a:pt x="261450" y="229407"/>
                  <a:pt x="254836" y="342119"/>
                  <a:pt x="254042" y="406413"/>
                </a:cubicBezTo>
                <a:cubicBezTo>
                  <a:pt x="253248" y="470707"/>
                  <a:pt x="265154" y="523888"/>
                  <a:pt x="265154" y="547700"/>
                </a:cubicBezTo>
                <a:cubicBezTo>
                  <a:pt x="265154" y="571512"/>
                  <a:pt x="258275" y="560136"/>
                  <a:pt x="254042" y="549288"/>
                </a:cubicBezTo>
                <a:cubicBezTo>
                  <a:pt x="249809" y="538440"/>
                  <a:pt x="261185" y="514363"/>
                  <a:pt x="239754" y="482613"/>
                </a:cubicBezTo>
                <a:cubicBezTo>
                  <a:pt x="218323" y="450863"/>
                  <a:pt x="128364" y="367519"/>
                  <a:pt x="125454" y="358788"/>
                </a:cubicBezTo>
                <a:cubicBezTo>
                  <a:pt x="122544" y="350057"/>
                  <a:pt x="208269" y="431019"/>
                  <a:pt x="222292" y="430225"/>
                </a:cubicBezTo>
                <a:cubicBezTo>
                  <a:pt x="236315" y="429431"/>
                  <a:pt x="209327" y="370429"/>
                  <a:pt x="209592" y="354025"/>
                </a:cubicBezTo>
                <a:cubicBezTo>
                  <a:pt x="209856" y="337621"/>
                  <a:pt x="223879" y="343971"/>
                  <a:pt x="223879" y="331800"/>
                </a:cubicBezTo>
                <a:cubicBezTo>
                  <a:pt x="223879" y="319629"/>
                  <a:pt x="221234" y="280206"/>
                  <a:pt x="209592" y="281000"/>
                </a:cubicBezTo>
                <a:cubicBezTo>
                  <a:pt x="197950" y="281794"/>
                  <a:pt x="188954" y="343442"/>
                  <a:pt x="154029" y="336563"/>
                </a:cubicBezTo>
                <a:cubicBezTo>
                  <a:pt x="119104" y="329684"/>
                  <a:pt x="-2604" y="242900"/>
                  <a:pt x="42" y="239725"/>
                </a:cubicBezTo>
                <a:cubicBezTo>
                  <a:pt x="2688" y="236550"/>
                  <a:pt x="133921" y="327567"/>
                  <a:pt x="169904" y="317513"/>
                </a:cubicBezTo>
                <a:cubicBezTo>
                  <a:pt x="205887" y="307459"/>
                  <a:pt x="215413" y="203212"/>
                  <a:pt x="215942" y="179400"/>
                </a:cubicBezTo>
                <a:cubicBezTo>
                  <a:pt x="216471" y="155588"/>
                  <a:pt x="182075" y="172521"/>
                  <a:pt x="173079" y="174638"/>
                </a:cubicBezTo>
                <a:cubicBezTo>
                  <a:pt x="164083" y="176755"/>
                  <a:pt x="156940" y="204800"/>
                  <a:pt x="161967" y="192100"/>
                </a:cubicBezTo>
                <a:cubicBezTo>
                  <a:pt x="166994" y="179400"/>
                  <a:pt x="192659" y="125425"/>
                  <a:pt x="203242" y="98438"/>
                </a:cubicBezTo>
                <a:cubicBezTo>
                  <a:pt x="213825" y="71451"/>
                  <a:pt x="221763" y="22767"/>
                  <a:pt x="225467" y="30175"/>
                </a:cubicBezTo>
                <a:cubicBezTo>
                  <a:pt x="229171" y="37583"/>
                  <a:pt x="220969" y="147915"/>
                  <a:pt x="225467" y="142888"/>
                </a:cubicBezTo>
                <a:cubicBezTo>
                  <a:pt x="229965" y="137861"/>
                  <a:pt x="249808" y="-1575"/>
                  <a:pt x="252454" y="13"/>
                </a:cubicBezTo>
                <a:cubicBezTo>
                  <a:pt x="255100" y="1601"/>
                  <a:pt x="237902" y="152413"/>
                  <a:pt x="241342" y="152413"/>
                </a:cubicBezTo>
                <a:cubicBezTo>
                  <a:pt x="244782" y="152413"/>
                  <a:pt x="300080" y="13"/>
                  <a:pt x="304842" y="16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8A652F27-5CC9-40DC-A2E2-20BBF7230B1F}"/>
              </a:ext>
            </a:extLst>
          </p:cNvPr>
          <p:cNvSpPr/>
          <p:nvPr/>
        </p:nvSpPr>
        <p:spPr>
          <a:xfrm>
            <a:off x="5839180" y="9912350"/>
            <a:ext cx="177845" cy="203984"/>
          </a:xfrm>
          <a:custGeom>
            <a:avLst/>
            <a:gdLst>
              <a:gd name="connsiteX0" fmla="*/ 28220 w 177845"/>
              <a:gd name="connsiteY0" fmla="*/ 0 h 203984"/>
              <a:gd name="connsiteX1" fmla="*/ 26633 w 177845"/>
              <a:gd name="connsiteY1" fmla="*/ 120650 h 203984"/>
              <a:gd name="connsiteX2" fmla="*/ 107595 w 177845"/>
              <a:gd name="connsiteY2" fmla="*/ 203200 h 203984"/>
              <a:gd name="connsiteX3" fmla="*/ 177445 w 177845"/>
              <a:gd name="connsiteY3" fmla="*/ 163513 h 203984"/>
              <a:gd name="connsiteX4" fmla="*/ 129820 w 177845"/>
              <a:gd name="connsiteY4" fmla="*/ 185738 h 203984"/>
              <a:gd name="connsiteX5" fmla="*/ 4408 w 177845"/>
              <a:gd name="connsiteY5" fmla="*/ 120650 h 203984"/>
              <a:gd name="connsiteX6" fmla="*/ 28220 w 177845"/>
              <a:gd name="connsiteY6" fmla="*/ 0 h 20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845" h="203984">
                <a:moveTo>
                  <a:pt x="28220" y="0"/>
                </a:moveTo>
                <a:cubicBezTo>
                  <a:pt x="31924" y="0"/>
                  <a:pt x="13404" y="86783"/>
                  <a:pt x="26633" y="120650"/>
                </a:cubicBezTo>
                <a:cubicBezTo>
                  <a:pt x="39862" y="154517"/>
                  <a:pt x="82460" y="196056"/>
                  <a:pt x="107595" y="203200"/>
                </a:cubicBezTo>
                <a:cubicBezTo>
                  <a:pt x="132730" y="210344"/>
                  <a:pt x="173741" y="166423"/>
                  <a:pt x="177445" y="163513"/>
                </a:cubicBezTo>
                <a:cubicBezTo>
                  <a:pt x="181149" y="160603"/>
                  <a:pt x="158660" y="192882"/>
                  <a:pt x="129820" y="185738"/>
                </a:cubicBezTo>
                <a:cubicBezTo>
                  <a:pt x="100981" y="178594"/>
                  <a:pt x="21341" y="150019"/>
                  <a:pt x="4408" y="120650"/>
                </a:cubicBezTo>
                <a:cubicBezTo>
                  <a:pt x="-12525" y="91281"/>
                  <a:pt x="24516" y="0"/>
                  <a:pt x="28220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D11058E6-AF79-4EAD-A437-7CA89745CA19}"/>
              </a:ext>
            </a:extLst>
          </p:cNvPr>
          <p:cNvSpPr/>
          <p:nvPr/>
        </p:nvSpPr>
        <p:spPr>
          <a:xfrm>
            <a:off x="6145146" y="9704347"/>
            <a:ext cx="302318" cy="622341"/>
          </a:xfrm>
          <a:custGeom>
            <a:avLst/>
            <a:gdLst>
              <a:gd name="connsiteX0" fmla="*/ 300104 w 302318"/>
              <a:gd name="connsiteY0" fmla="*/ 465178 h 622341"/>
              <a:gd name="connsiteX1" fmla="*/ 154054 w 302318"/>
              <a:gd name="connsiteY1" fmla="*/ 512803 h 622341"/>
              <a:gd name="connsiteX2" fmla="*/ 117542 w 302318"/>
              <a:gd name="connsiteY2" fmla="*/ 565191 h 622341"/>
              <a:gd name="connsiteX3" fmla="*/ 117542 w 302318"/>
              <a:gd name="connsiteY3" fmla="*/ 622341 h 622341"/>
              <a:gd name="connsiteX4" fmla="*/ 85792 w 302318"/>
              <a:gd name="connsiteY4" fmla="*/ 565191 h 622341"/>
              <a:gd name="connsiteX5" fmla="*/ 30229 w 302318"/>
              <a:gd name="connsiteY5" fmla="*/ 522328 h 622341"/>
              <a:gd name="connsiteX6" fmla="*/ 67 w 302318"/>
              <a:gd name="connsiteY6" fmla="*/ 382628 h 622341"/>
              <a:gd name="connsiteX7" fmla="*/ 22292 w 302318"/>
              <a:gd name="connsiteY7" fmla="*/ 17503 h 622341"/>
              <a:gd name="connsiteX8" fmla="*/ 30229 w 302318"/>
              <a:gd name="connsiteY8" fmla="*/ 365166 h 622341"/>
              <a:gd name="connsiteX9" fmla="*/ 52454 w 302318"/>
              <a:gd name="connsiteY9" fmla="*/ 41 h 622341"/>
              <a:gd name="connsiteX10" fmla="*/ 90554 w 302318"/>
              <a:gd name="connsiteY10" fmla="*/ 392153 h 622341"/>
              <a:gd name="connsiteX11" fmla="*/ 142942 w 302318"/>
              <a:gd name="connsiteY11" fmla="*/ 441366 h 622341"/>
              <a:gd name="connsiteX12" fmla="*/ 27054 w 302318"/>
              <a:gd name="connsiteY12" fmla="*/ 444541 h 622341"/>
              <a:gd name="connsiteX13" fmla="*/ 300104 w 302318"/>
              <a:gd name="connsiteY13" fmla="*/ 465178 h 62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2318" h="622341">
                <a:moveTo>
                  <a:pt x="300104" y="465178"/>
                </a:moveTo>
                <a:cubicBezTo>
                  <a:pt x="321271" y="476555"/>
                  <a:pt x="184481" y="496134"/>
                  <a:pt x="154054" y="512803"/>
                </a:cubicBezTo>
                <a:cubicBezTo>
                  <a:pt x="123627" y="529472"/>
                  <a:pt x="123627" y="546935"/>
                  <a:pt x="117542" y="565191"/>
                </a:cubicBezTo>
                <a:cubicBezTo>
                  <a:pt x="111457" y="583447"/>
                  <a:pt x="122834" y="622341"/>
                  <a:pt x="117542" y="622341"/>
                </a:cubicBezTo>
                <a:cubicBezTo>
                  <a:pt x="112250" y="622341"/>
                  <a:pt x="100344" y="581860"/>
                  <a:pt x="85792" y="565191"/>
                </a:cubicBezTo>
                <a:cubicBezTo>
                  <a:pt x="71240" y="548522"/>
                  <a:pt x="44516" y="552755"/>
                  <a:pt x="30229" y="522328"/>
                </a:cubicBezTo>
                <a:cubicBezTo>
                  <a:pt x="15941" y="491901"/>
                  <a:pt x="1390" y="466765"/>
                  <a:pt x="67" y="382628"/>
                </a:cubicBezTo>
                <a:cubicBezTo>
                  <a:pt x="-1256" y="298491"/>
                  <a:pt x="17265" y="20413"/>
                  <a:pt x="22292" y="17503"/>
                </a:cubicBezTo>
                <a:cubicBezTo>
                  <a:pt x="27319" y="14593"/>
                  <a:pt x="25202" y="368076"/>
                  <a:pt x="30229" y="365166"/>
                </a:cubicBezTo>
                <a:cubicBezTo>
                  <a:pt x="35256" y="362256"/>
                  <a:pt x="42400" y="-4457"/>
                  <a:pt x="52454" y="41"/>
                </a:cubicBezTo>
                <a:cubicBezTo>
                  <a:pt x="62508" y="4539"/>
                  <a:pt x="75473" y="318599"/>
                  <a:pt x="90554" y="392153"/>
                </a:cubicBezTo>
                <a:cubicBezTo>
                  <a:pt x="105635" y="465707"/>
                  <a:pt x="153525" y="432635"/>
                  <a:pt x="142942" y="441366"/>
                </a:cubicBezTo>
                <a:cubicBezTo>
                  <a:pt x="132359" y="450097"/>
                  <a:pt x="-463" y="441631"/>
                  <a:pt x="27054" y="444541"/>
                </a:cubicBezTo>
                <a:cubicBezTo>
                  <a:pt x="54571" y="447451"/>
                  <a:pt x="278937" y="453801"/>
                  <a:pt x="300104" y="46517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35495D9E-D1C4-4588-950B-BD640111C77B}"/>
              </a:ext>
            </a:extLst>
          </p:cNvPr>
          <p:cNvSpPr/>
          <p:nvPr/>
        </p:nvSpPr>
        <p:spPr>
          <a:xfrm>
            <a:off x="6275303" y="10239344"/>
            <a:ext cx="138757" cy="176683"/>
          </a:xfrm>
          <a:custGeom>
            <a:avLst/>
            <a:gdLst>
              <a:gd name="connsiteX0" fmla="*/ 1672 w 138757"/>
              <a:gd name="connsiteY0" fmla="*/ 31 h 176683"/>
              <a:gd name="connsiteX1" fmla="*/ 119147 w 138757"/>
              <a:gd name="connsiteY1" fmla="*/ 82581 h 176683"/>
              <a:gd name="connsiteX2" fmla="*/ 138197 w 138757"/>
              <a:gd name="connsiteY2" fmla="*/ 176244 h 176683"/>
              <a:gd name="connsiteX3" fmla="*/ 114385 w 138757"/>
              <a:gd name="connsiteY3" fmla="*/ 115919 h 176683"/>
              <a:gd name="connsiteX4" fmla="*/ 52472 w 138757"/>
              <a:gd name="connsiteY4" fmla="*/ 73056 h 176683"/>
              <a:gd name="connsiteX5" fmla="*/ 1672 w 138757"/>
              <a:gd name="connsiteY5" fmla="*/ 31 h 17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57" h="176683">
                <a:moveTo>
                  <a:pt x="1672" y="31"/>
                </a:moveTo>
                <a:cubicBezTo>
                  <a:pt x="12784" y="1618"/>
                  <a:pt x="96393" y="53212"/>
                  <a:pt x="119147" y="82581"/>
                </a:cubicBezTo>
                <a:cubicBezTo>
                  <a:pt x="141901" y="111950"/>
                  <a:pt x="138991" y="170688"/>
                  <a:pt x="138197" y="176244"/>
                </a:cubicBezTo>
                <a:cubicBezTo>
                  <a:pt x="137403" y="181800"/>
                  <a:pt x="128672" y="133117"/>
                  <a:pt x="114385" y="115919"/>
                </a:cubicBezTo>
                <a:cubicBezTo>
                  <a:pt x="100098" y="98721"/>
                  <a:pt x="67024" y="88137"/>
                  <a:pt x="52472" y="73056"/>
                </a:cubicBezTo>
                <a:cubicBezTo>
                  <a:pt x="37920" y="57975"/>
                  <a:pt x="-9440" y="-1556"/>
                  <a:pt x="1672" y="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C22525CD-72B3-42F8-B28A-A24877EADD4B}"/>
              </a:ext>
            </a:extLst>
          </p:cNvPr>
          <p:cNvSpPr/>
          <p:nvPr/>
        </p:nvSpPr>
        <p:spPr>
          <a:xfrm>
            <a:off x="6331597" y="10196513"/>
            <a:ext cx="235891" cy="148988"/>
          </a:xfrm>
          <a:custGeom>
            <a:avLst/>
            <a:gdLst>
              <a:gd name="connsiteX0" fmla="*/ 5703 w 235891"/>
              <a:gd name="connsiteY0" fmla="*/ 25400 h 148988"/>
              <a:gd name="connsiteX1" fmla="*/ 194616 w 235891"/>
              <a:gd name="connsiteY1" fmla="*/ 12700 h 148988"/>
              <a:gd name="connsiteX2" fmla="*/ 235891 w 235891"/>
              <a:gd name="connsiteY2" fmla="*/ 0 h 148988"/>
              <a:gd name="connsiteX3" fmla="*/ 93016 w 235891"/>
              <a:gd name="connsiteY3" fmla="*/ 50800 h 148988"/>
              <a:gd name="connsiteX4" fmla="*/ 158103 w 235891"/>
              <a:gd name="connsiteY4" fmla="*/ 147637 h 148988"/>
              <a:gd name="connsiteX5" fmla="*/ 105716 w 235891"/>
              <a:gd name="connsiteY5" fmla="*/ 106362 h 148988"/>
              <a:gd name="connsiteX6" fmla="*/ 51741 w 235891"/>
              <a:gd name="connsiteY6" fmla="*/ 90487 h 148988"/>
              <a:gd name="connsiteX7" fmla="*/ 5703 w 235891"/>
              <a:gd name="connsiteY7" fmla="*/ 25400 h 14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891" h="148988">
                <a:moveTo>
                  <a:pt x="5703" y="25400"/>
                </a:moveTo>
                <a:cubicBezTo>
                  <a:pt x="29515" y="12436"/>
                  <a:pt x="156251" y="16933"/>
                  <a:pt x="194616" y="12700"/>
                </a:cubicBezTo>
                <a:cubicBezTo>
                  <a:pt x="232981" y="8467"/>
                  <a:pt x="235891" y="0"/>
                  <a:pt x="235891" y="0"/>
                </a:cubicBezTo>
                <a:cubicBezTo>
                  <a:pt x="218958" y="6350"/>
                  <a:pt x="105981" y="26194"/>
                  <a:pt x="93016" y="50800"/>
                </a:cubicBezTo>
                <a:cubicBezTo>
                  <a:pt x="80051" y="75406"/>
                  <a:pt x="155986" y="138377"/>
                  <a:pt x="158103" y="147637"/>
                </a:cubicBezTo>
                <a:cubicBezTo>
                  <a:pt x="160220" y="156897"/>
                  <a:pt x="123443" y="115887"/>
                  <a:pt x="105716" y="106362"/>
                </a:cubicBezTo>
                <a:cubicBezTo>
                  <a:pt x="87989" y="96837"/>
                  <a:pt x="63912" y="100806"/>
                  <a:pt x="51741" y="90487"/>
                </a:cubicBezTo>
                <a:cubicBezTo>
                  <a:pt x="39570" y="80168"/>
                  <a:pt x="-18109" y="38364"/>
                  <a:pt x="5703" y="254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50057D7B-35F8-4F18-B074-12C4CCE8E683}"/>
              </a:ext>
            </a:extLst>
          </p:cNvPr>
          <p:cNvSpPr/>
          <p:nvPr/>
        </p:nvSpPr>
        <p:spPr>
          <a:xfrm>
            <a:off x="6492637" y="10239053"/>
            <a:ext cx="163948" cy="178180"/>
          </a:xfrm>
          <a:custGeom>
            <a:avLst/>
            <a:gdLst>
              <a:gd name="connsiteX0" fmla="*/ 163751 w 163948"/>
              <a:gd name="connsiteY0" fmla="*/ 19372 h 178180"/>
              <a:gd name="connsiteX1" fmla="*/ 38338 w 163948"/>
              <a:gd name="connsiteY1" fmla="*/ 44772 h 178180"/>
              <a:gd name="connsiteX2" fmla="*/ 79613 w 163948"/>
              <a:gd name="connsiteY2" fmla="*/ 173360 h 178180"/>
              <a:gd name="connsiteX3" fmla="*/ 44688 w 163948"/>
              <a:gd name="connsiteY3" fmla="*/ 138435 h 178180"/>
              <a:gd name="connsiteX4" fmla="*/ 238 w 163948"/>
              <a:gd name="connsiteY4" fmla="*/ 20960 h 178180"/>
              <a:gd name="connsiteX5" fmla="*/ 65326 w 163948"/>
              <a:gd name="connsiteY5" fmla="*/ 322 h 178180"/>
              <a:gd name="connsiteX6" fmla="*/ 163751 w 163948"/>
              <a:gd name="connsiteY6" fmla="*/ 19372 h 1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48" h="178180">
                <a:moveTo>
                  <a:pt x="163751" y="19372"/>
                </a:moveTo>
                <a:cubicBezTo>
                  <a:pt x="159253" y="26780"/>
                  <a:pt x="52361" y="19107"/>
                  <a:pt x="38338" y="44772"/>
                </a:cubicBezTo>
                <a:cubicBezTo>
                  <a:pt x="24315" y="70437"/>
                  <a:pt x="78555" y="157750"/>
                  <a:pt x="79613" y="173360"/>
                </a:cubicBezTo>
                <a:cubicBezTo>
                  <a:pt x="80671" y="188970"/>
                  <a:pt x="57917" y="163835"/>
                  <a:pt x="44688" y="138435"/>
                </a:cubicBezTo>
                <a:cubicBezTo>
                  <a:pt x="31459" y="113035"/>
                  <a:pt x="-3202" y="43979"/>
                  <a:pt x="238" y="20960"/>
                </a:cubicBezTo>
                <a:cubicBezTo>
                  <a:pt x="3678" y="-2059"/>
                  <a:pt x="35957" y="2968"/>
                  <a:pt x="65326" y="322"/>
                </a:cubicBezTo>
                <a:cubicBezTo>
                  <a:pt x="94695" y="-2324"/>
                  <a:pt x="168249" y="11964"/>
                  <a:pt x="163751" y="193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ACA3DD6B-45C5-4269-B10A-508A86031AEB}"/>
              </a:ext>
            </a:extLst>
          </p:cNvPr>
          <p:cNvSpPr/>
          <p:nvPr/>
        </p:nvSpPr>
        <p:spPr>
          <a:xfrm>
            <a:off x="6549994" y="10285000"/>
            <a:ext cx="404927" cy="185488"/>
          </a:xfrm>
          <a:custGeom>
            <a:avLst/>
            <a:gdLst>
              <a:gd name="connsiteX0" fmla="*/ 139731 w 404927"/>
              <a:gd name="connsiteY0" fmla="*/ 413 h 185488"/>
              <a:gd name="connsiteX1" fmla="*/ 395319 w 404927"/>
              <a:gd name="connsiteY1" fmla="*/ 181388 h 185488"/>
              <a:gd name="connsiteX2" fmla="*/ 98456 w 404927"/>
              <a:gd name="connsiteY2" fmla="*/ 59150 h 185488"/>
              <a:gd name="connsiteX3" fmla="*/ 381031 w 404927"/>
              <a:gd name="connsiteY3" fmla="*/ 184563 h 185488"/>
              <a:gd name="connsiteX4" fmla="*/ 31 w 404927"/>
              <a:gd name="connsiteY4" fmla="*/ 119475 h 185488"/>
              <a:gd name="connsiteX5" fmla="*/ 404844 w 404927"/>
              <a:gd name="connsiteY5" fmla="*/ 184563 h 185488"/>
              <a:gd name="connsiteX6" fmla="*/ 38131 w 404927"/>
              <a:gd name="connsiteY6" fmla="*/ 70263 h 185488"/>
              <a:gd name="connsiteX7" fmla="*/ 319119 w 404927"/>
              <a:gd name="connsiteY7" fmla="*/ 146463 h 185488"/>
              <a:gd name="connsiteX8" fmla="*/ 161956 w 404927"/>
              <a:gd name="connsiteY8" fmla="*/ 52800 h 185488"/>
              <a:gd name="connsiteX9" fmla="*/ 312769 w 404927"/>
              <a:gd name="connsiteY9" fmla="*/ 129000 h 185488"/>
              <a:gd name="connsiteX10" fmla="*/ 139731 w 404927"/>
              <a:gd name="connsiteY10" fmla="*/ 413 h 18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927" h="185488">
                <a:moveTo>
                  <a:pt x="139731" y="413"/>
                </a:moveTo>
                <a:cubicBezTo>
                  <a:pt x="153489" y="9144"/>
                  <a:pt x="402198" y="171599"/>
                  <a:pt x="395319" y="181388"/>
                </a:cubicBezTo>
                <a:cubicBezTo>
                  <a:pt x="388440" y="191177"/>
                  <a:pt x="100837" y="58621"/>
                  <a:pt x="98456" y="59150"/>
                </a:cubicBezTo>
                <a:cubicBezTo>
                  <a:pt x="96075" y="59679"/>
                  <a:pt x="397435" y="174509"/>
                  <a:pt x="381031" y="184563"/>
                </a:cubicBezTo>
                <a:cubicBezTo>
                  <a:pt x="364627" y="194617"/>
                  <a:pt x="-3938" y="119475"/>
                  <a:pt x="31" y="119475"/>
                </a:cubicBezTo>
                <a:cubicBezTo>
                  <a:pt x="4000" y="119475"/>
                  <a:pt x="398494" y="192765"/>
                  <a:pt x="404844" y="184563"/>
                </a:cubicBezTo>
                <a:cubicBezTo>
                  <a:pt x="411194" y="176361"/>
                  <a:pt x="52419" y="76613"/>
                  <a:pt x="38131" y="70263"/>
                </a:cubicBezTo>
                <a:cubicBezTo>
                  <a:pt x="23843" y="63913"/>
                  <a:pt x="298482" y="149373"/>
                  <a:pt x="319119" y="146463"/>
                </a:cubicBezTo>
                <a:cubicBezTo>
                  <a:pt x="339756" y="143553"/>
                  <a:pt x="163014" y="55710"/>
                  <a:pt x="161956" y="52800"/>
                </a:cubicBezTo>
                <a:cubicBezTo>
                  <a:pt x="160898" y="49890"/>
                  <a:pt x="317532" y="134027"/>
                  <a:pt x="312769" y="129000"/>
                </a:cubicBezTo>
                <a:cubicBezTo>
                  <a:pt x="308007" y="123973"/>
                  <a:pt x="125973" y="-8318"/>
                  <a:pt x="139731" y="41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758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ヴァレンティノ" hidden="1">
            <a:extLst>
              <a:ext uri="{FF2B5EF4-FFF2-40B4-BE49-F238E27FC236}">
                <a16:creationId xmlns:a16="http://schemas.microsoft.com/office/drawing/2014/main" id="{524517A1-051D-4523-B095-6D7D31C5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"/>
            <a:ext cx="8496300" cy="127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6" name="フリーフォーム: 図形 1185">
            <a:extLst>
              <a:ext uri="{FF2B5EF4-FFF2-40B4-BE49-F238E27FC236}">
                <a16:creationId xmlns:a16="http://schemas.microsoft.com/office/drawing/2014/main" id="{D6739E48-989D-4640-B193-436B7D6582CB}"/>
              </a:ext>
            </a:extLst>
          </p:cNvPr>
          <p:cNvSpPr/>
          <p:nvPr/>
        </p:nvSpPr>
        <p:spPr>
          <a:xfrm>
            <a:off x="4319325" y="6337688"/>
            <a:ext cx="1458584" cy="719284"/>
          </a:xfrm>
          <a:custGeom>
            <a:avLst/>
            <a:gdLst>
              <a:gd name="connsiteX0" fmla="*/ 792 w 1458584"/>
              <a:gd name="connsiteY0" fmla="*/ 719279 h 719284"/>
              <a:gd name="connsiteX1" fmla="*/ 510908 w 1458584"/>
              <a:gd name="connsiteY1" fmla="*/ 571112 h 719284"/>
              <a:gd name="connsiteX2" fmla="*/ 1124742 w 1458584"/>
              <a:gd name="connsiteY2" fmla="*/ 219745 h 719284"/>
              <a:gd name="connsiteX3" fmla="*/ 1457058 w 1458584"/>
              <a:gd name="connsiteY3" fmla="*/ 1729 h 719284"/>
              <a:gd name="connsiteX4" fmla="*/ 1236925 w 1458584"/>
              <a:gd name="connsiteY4" fmla="*/ 126612 h 719284"/>
              <a:gd name="connsiteX5" fmla="*/ 970225 w 1458584"/>
              <a:gd name="connsiteY5" fmla="*/ 287479 h 719284"/>
              <a:gd name="connsiteX6" fmla="*/ 591342 w 1458584"/>
              <a:gd name="connsiteY6" fmla="*/ 511845 h 719284"/>
              <a:gd name="connsiteX7" fmla="*/ 398725 w 1458584"/>
              <a:gd name="connsiteY7" fmla="*/ 566879 h 719284"/>
              <a:gd name="connsiteX8" fmla="*/ 792 w 1458584"/>
              <a:gd name="connsiteY8" fmla="*/ 719279 h 71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584" h="719284">
                <a:moveTo>
                  <a:pt x="792" y="719279"/>
                </a:moveTo>
                <a:cubicBezTo>
                  <a:pt x="19489" y="719985"/>
                  <a:pt x="323583" y="654368"/>
                  <a:pt x="510908" y="571112"/>
                </a:cubicBezTo>
                <a:cubicBezTo>
                  <a:pt x="698233" y="487856"/>
                  <a:pt x="967050" y="314642"/>
                  <a:pt x="1124742" y="219745"/>
                </a:cubicBezTo>
                <a:cubicBezTo>
                  <a:pt x="1282434" y="124848"/>
                  <a:pt x="1438361" y="17251"/>
                  <a:pt x="1457058" y="1729"/>
                </a:cubicBezTo>
                <a:cubicBezTo>
                  <a:pt x="1475755" y="-13793"/>
                  <a:pt x="1318064" y="78987"/>
                  <a:pt x="1236925" y="126612"/>
                </a:cubicBezTo>
                <a:cubicBezTo>
                  <a:pt x="1155786" y="174237"/>
                  <a:pt x="970225" y="287479"/>
                  <a:pt x="970225" y="287479"/>
                </a:cubicBezTo>
                <a:cubicBezTo>
                  <a:pt x="862628" y="351685"/>
                  <a:pt x="686592" y="465278"/>
                  <a:pt x="591342" y="511845"/>
                </a:cubicBezTo>
                <a:cubicBezTo>
                  <a:pt x="496092" y="558412"/>
                  <a:pt x="497856" y="533718"/>
                  <a:pt x="398725" y="566879"/>
                </a:cubicBezTo>
                <a:cubicBezTo>
                  <a:pt x="299594" y="600040"/>
                  <a:pt x="-17905" y="718573"/>
                  <a:pt x="792" y="71927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: 図形 1186">
            <a:extLst>
              <a:ext uri="{FF2B5EF4-FFF2-40B4-BE49-F238E27FC236}">
                <a16:creationId xmlns:a16="http://schemas.microsoft.com/office/drawing/2014/main" id="{E8634C22-34BC-4EBC-8DA8-73204CDD9998}"/>
              </a:ext>
            </a:extLst>
          </p:cNvPr>
          <p:cNvSpPr/>
          <p:nvPr/>
        </p:nvSpPr>
        <p:spPr>
          <a:xfrm>
            <a:off x="5683250" y="6044013"/>
            <a:ext cx="549522" cy="348418"/>
          </a:xfrm>
          <a:custGeom>
            <a:avLst/>
            <a:gdLst>
              <a:gd name="connsiteX0" fmla="*/ 548217 w 549522"/>
              <a:gd name="connsiteY0" fmla="*/ 1187 h 348418"/>
              <a:gd name="connsiteX1" fmla="*/ 391583 w 549522"/>
              <a:gd name="connsiteY1" fmla="*/ 85854 h 348418"/>
              <a:gd name="connsiteX2" fmla="*/ 313267 w 549522"/>
              <a:gd name="connsiteY2" fmla="*/ 143004 h 348418"/>
              <a:gd name="connsiteX3" fmla="*/ 281517 w 549522"/>
              <a:gd name="connsiteY3" fmla="*/ 225554 h 348418"/>
              <a:gd name="connsiteX4" fmla="*/ 0 w 549522"/>
              <a:gd name="connsiteY4" fmla="*/ 348320 h 348418"/>
              <a:gd name="connsiteX5" fmla="*/ 279400 w 549522"/>
              <a:gd name="connsiteY5" fmla="*/ 204387 h 348418"/>
              <a:gd name="connsiteX6" fmla="*/ 296333 w 549522"/>
              <a:gd name="connsiteY6" fmla="*/ 153587 h 348418"/>
              <a:gd name="connsiteX7" fmla="*/ 548217 w 549522"/>
              <a:gd name="connsiteY7" fmla="*/ 1187 h 34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522" h="348418">
                <a:moveTo>
                  <a:pt x="548217" y="1187"/>
                </a:moveTo>
                <a:cubicBezTo>
                  <a:pt x="564092" y="-10102"/>
                  <a:pt x="430741" y="62218"/>
                  <a:pt x="391583" y="85854"/>
                </a:cubicBezTo>
                <a:cubicBezTo>
                  <a:pt x="352425" y="109490"/>
                  <a:pt x="331611" y="119721"/>
                  <a:pt x="313267" y="143004"/>
                </a:cubicBezTo>
                <a:cubicBezTo>
                  <a:pt x="294923" y="166287"/>
                  <a:pt x="333728" y="191335"/>
                  <a:pt x="281517" y="225554"/>
                </a:cubicBezTo>
                <a:cubicBezTo>
                  <a:pt x="229306" y="259773"/>
                  <a:pt x="353" y="351848"/>
                  <a:pt x="0" y="348320"/>
                </a:cubicBezTo>
                <a:cubicBezTo>
                  <a:pt x="-353" y="344792"/>
                  <a:pt x="230011" y="236843"/>
                  <a:pt x="279400" y="204387"/>
                </a:cubicBezTo>
                <a:cubicBezTo>
                  <a:pt x="328789" y="171932"/>
                  <a:pt x="252589" y="188159"/>
                  <a:pt x="296333" y="153587"/>
                </a:cubicBezTo>
                <a:cubicBezTo>
                  <a:pt x="340077" y="119015"/>
                  <a:pt x="532342" y="12476"/>
                  <a:pt x="548217" y="11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: 図形 1187">
            <a:extLst>
              <a:ext uri="{FF2B5EF4-FFF2-40B4-BE49-F238E27FC236}">
                <a16:creationId xmlns:a16="http://schemas.microsoft.com/office/drawing/2014/main" id="{0F674C94-400D-4348-8F74-DA84D713331F}"/>
              </a:ext>
            </a:extLst>
          </p:cNvPr>
          <p:cNvSpPr/>
          <p:nvPr/>
        </p:nvSpPr>
        <p:spPr>
          <a:xfrm>
            <a:off x="5965742" y="6046776"/>
            <a:ext cx="291198" cy="265161"/>
          </a:xfrm>
          <a:custGeom>
            <a:avLst/>
            <a:gdLst>
              <a:gd name="connsiteX0" fmla="*/ 289008 w 291198"/>
              <a:gd name="connsiteY0" fmla="*/ 541 h 265161"/>
              <a:gd name="connsiteX1" fmla="*/ 168358 w 291198"/>
              <a:gd name="connsiteY1" fmla="*/ 91557 h 265161"/>
              <a:gd name="connsiteX2" fmla="*/ 90041 w 291198"/>
              <a:gd name="connsiteY2" fmla="*/ 125424 h 265161"/>
              <a:gd name="connsiteX3" fmla="*/ 1141 w 291198"/>
              <a:gd name="connsiteY3" fmla="*/ 265124 h 265161"/>
              <a:gd name="connsiteX4" fmla="*/ 56175 w 291198"/>
              <a:gd name="connsiteY4" fmla="*/ 138124 h 265161"/>
              <a:gd name="connsiteX5" fmla="*/ 289008 w 291198"/>
              <a:gd name="connsiteY5" fmla="*/ 541 h 26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98" h="265161">
                <a:moveTo>
                  <a:pt x="289008" y="541"/>
                </a:moveTo>
                <a:cubicBezTo>
                  <a:pt x="307705" y="-7220"/>
                  <a:pt x="201519" y="70743"/>
                  <a:pt x="168358" y="91557"/>
                </a:cubicBezTo>
                <a:cubicBezTo>
                  <a:pt x="135197" y="112371"/>
                  <a:pt x="117910" y="96496"/>
                  <a:pt x="90041" y="125424"/>
                </a:cubicBezTo>
                <a:cubicBezTo>
                  <a:pt x="62172" y="154352"/>
                  <a:pt x="6785" y="263007"/>
                  <a:pt x="1141" y="265124"/>
                </a:cubicBezTo>
                <a:cubicBezTo>
                  <a:pt x="-4503" y="267241"/>
                  <a:pt x="10314" y="179399"/>
                  <a:pt x="56175" y="138124"/>
                </a:cubicBezTo>
                <a:cubicBezTo>
                  <a:pt x="102036" y="96849"/>
                  <a:pt x="270311" y="8302"/>
                  <a:pt x="289008" y="5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: 図形 1188">
            <a:extLst>
              <a:ext uri="{FF2B5EF4-FFF2-40B4-BE49-F238E27FC236}">
                <a16:creationId xmlns:a16="http://schemas.microsoft.com/office/drawing/2014/main" id="{C2A008ED-49F6-4741-8631-55BFE1832DB3}"/>
              </a:ext>
            </a:extLst>
          </p:cNvPr>
          <p:cNvSpPr/>
          <p:nvPr/>
        </p:nvSpPr>
        <p:spPr>
          <a:xfrm>
            <a:off x="5988489" y="6114995"/>
            <a:ext cx="223571" cy="209998"/>
          </a:xfrm>
          <a:custGeom>
            <a:avLst/>
            <a:gdLst>
              <a:gd name="connsiteX0" fmla="*/ 223399 w 223571"/>
              <a:gd name="connsiteY0" fmla="*/ 55 h 209998"/>
              <a:gd name="connsiteX1" fmla="*/ 85286 w 223571"/>
              <a:gd name="connsiteY1" fmla="*/ 77843 h 209998"/>
              <a:gd name="connsiteX2" fmla="*/ 1149 w 223571"/>
              <a:gd name="connsiteY2" fmla="*/ 209605 h 209998"/>
              <a:gd name="connsiteX3" fmla="*/ 37661 w 223571"/>
              <a:gd name="connsiteY3" fmla="*/ 117530 h 209998"/>
              <a:gd name="connsiteX4" fmla="*/ 55124 w 223571"/>
              <a:gd name="connsiteY4" fmla="*/ 88955 h 209998"/>
              <a:gd name="connsiteX5" fmla="*/ 223399 w 223571"/>
              <a:gd name="connsiteY5" fmla="*/ 55 h 2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571" h="209998">
                <a:moveTo>
                  <a:pt x="223399" y="55"/>
                </a:moveTo>
                <a:cubicBezTo>
                  <a:pt x="228426" y="-1797"/>
                  <a:pt x="122328" y="42918"/>
                  <a:pt x="85286" y="77843"/>
                </a:cubicBezTo>
                <a:cubicBezTo>
                  <a:pt x="48244" y="112768"/>
                  <a:pt x="9086" y="202991"/>
                  <a:pt x="1149" y="209605"/>
                </a:cubicBezTo>
                <a:cubicBezTo>
                  <a:pt x="-6788" y="216219"/>
                  <a:pt x="28665" y="137638"/>
                  <a:pt x="37661" y="117530"/>
                </a:cubicBezTo>
                <a:cubicBezTo>
                  <a:pt x="46657" y="97422"/>
                  <a:pt x="24432" y="108799"/>
                  <a:pt x="55124" y="88955"/>
                </a:cubicBezTo>
                <a:cubicBezTo>
                  <a:pt x="85816" y="69111"/>
                  <a:pt x="218372" y="1907"/>
                  <a:pt x="223399" y="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: 図形 1189">
            <a:extLst>
              <a:ext uri="{FF2B5EF4-FFF2-40B4-BE49-F238E27FC236}">
                <a16:creationId xmlns:a16="http://schemas.microsoft.com/office/drawing/2014/main" id="{8D01B442-C8B2-4087-AF60-39D06C7F461F}"/>
              </a:ext>
            </a:extLst>
          </p:cNvPr>
          <p:cNvSpPr/>
          <p:nvPr/>
        </p:nvSpPr>
        <p:spPr>
          <a:xfrm>
            <a:off x="4756150" y="5522871"/>
            <a:ext cx="1173382" cy="285792"/>
          </a:xfrm>
          <a:custGeom>
            <a:avLst/>
            <a:gdLst>
              <a:gd name="connsiteX0" fmla="*/ 0 w 1173382"/>
              <a:gd name="connsiteY0" fmla="*/ 285792 h 285792"/>
              <a:gd name="connsiteX1" fmla="*/ 666750 w 1173382"/>
              <a:gd name="connsiteY1" fmla="*/ 95292 h 285792"/>
              <a:gd name="connsiteX2" fmla="*/ 1162050 w 1173382"/>
              <a:gd name="connsiteY2" fmla="*/ 1629 h 285792"/>
              <a:gd name="connsiteX3" fmla="*/ 1025525 w 1173382"/>
              <a:gd name="connsiteY3" fmla="*/ 33379 h 285792"/>
              <a:gd name="connsiteX4" fmla="*/ 685800 w 1173382"/>
              <a:gd name="connsiteY4" fmla="*/ 106404 h 285792"/>
              <a:gd name="connsiteX5" fmla="*/ 333375 w 1173382"/>
              <a:gd name="connsiteY5" fmla="*/ 195304 h 285792"/>
              <a:gd name="connsiteX6" fmla="*/ 0 w 1173382"/>
              <a:gd name="connsiteY6" fmla="*/ 285792 h 28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382" h="285792">
                <a:moveTo>
                  <a:pt x="0" y="285792"/>
                </a:moveTo>
                <a:cubicBezTo>
                  <a:pt x="55563" y="269123"/>
                  <a:pt x="473075" y="142652"/>
                  <a:pt x="666750" y="95292"/>
                </a:cubicBezTo>
                <a:cubicBezTo>
                  <a:pt x="860425" y="47932"/>
                  <a:pt x="1102254" y="11948"/>
                  <a:pt x="1162050" y="1629"/>
                </a:cubicBezTo>
                <a:cubicBezTo>
                  <a:pt x="1221846" y="-8690"/>
                  <a:pt x="1025525" y="33379"/>
                  <a:pt x="1025525" y="33379"/>
                </a:cubicBezTo>
                <a:lnTo>
                  <a:pt x="685800" y="106404"/>
                </a:lnTo>
                <a:cubicBezTo>
                  <a:pt x="570442" y="133391"/>
                  <a:pt x="441854" y="165671"/>
                  <a:pt x="333375" y="195304"/>
                </a:cubicBezTo>
                <a:lnTo>
                  <a:pt x="0" y="285792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: 図形 1190">
            <a:extLst>
              <a:ext uri="{FF2B5EF4-FFF2-40B4-BE49-F238E27FC236}">
                <a16:creationId xmlns:a16="http://schemas.microsoft.com/office/drawing/2014/main" id="{90F541A0-FB8D-49F2-9401-66B593CD3EFA}"/>
              </a:ext>
            </a:extLst>
          </p:cNvPr>
          <p:cNvSpPr/>
          <p:nvPr/>
        </p:nvSpPr>
        <p:spPr>
          <a:xfrm>
            <a:off x="5913424" y="5453564"/>
            <a:ext cx="556929" cy="85232"/>
          </a:xfrm>
          <a:custGeom>
            <a:avLst/>
            <a:gdLst>
              <a:gd name="connsiteX0" fmla="*/ 14 w 556929"/>
              <a:gd name="connsiteY0" fmla="*/ 85224 h 85232"/>
              <a:gd name="connsiteX1" fmla="*/ 303226 w 556929"/>
              <a:gd name="connsiteY1" fmla="*/ 10611 h 85232"/>
              <a:gd name="connsiteX2" fmla="*/ 554051 w 556929"/>
              <a:gd name="connsiteY2" fmla="*/ 50299 h 85232"/>
              <a:gd name="connsiteX3" fmla="*/ 430226 w 556929"/>
              <a:gd name="connsiteY3" fmla="*/ 2674 h 85232"/>
              <a:gd name="connsiteX4" fmla="*/ 290526 w 556929"/>
              <a:gd name="connsiteY4" fmla="*/ 15374 h 85232"/>
              <a:gd name="connsiteX5" fmla="*/ 14 w 556929"/>
              <a:gd name="connsiteY5" fmla="*/ 85224 h 8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929" h="85232">
                <a:moveTo>
                  <a:pt x="14" y="85224"/>
                </a:moveTo>
                <a:cubicBezTo>
                  <a:pt x="2131" y="84430"/>
                  <a:pt x="210887" y="16432"/>
                  <a:pt x="303226" y="10611"/>
                </a:cubicBezTo>
                <a:cubicBezTo>
                  <a:pt x="395565" y="4790"/>
                  <a:pt x="532884" y="51622"/>
                  <a:pt x="554051" y="50299"/>
                </a:cubicBezTo>
                <a:cubicBezTo>
                  <a:pt x="575218" y="48976"/>
                  <a:pt x="474147" y="8495"/>
                  <a:pt x="430226" y="2674"/>
                </a:cubicBezTo>
                <a:cubicBezTo>
                  <a:pt x="386305" y="-3147"/>
                  <a:pt x="358788" y="293"/>
                  <a:pt x="290526" y="15374"/>
                </a:cubicBezTo>
                <a:cubicBezTo>
                  <a:pt x="222264" y="30455"/>
                  <a:pt x="-2103" y="86018"/>
                  <a:pt x="14" y="8522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: 図形 1191">
            <a:extLst>
              <a:ext uri="{FF2B5EF4-FFF2-40B4-BE49-F238E27FC236}">
                <a16:creationId xmlns:a16="http://schemas.microsoft.com/office/drawing/2014/main" id="{44BC4CF1-4654-48F3-9E0F-35DF8136086E}"/>
              </a:ext>
            </a:extLst>
          </p:cNvPr>
          <p:cNvSpPr/>
          <p:nvPr/>
        </p:nvSpPr>
        <p:spPr>
          <a:xfrm>
            <a:off x="6535718" y="5564182"/>
            <a:ext cx="144805" cy="300934"/>
          </a:xfrm>
          <a:custGeom>
            <a:avLst/>
            <a:gdLst>
              <a:gd name="connsiteX0" fmla="*/ 20 w 144805"/>
              <a:gd name="connsiteY0" fmla="*/ 6 h 300934"/>
              <a:gd name="connsiteX1" fmla="*/ 85745 w 144805"/>
              <a:gd name="connsiteY1" fmla="*/ 63506 h 300934"/>
              <a:gd name="connsiteX2" fmla="*/ 144482 w 144805"/>
              <a:gd name="connsiteY2" fmla="*/ 298456 h 300934"/>
              <a:gd name="connsiteX3" fmla="*/ 107970 w 144805"/>
              <a:gd name="connsiteY3" fmla="*/ 179393 h 300934"/>
              <a:gd name="connsiteX4" fmla="*/ 77807 w 144805"/>
              <a:gd name="connsiteY4" fmla="*/ 60331 h 300934"/>
              <a:gd name="connsiteX5" fmla="*/ 20 w 144805"/>
              <a:gd name="connsiteY5" fmla="*/ 6 h 30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805" h="300934">
                <a:moveTo>
                  <a:pt x="20" y="6"/>
                </a:moveTo>
                <a:cubicBezTo>
                  <a:pt x="1343" y="535"/>
                  <a:pt x="61668" y="13765"/>
                  <a:pt x="85745" y="63506"/>
                </a:cubicBezTo>
                <a:cubicBezTo>
                  <a:pt x="109822" y="113247"/>
                  <a:pt x="140778" y="279142"/>
                  <a:pt x="144482" y="298456"/>
                </a:cubicBezTo>
                <a:cubicBezTo>
                  <a:pt x="148186" y="317770"/>
                  <a:pt x="119083" y="219081"/>
                  <a:pt x="107970" y="179393"/>
                </a:cubicBezTo>
                <a:cubicBezTo>
                  <a:pt x="96858" y="139706"/>
                  <a:pt x="94476" y="87054"/>
                  <a:pt x="77807" y="60331"/>
                </a:cubicBezTo>
                <a:cubicBezTo>
                  <a:pt x="61138" y="33608"/>
                  <a:pt x="-1303" y="-523"/>
                  <a:pt x="20" y="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: 図形 1192">
            <a:extLst>
              <a:ext uri="{FF2B5EF4-FFF2-40B4-BE49-F238E27FC236}">
                <a16:creationId xmlns:a16="http://schemas.microsoft.com/office/drawing/2014/main" id="{2A718D61-D968-4715-8272-EF9D834923B6}"/>
              </a:ext>
            </a:extLst>
          </p:cNvPr>
          <p:cNvSpPr/>
          <p:nvPr/>
        </p:nvSpPr>
        <p:spPr>
          <a:xfrm>
            <a:off x="6558645" y="5867180"/>
            <a:ext cx="137365" cy="630872"/>
          </a:xfrm>
          <a:custGeom>
            <a:avLst/>
            <a:gdLst>
              <a:gd name="connsiteX0" fmla="*/ 121555 w 137365"/>
              <a:gd name="connsiteY0" fmla="*/ 220 h 630872"/>
              <a:gd name="connsiteX1" fmla="*/ 134255 w 137365"/>
              <a:gd name="connsiteY1" fmla="*/ 246283 h 630872"/>
              <a:gd name="connsiteX2" fmla="*/ 129493 w 137365"/>
              <a:gd name="connsiteY2" fmla="*/ 273270 h 630872"/>
              <a:gd name="connsiteX3" fmla="*/ 54880 w 137365"/>
              <a:gd name="connsiteY3" fmla="*/ 420908 h 630872"/>
              <a:gd name="connsiteX4" fmla="*/ 7255 w 137365"/>
              <a:gd name="connsiteY4" fmla="*/ 625695 h 630872"/>
              <a:gd name="connsiteX5" fmla="*/ 12018 w 137365"/>
              <a:gd name="connsiteY5" fmla="*/ 544733 h 630872"/>
              <a:gd name="connsiteX6" fmla="*/ 118380 w 137365"/>
              <a:gd name="connsiteY6" fmla="*/ 279620 h 630872"/>
              <a:gd name="connsiteX7" fmla="*/ 110443 w 137365"/>
              <a:gd name="connsiteY7" fmla="*/ 203420 h 630872"/>
              <a:gd name="connsiteX8" fmla="*/ 121555 w 137365"/>
              <a:gd name="connsiteY8" fmla="*/ 220 h 63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365" h="630872">
                <a:moveTo>
                  <a:pt x="121555" y="220"/>
                </a:moveTo>
                <a:cubicBezTo>
                  <a:pt x="125524" y="7364"/>
                  <a:pt x="132932" y="200775"/>
                  <a:pt x="134255" y="246283"/>
                </a:cubicBezTo>
                <a:cubicBezTo>
                  <a:pt x="135578" y="291791"/>
                  <a:pt x="142722" y="244166"/>
                  <a:pt x="129493" y="273270"/>
                </a:cubicBezTo>
                <a:cubicBezTo>
                  <a:pt x="116264" y="302374"/>
                  <a:pt x="75253" y="362171"/>
                  <a:pt x="54880" y="420908"/>
                </a:cubicBezTo>
                <a:cubicBezTo>
                  <a:pt x="34507" y="479645"/>
                  <a:pt x="14399" y="605058"/>
                  <a:pt x="7255" y="625695"/>
                </a:cubicBezTo>
                <a:cubicBezTo>
                  <a:pt x="111" y="646332"/>
                  <a:pt x="-6503" y="602412"/>
                  <a:pt x="12018" y="544733"/>
                </a:cubicBezTo>
                <a:cubicBezTo>
                  <a:pt x="30539" y="487054"/>
                  <a:pt x="101976" y="336505"/>
                  <a:pt x="118380" y="279620"/>
                </a:cubicBezTo>
                <a:cubicBezTo>
                  <a:pt x="134784" y="222735"/>
                  <a:pt x="109385" y="245489"/>
                  <a:pt x="110443" y="203420"/>
                </a:cubicBezTo>
                <a:cubicBezTo>
                  <a:pt x="111501" y="161351"/>
                  <a:pt x="117586" y="-6924"/>
                  <a:pt x="121555" y="2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: 図形 1193">
            <a:extLst>
              <a:ext uri="{FF2B5EF4-FFF2-40B4-BE49-F238E27FC236}">
                <a16:creationId xmlns:a16="http://schemas.microsoft.com/office/drawing/2014/main" id="{6B427DC0-41BE-497F-BEAF-62FAB53D9774}"/>
              </a:ext>
            </a:extLst>
          </p:cNvPr>
          <p:cNvSpPr/>
          <p:nvPr/>
        </p:nvSpPr>
        <p:spPr>
          <a:xfrm>
            <a:off x="6353116" y="5995472"/>
            <a:ext cx="92530" cy="280373"/>
          </a:xfrm>
          <a:custGeom>
            <a:avLst/>
            <a:gdLst>
              <a:gd name="connsiteX0" fmla="*/ 92134 w 92530"/>
              <a:gd name="connsiteY0" fmla="*/ 516 h 280373"/>
              <a:gd name="connsiteX1" fmla="*/ 58797 w 92530"/>
              <a:gd name="connsiteY1" fmla="*/ 78303 h 280373"/>
              <a:gd name="connsiteX2" fmla="*/ 76259 w 92530"/>
              <a:gd name="connsiteY2" fmla="*/ 183078 h 280373"/>
              <a:gd name="connsiteX3" fmla="*/ 14347 w 92530"/>
              <a:gd name="connsiteY3" fmla="*/ 187841 h 280373"/>
              <a:gd name="connsiteX4" fmla="*/ 4822 w 92530"/>
              <a:gd name="connsiteY4" fmla="*/ 279916 h 280373"/>
              <a:gd name="connsiteX5" fmla="*/ 3234 w 92530"/>
              <a:gd name="connsiteY5" fmla="*/ 221178 h 280373"/>
              <a:gd name="connsiteX6" fmla="*/ 3234 w 92530"/>
              <a:gd name="connsiteY6" fmla="*/ 173553 h 280373"/>
              <a:gd name="connsiteX7" fmla="*/ 46097 w 92530"/>
              <a:gd name="connsiteY7" fmla="*/ 162441 h 280373"/>
              <a:gd name="connsiteX8" fmla="*/ 31809 w 92530"/>
              <a:gd name="connsiteY8" fmla="*/ 116403 h 280373"/>
              <a:gd name="connsiteX9" fmla="*/ 92134 w 92530"/>
              <a:gd name="connsiteY9" fmla="*/ 516 h 28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30" h="280373">
                <a:moveTo>
                  <a:pt x="92134" y="516"/>
                </a:moveTo>
                <a:cubicBezTo>
                  <a:pt x="96632" y="-5834"/>
                  <a:pt x="61443" y="47876"/>
                  <a:pt x="58797" y="78303"/>
                </a:cubicBezTo>
                <a:cubicBezTo>
                  <a:pt x="56151" y="108730"/>
                  <a:pt x="83667" y="164822"/>
                  <a:pt x="76259" y="183078"/>
                </a:cubicBezTo>
                <a:cubicBezTo>
                  <a:pt x="68851" y="201334"/>
                  <a:pt x="26253" y="171701"/>
                  <a:pt x="14347" y="187841"/>
                </a:cubicBezTo>
                <a:cubicBezTo>
                  <a:pt x="2441" y="203981"/>
                  <a:pt x="6674" y="274360"/>
                  <a:pt x="4822" y="279916"/>
                </a:cubicBezTo>
                <a:cubicBezTo>
                  <a:pt x="2970" y="285472"/>
                  <a:pt x="3499" y="238905"/>
                  <a:pt x="3234" y="221178"/>
                </a:cubicBezTo>
                <a:cubicBezTo>
                  <a:pt x="2969" y="203451"/>
                  <a:pt x="-3910" y="183342"/>
                  <a:pt x="3234" y="173553"/>
                </a:cubicBezTo>
                <a:cubicBezTo>
                  <a:pt x="10378" y="163764"/>
                  <a:pt x="41334" y="171966"/>
                  <a:pt x="46097" y="162441"/>
                </a:cubicBezTo>
                <a:cubicBezTo>
                  <a:pt x="50860" y="152916"/>
                  <a:pt x="25459" y="142068"/>
                  <a:pt x="31809" y="116403"/>
                </a:cubicBezTo>
                <a:cubicBezTo>
                  <a:pt x="38159" y="90738"/>
                  <a:pt x="87636" y="6866"/>
                  <a:pt x="92134" y="5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: 図形 1194">
            <a:extLst>
              <a:ext uri="{FF2B5EF4-FFF2-40B4-BE49-F238E27FC236}">
                <a16:creationId xmlns:a16="http://schemas.microsoft.com/office/drawing/2014/main" id="{2D22AAAF-7785-417E-99F7-E38AD83E7587}"/>
              </a:ext>
            </a:extLst>
          </p:cNvPr>
          <p:cNvSpPr/>
          <p:nvPr/>
        </p:nvSpPr>
        <p:spPr>
          <a:xfrm>
            <a:off x="6276570" y="5998631"/>
            <a:ext cx="148056" cy="100869"/>
          </a:xfrm>
          <a:custGeom>
            <a:avLst/>
            <a:gdLst>
              <a:gd name="connsiteX0" fmla="*/ 148043 w 148056"/>
              <a:gd name="connsiteY0" fmla="*/ 532 h 100869"/>
              <a:gd name="connsiteX1" fmla="*/ 24218 w 148056"/>
              <a:gd name="connsiteY1" fmla="*/ 54507 h 100869"/>
              <a:gd name="connsiteX2" fmla="*/ 405 w 148056"/>
              <a:gd name="connsiteY2" fmla="*/ 100544 h 100869"/>
              <a:gd name="connsiteX3" fmla="*/ 32155 w 148056"/>
              <a:gd name="connsiteY3" fmla="*/ 30694 h 100869"/>
              <a:gd name="connsiteX4" fmla="*/ 148043 w 148056"/>
              <a:gd name="connsiteY4" fmla="*/ 532 h 1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56" h="100869">
                <a:moveTo>
                  <a:pt x="148043" y="532"/>
                </a:moveTo>
                <a:cubicBezTo>
                  <a:pt x="146720" y="4501"/>
                  <a:pt x="48824" y="37838"/>
                  <a:pt x="24218" y="54507"/>
                </a:cubicBezTo>
                <a:cubicBezTo>
                  <a:pt x="-388" y="71176"/>
                  <a:pt x="-918" y="104513"/>
                  <a:pt x="405" y="100544"/>
                </a:cubicBezTo>
                <a:cubicBezTo>
                  <a:pt x="1728" y="96575"/>
                  <a:pt x="9665" y="45775"/>
                  <a:pt x="32155" y="30694"/>
                </a:cubicBezTo>
                <a:cubicBezTo>
                  <a:pt x="54645" y="15613"/>
                  <a:pt x="149366" y="-3437"/>
                  <a:pt x="148043" y="53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: 図形 1195">
            <a:extLst>
              <a:ext uri="{FF2B5EF4-FFF2-40B4-BE49-F238E27FC236}">
                <a16:creationId xmlns:a16="http://schemas.microsoft.com/office/drawing/2014/main" id="{0B021047-AA1E-421C-A0C0-CF702BC6A9F3}"/>
              </a:ext>
            </a:extLst>
          </p:cNvPr>
          <p:cNvSpPr/>
          <p:nvPr/>
        </p:nvSpPr>
        <p:spPr>
          <a:xfrm>
            <a:off x="6084405" y="6164996"/>
            <a:ext cx="185088" cy="154871"/>
          </a:xfrm>
          <a:custGeom>
            <a:avLst/>
            <a:gdLst>
              <a:gd name="connsiteX0" fmla="*/ 184633 w 185088"/>
              <a:gd name="connsiteY0" fmla="*/ 854 h 154871"/>
              <a:gd name="connsiteX1" fmla="*/ 35408 w 185088"/>
              <a:gd name="connsiteY1" fmla="*/ 86579 h 154871"/>
              <a:gd name="connsiteX2" fmla="*/ 483 w 185088"/>
              <a:gd name="connsiteY2" fmla="*/ 154842 h 154871"/>
              <a:gd name="connsiteX3" fmla="*/ 19533 w 185088"/>
              <a:gd name="connsiteY3" fmla="*/ 78642 h 154871"/>
              <a:gd name="connsiteX4" fmla="*/ 79858 w 185088"/>
              <a:gd name="connsiteY4" fmla="*/ 43717 h 154871"/>
              <a:gd name="connsiteX5" fmla="*/ 184633 w 185088"/>
              <a:gd name="connsiteY5" fmla="*/ 854 h 15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088" h="154871">
                <a:moveTo>
                  <a:pt x="184633" y="854"/>
                </a:moveTo>
                <a:cubicBezTo>
                  <a:pt x="177225" y="7998"/>
                  <a:pt x="66100" y="60914"/>
                  <a:pt x="35408" y="86579"/>
                </a:cubicBezTo>
                <a:cubicBezTo>
                  <a:pt x="4716" y="112244"/>
                  <a:pt x="3129" y="156165"/>
                  <a:pt x="483" y="154842"/>
                </a:cubicBezTo>
                <a:cubicBezTo>
                  <a:pt x="-2163" y="153519"/>
                  <a:pt x="6304" y="97163"/>
                  <a:pt x="19533" y="78642"/>
                </a:cubicBezTo>
                <a:cubicBezTo>
                  <a:pt x="32762" y="60121"/>
                  <a:pt x="52606" y="54036"/>
                  <a:pt x="79858" y="43717"/>
                </a:cubicBezTo>
                <a:cubicBezTo>
                  <a:pt x="107110" y="33398"/>
                  <a:pt x="192041" y="-6290"/>
                  <a:pt x="184633" y="85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: 図形 1196">
            <a:extLst>
              <a:ext uri="{FF2B5EF4-FFF2-40B4-BE49-F238E27FC236}">
                <a16:creationId xmlns:a16="http://schemas.microsoft.com/office/drawing/2014/main" id="{DC4A00EB-9C40-4E1B-92D4-938D71490C38}"/>
              </a:ext>
            </a:extLst>
          </p:cNvPr>
          <p:cNvSpPr/>
          <p:nvPr/>
        </p:nvSpPr>
        <p:spPr>
          <a:xfrm>
            <a:off x="5145488" y="6000344"/>
            <a:ext cx="852243" cy="298986"/>
          </a:xfrm>
          <a:custGeom>
            <a:avLst/>
            <a:gdLst>
              <a:gd name="connsiteX0" fmla="*/ 129 w 852243"/>
              <a:gd name="connsiteY0" fmla="*/ 298856 h 298986"/>
              <a:gd name="connsiteX1" fmla="*/ 387479 w 852243"/>
              <a:gd name="connsiteY1" fmla="*/ 97773 h 298986"/>
              <a:gd name="connsiteX2" fmla="*/ 836212 w 852243"/>
              <a:gd name="connsiteY2" fmla="*/ 4639 h 298986"/>
              <a:gd name="connsiteX3" fmla="*/ 760012 w 852243"/>
              <a:gd name="connsiteY3" fmla="*/ 13106 h 298986"/>
              <a:gd name="connsiteX4" fmla="*/ 427695 w 852243"/>
              <a:gd name="connsiteY4" fmla="*/ 66023 h 298986"/>
              <a:gd name="connsiteX5" fmla="*/ 129 w 852243"/>
              <a:gd name="connsiteY5" fmla="*/ 298856 h 29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243" h="298986">
                <a:moveTo>
                  <a:pt x="129" y="298856"/>
                </a:moveTo>
                <a:cubicBezTo>
                  <a:pt x="-6574" y="304148"/>
                  <a:pt x="248132" y="146809"/>
                  <a:pt x="387479" y="97773"/>
                </a:cubicBezTo>
                <a:cubicBezTo>
                  <a:pt x="526826" y="48737"/>
                  <a:pt x="774123" y="18750"/>
                  <a:pt x="836212" y="4639"/>
                </a:cubicBezTo>
                <a:cubicBezTo>
                  <a:pt x="898301" y="-9472"/>
                  <a:pt x="760012" y="13106"/>
                  <a:pt x="760012" y="13106"/>
                </a:cubicBezTo>
                <a:cubicBezTo>
                  <a:pt x="691926" y="23337"/>
                  <a:pt x="549756" y="22279"/>
                  <a:pt x="427695" y="66023"/>
                </a:cubicBezTo>
                <a:cubicBezTo>
                  <a:pt x="305634" y="109767"/>
                  <a:pt x="6832" y="293564"/>
                  <a:pt x="129" y="29885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: 図形 1197">
            <a:extLst>
              <a:ext uri="{FF2B5EF4-FFF2-40B4-BE49-F238E27FC236}">
                <a16:creationId xmlns:a16="http://schemas.microsoft.com/office/drawing/2014/main" id="{D861C31C-EB1B-4F25-89C0-039397AE0211}"/>
              </a:ext>
            </a:extLst>
          </p:cNvPr>
          <p:cNvSpPr/>
          <p:nvPr/>
        </p:nvSpPr>
        <p:spPr>
          <a:xfrm>
            <a:off x="4694726" y="6354225"/>
            <a:ext cx="448840" cy="184192"/>
          </a:xfrm>
          <a:custGeom>
            <a:avLst/>
            <a:gdLst>
              <a:gd name="connsiteX0" fmla="*/ 448774 w 448840"/>
              <a:gd name="connsiteY0" fmla="*/ 8 h 184192"/>
              <a:gd name="connsiteX1" fmla="*/ 266741 w 448840"/>
              <a:gd name="connsiteY1" fmla="*/ 131242 h 184192"/>
              <a:gd name="connsiteX2" fmla="*/ 41 w 448840"/>
              <a:gd name="connsiteY2" fmla="*/ 184158 h 184192"/>
              <a:gd name="connsiteX3" fmla="*/ 247691 w 448840"/>
              <a:gd name="connsiteY3" fmla="*/ 124892 h 184192"/>
              <a:gd name="connsiteX4" fmla="*/ 448774 w 448840"/>
              <a:gd name="connsiteY4" fmla="*/ 8 h 18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840" h="184192">
                <a:moveTo>
                  <a:pt x="448774" y="8"/>
                </a:moveTo>
                <a:cubicBezTo>
                  <a:pt x="451949" y="1066"/>
                  <a:pt x="341530" y="100550"/>
                  <a:pt x="266741" y="131242"/>
                </a:cubicBezTo>
                <a:cubicBezTo>
                  <a:pt x="191952" y="161934"/>
                  <a:pt x="3216" y="185216"/>
                  <a:pt x="41" y="184158"/>
                </a:cubicBezTo>
                <a:cubicBezTo>
                  <a:pt x="-3134" y="183100"/>
                  <a:pt x="178194" y="151703"/>
                  <a:pt x="247691" y="124892"/>
                </a:cubicBezTo>
                <a:cubicBezTo>
                  <a:pt x="317188" y="98081"/>
                  <a:pt x="445599" y="-1050"/>
                  <a:pt x="448774" y="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: 図形 1198">
            <a:extLst>
              <a:ext uri="{FF2B5EF4-FFF2-40B4-BE49-F238E27FC236}">
                <a16:creationId xmlns:a16="http://schemas.microsoft.com/office/drawing/2014/main" id="{73498F54-2052-4B6F-83AC-ECA228DE327B}"/>
              </a:ext>
            </a:extLst>
          </p:cNvPr>
          <p:cNvSpPr/>
          <p:nvPr/>
        </p:nvSpPr>
        <p:spPr>
          <a:xfrm>
            <a:off x="4619488" y="6929939"/>
            <a:ext cx="1097565" cy="183843"/>
          </a:xfrm>
          <a:custGeom>
            <a:avLst/>
            <a:gdLst>
              <a:gd name="connsiteX0" fmla="*/ 1195 w 1097565"/>
              <a:gd name="connsiteY0" fmla="*/ 50828 h 183843"/>
              <a:gd name="connsiteX1" fmla="*/ 299645 w 1097565"/>
              <a:gd name="connsiteY1" fmla="*/ 28 h 183843"/>
              <a:gd name="connsiteX2" fmla="*/ 477445 w 1097565"/>
              <a:gd name="connsiteY2" fmla="*/ 59294 h 183843"/>
              <a:gd name="connsiteX3" fmla="*/ 667945 w 1097565"/>
              <a:gd name="connsiteY3" fmla="*/ 101628 h 183843"/>
              <a:gd name="connsiteX4" fmla="*/ 1089162 w 1097565"/>
              <a:gd name="connsiteY4" fmla="*/ 182061 h 183843"/>
              <a:gd name="connsiteX5" fmla="*/ 926179 w 1097565"/>
              <a:gd name="connsiteY5" fmla="*/ 150311 h 183843"/>
              <a:gd name="connsiteX6" fmla="*/ 648895 w 1097565"/>
              <a:gd name="connsiteY6" fmla="*/ 69878 h 183843"/>
              <a:gd name="connsiteX7" fmla="*/ 420295 w 1097565"/>
              <a:gd name="connsiteY7" fmla="*/ 8494 h 183843"/>
              <a:gd name="connsiteX8" fmla="*/ 1195 w 1097565"/>
              <a:gd name="connsiteY8" fmla="*/ 50828 h 18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565" h="183843">
                <a:moveTo>
                  <a:pt x="1195" y="50828"/>
                </a:moveTo>
                <a:cubicBezTo>
                  <a:pt x="-18913" y="49417"/>
                  <a:pt x="220270" y="-1383"/>
                  <a:pt x="299645" y="28"/>
                </a:cubicBezTo>
                <a:cubicBezTo>
                  <a:pt x="379020" y="1439"/>
                  <a:pt x="416062" y="42361"/>
                  <a:pt x="477445" y="59294"/>
                </a:cubicBezTo>
                <a:cubicBezTo>
                  <a:pt x="538828" y="76227"/>
                  <a:pt x="667945" y="101628"/>
                  <a:pt x="667945" y="101628"/>
                </a:cubicBezTo>
                <a:lnTo>
                  <a:pt x="1089162" y="182061"/>
                </a:lnTo>
                <a:cubicBezTo>
                  <a:pt x="1132201" y="190175"/>
                  <a:pt x="999557" y="169008"/>
                  <a:pt x="926179" y="150311"/>
                </a:cubicBezTo>
                <a:cubicBezTo>
                  <a:pt x="852801" y="131614"/>
                  <a:pt x="733209" y="93514"/>
                  <a:pt x="648895" y="69878"/>
                </a:cubicBezTo>
                <a:cubicBezTo>
                  <a:pt x="564581" y="46242"/>
                  <a:pt x="530362" y="13433"/>
                  <a:pt x="420295" y="8494"/>
                </a:cubicBezTo>
                <a:cubicBezTo>
                  <a:pt x="310228" y="3555"/>
                  <a:pt x="21303" y="52239"/>
                  <a:pt x="1195" y="5082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: 図形 1199">
            <a:extLst>
              <a:ext uri="{FF2B5EF4-FFF2-40B4-BE49-F238E27FC236}">
                <a16:creationId xmlns:a16="http://schemas.microsoft.com/office/drawing/2014/main" id="{A7F3FCB4-EC3E-4375-B7BA-0086A5927317}"/>
              </a:ext>
            </a:extLst>
          </p:cNvPr>
          <p:cNvSpPr/>
          <p:nvPr/>
        </p:nvSpPr>
        <p:spPr>
          <a:xfrm>
            <a:off x="5736694" y="6338823"/>
            <a:ext cx="224902" cy="21949"/>
          </a:xfrm>
          <a:custGeom>
            <a:avLst/>
            <a:gdLst>
              <a:gd name="connsiteX0" fmla="*/ 531 w 224902"/>
              <a:gd name="connsiteY0" fmla="*/ 20702 h 21949"/>
              <a:gd name="connsiteX1" fmla="*/ 218019 w 224902"/>
              <a:gd name="connsiteY1" fmla="*/ 17527 h 21949"/>
              <a:gd name="connsiteX2" fmla="*/ 157694 w 224902"/>
              <a:gd name="connsiteY2" fmla="*/ 65 h 21949"/>
              <a:gd name="connsiteX3" fmla="*/ 531 w 224902"/>
              <a:gd name="connsiteY3" fmla="*/ 20702 h 2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02" h="21949">
                <a:moveTo>
                  <a:pt x="531" y="20702"/>
                </a:moveTo>
                <a:cubicBezTo>
                  <a:pt x="10585" y="23612"/>
                  <a:pt x="191825" y="20966"/>
                  <a:pt x="218019" y="17527"/>
                </a:cubicBezTo>
                <a:cubicBezTo>
                  <a:pt x="244213" y="14088"/>
                  <a:pt x="189444" y="1388"/>
                  <a:pt x="157694" y="65"/>
                </a:cubicBezTo>
                <a:cubicBezTo>
                  <a:pt x="125944" y="-1258"/>
                  <a:pt x="-9523" y="17792"/>
                  <a:pt x="531" y="2070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242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ヴァレンティノ" hidden="1">
            <a:extLst>
              <a:ext uri="{FF2B5EF4-FFF2-40B4-BE49-F238E27FC236}">
                <a16:creationId xmlns:a16="http://schemas.microsoft.com/office/drawing/2014/main" id="{524517A1-051D-4523-B095-6D7D31C5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"/>
            <a:ext cx="8496300" cy="127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4D95A43A-2580-4DBC-933D-C630612E88E1}"/>
              </a:ext>
            </a:extLst>
          </p:cNvPr>
          <p:cNvSpPr/>
          <p:nvPr/>
        </p:nvSpPr>
        <p:spPr>
          <a:xfrm>
            <a:off x="3513128" y="5320962"/>
            <a:ext cx="169878" cy="70262"/>
          </a:xfrm>
          <a:custGeom>
            <a:avLst/>
            <a:gdLst>
              <a:gd name="connsiteX0" fmla="*/ 169872 w 169878"/>
              <a:gd name="connsiteY0" fmla="*/ 338 h 70262"/>
              <a:gd name="connsiteX1" fmla="*/ 71447 w 169878"/>
              <a:gd name="connsiteY1" fmla="*/ 27326 h 70262"/>
              <a:gd name="connsiteX2" fmla="*/ 10 w 169878"/>
              <a:gd name="connsiteY2" fmla="*/ 70188 h 70262"/>
              <a:gd name="connsiteX3" fmla="*/ 76210 w 169878"/>
              <a:gd name="connsiteY3" fmla="*/ 16213 h 70262"/>
              <a:gd name="connsiteX4" fmla="*/ 169872 w 169878"/>
              <a:gd name="connsiteY4" fmla="*/ 338 h 7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78" h="70262">
                <a:moveTo>
                  <a:pt x="169872" y="338"/>
                </a:moveTo>
                <a:cubicBezTo>
                  <a:pt x="169078" y="2190"/>
                  <a:pt x="99757" y="15684"/>
                  <a:pt x="71447" y="27326"/>
                </a:cubicBezTo>
                <a:cubicBezTo>
                  <a:pt x="43137" y="38968"/>
                  <a:pt x="-784" y="72040"/>
                  <a:pt x="10" y="70188"/>
                </a:cubicBezTo>
                <a:cubicBezTo>
                  <a:pt x="804" y="68336"/>
                  <a:pt x="52398" y="28119"/>
                  <a:pt x="76210" y="16213"/>
                </a:cubicBezTo>
                <a:cubicBezTo>
                  <a:pt x="100022" y="4307"/>
                  <a:pt x="170666" y="-1514"/>
                  <a:pt x="169872" y="3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484CDCAA-865D-4B8A-BE8C-36FE09BA5D53}"/>
              </a:ext>
            </a:extLst>
          </p:cNvPr>
          <p:cNvSpPr/>
          <p:nvPr/>
        </p:nvSpPr>
        <p:spPr>
          <a:xfrm>
            <a:off x="3414659" y="5409571"/>
            <a:ext cx="107768" cy="169070"/>
          </a:xfrm>
          <a:custGeom>
            <a:avLst/>
            <a:gdLst>
              <a:gd name="connsiteX0" fmla="*/ 104829 w 107768"/>
              <a:gd name="connsiteY0" fmla="*/ 629 h 169070"/>
              <a:gd name="connsiteX1" fmla="*/ 41329 w 107768"/>
              <a:gd name="connsiteY1" fmla="*/ 118104 h 169070"/>
              <a:gd name="connsiteX2" fmla="*/ 54 w 107768"/>
              <a:gd name="connsiteY2" fmla="*/ 168904 h 169070"/>
              <a:gd name="connsiteX3" fmla="*/ 31804 w 107768"/>
              <a:gd name="connsiteY3" fmla="*/ 135567 h 169070"/>
              <a:gd name="connsiteX4" fmla="*/ 90541 w 107768"/>
              <a:gd name="connsiteY4" fmla="*/ 73654 h 169070"/>
              <a:gd name="connsiteX5" fmla="*/ 104829 w 107768"/>
              <a:gd name="connsiteY5" fmla="*/ 629 h 16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768" h="169070">
                <a:moveTo>
                  <a:pt x="104829" y="629"/>
                </a:moveTo>
                <a:cubicBezTo>
                  <a:pt x="96627" y="8037"/>
                  <a:pt x="58791" y="90058"/>
                  <a:pt x="41329" y="118104"/>
                </a:cubicBezTo>
                <a:cubicBezTo>
                  <a:pt x="23866" y="146150"/>
                  <a:pt x="1641" y="165994"/>
                  <a:pt x="54" y="168904"/>
                </a:cubicBezTo>
                <a:cubicBezTo>
                  <a:pt x="-1533" y="171814"/>
                  <a:pt x="31804" y="135567"/>
                  <a:pt x="31804" y="135567"/>
                </a:cubicBezTo>
                <a:cubicBezTo>
                  <a:pt x="46885" y="119692"/>
                  <a:pt x="78370" y="94027"/>
                  <a:pt x="90541" y="73654"/>
                </a:cubicBezTo>
                <a:cubicBezTo>
                  <a:pt x="102712" y="53281"/>
                  <a:pt x="113031" y="-6779"/>
                  <a:pt x="104829" y="62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48F9EA41-942C-46B4-ABD3-06FF9230E5D5}"/>
              </a:ext>
            </a:extLst>
          </p:cNvPr>
          <p:cNvSpPr/>
          <p:nvPr/>
        </p:nvSpPr>
        <p:spPr>
          <a:xfrm>
            <a:off x="3457804" y="5763817"/>
            <a:ext cx="187098" cy="171461"/>
          </a:xfrm>
          <a:custGeom>
            <a:avLst/>
            <a:gdLst>
              <a:gd name="connsiteX0" fmla="*/ 187096 w 187098"/>
              <a:gd name="connsiteY0" fmla="*/ 396 h 171461"/>
              <a:gd name="connsiteX1" fmla="*/ 50571 w 187098"/>
              <a:gd name="connsiteY1" fmla="*/ 94058 h 171461"/>
              <a:gd name="connsiteX2" fmla="*/ 1359 w 187098"/>
              <a:gd name="connsiteY2" fmla="*/ 170258 h 171461"/>
              <a:gd name="connsiteX3" fmla="*/ 17234 w 187098"/>
              <a:gd name="connsiteY3" fmla="*/ 135333 h 171461"/>
              <a:gd name="connsiteX4" fmla="*/ 53746 w 187098"/>
              <a:gd name="connsiteY4" fmla="*/ 63896 h 171461"/>
              <a:gd name="connsiteX5" fmla="*/ 187096 w 187098"/>
              <a:gd name="connsiteY5" fmla="*/ 396 h 17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098" h="171461">
                <a:moveTo>
                  <a:pt x="187096" y="396"/>
                </a:moveTo>
                <a:cubicBezTo>
                  <a:pt x="186567" y="5423"/>
                  <a:pt x="81527" y="65748"/>
                  <a:pt x="50571" y="94058"/>
                </a:cubicBezTo>
                <a:cubicBezTo>
                  <a:pt x="19615" y="122368"/>
                  <a:pt x="6915" y="163379"/>
                  <a:pt x="1359" y="170258"/>
                </a:cubicBezTo>
                <a:cubicBezTo>
                  <a:pt x="-4197" y="177137"/>
                  <a:pt x="8503" y="153060"/>
                  <a:pt x="17234" y="135333"/>
                </a:cubicBezTo>
                <a:cubicBezTo>
                  <a:pt x="25965" y="117606"/>
                  <a:pt x="24113" y="88502"/>
                  <a:pt x="53746" y="63896"/>
                </a:cubicBezTo>
                <a:cubicBezTo>
                  <a:pt x="83379" y="39290"/>
                  <a:pt x="187625" y="-4631"/>
                  <a:pt x="187096" y="39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67D0ECF8-0DDC-44F8-8D8A-9392D6A15BCF}"/>
              </a:ext>
            </a:extLst>
          </p:cNvPr>
          <p:cNvSpPr/>
          <p:nvPr/>
        </p:nvSpPr>
        <p:spPr>
          <a:xfrm>
            <a:off x="3498509" y="5779525"/>
            <a:ext cx="331152" cy="137745"/>
          </a:xfrm>
          <a:custGeom>
            <a:avLst/>
            <a:gdLst>
              <a:gd name="connsiteX0" fmla="*/ 341 w 331152"/>
              <a:gd name="connsiteY0" fmla="*/ 103750 h 137745"/>
              <a:gd name="connsiteX1" fmla="*/ 106704 w 331152"/>
              <a:gd name="connsiteY1" fmla="*/ 133913 h 137745"/>
              <a:gd name="connsiteX2" fmla="*/ 327366 w 331152"/>
              <a:gd name="connsiteY2" fmla="*/ 3738 h 137745"/>
              <a:gd name="connsiteX3" fmla="*/ 238466 w 331152"/>
              <a:gd name="connsiteY3" fmla="*/ 41838 h 137745"/>
              <a:gd name="connsiteX4" fmla="*/ 138454 w 331152"/>
              <a:gd name="connsiteY4" fmla="*/ 110100 h 137745"/>
              <a:gd name="connsiteX5" fmla="*/ 341 w 331152"/>
              <a:gd name="connsiteY5" fmla="*/ 103750 h 13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152" h="137745">
                <a:moveTo>
                  <a:pt x="341" y="103750"/>
                </a:moveTo>
                <a:cubicBezTo>
                  <a:pt x="-4951" y="107719"/>
                  <a:pt x="52200" y="150582"/>
                  <a:pt x="106704" y="133913"/>
                </a:cubicBezTo>
                <a:cubicBezTo>
                  <a:pt x="161208" y="117244"/>
                  <a:pt x="305406" y="19084"/>
                  <a:pt x="327366" y="3738"/>
                </a:cubicBezTo>
                <a:cubicBezTo>
                  <a:pt x="349326" y="-11608"/>
                  <a:pt x="269951" y="24111"/>
                  <a:pt x="238466" y="41838"/>
                </a:cubicBezTo>
                <a:cubicBezTo>
                  <a:pt x="206981" y="59565"/>
                  <a:pt x="173114" y="97665"/>
                  <a:pt x="138454" y="110100"/>
                </a:cubicBezTo>
                <a:cubicBezTo>
                  <a:pt x="103794" y="122535"/>
                  <a:pt x="5633" y="99781"/>
                  <a:pt x="341" y="10375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9C19520E-1352-45EA-9246-A775561CB4ED}"/>
              </a:ext>
            </a:extLst>
          </p:cNvPr>
          <p:cNvSpPr/>
          <p:nvPr/>
        </p:nvSpPr>
        <p:spPr>
          <a:xfrm>
            <a:off x="3414482" y="5942978"/>
            <a:ext cx="133173" cy="15242"/>
          </a:xfrm>
          <a:custGeom>
            <a:avLst/>
            <a:gdLst>
              <a:gd name="connsiteX0" fmla="*/ 231 w 133173"/>
              <a:gd name="connsiteY0" fmla="*/ 3797 h 15242"/>
              <a:gd name="connsiteX1" fmla="*/ 128818 w 133173"/>
              <a:gd name="connsiteY1" fmla="*/ 622 h 15242"/>
              <a:gd name="connsiteX2" fmla="*/ 97068 w 133173"/>
              <a:gd name="connsiteY2" fmla="*/ 14910 h 15242"/>
              <a:gd name="connsiteX3" fmla="*/ 231 w 133173"/>
              <a:gd name="connsiteY3" fmla="*/ 3797 h 15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173" h="15242">
                <a:moveTo>
                  <a:pt x="231" y="3797"/>
                </a:moveTo>
                <a:cubicBezTo>
                  <a:pt x="5523" y="1416"/>
                  <a:pt x="112679" y="-1230"/>
                  <a:pt x="128818" y="622"/>
                </a:cubicBezTo>
                <a:cubicBezTo>
                  <a:pt x="144957" y="2474"/>
                  <a:pt x="112149" y="12529"/>
                  <a:pt x="97068" y="14910"/>
                </a:cubicBezTo>
                <a:cubicBezTo>
                  <a:pt x="81987" y="17291"/>
                  <a:pt x="-5061" y="6178"/>
                  <a:pt x="231" y="379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B6703D6E-8DFB-49AE-AFDE-B205A36F8966}"/>
              </a:ext>
            </a:extLst>
          </p:cNvPr>
          <p:cNvSpPr/>
          <p:nvPr/>
        </p:nvSpPr>
        <p:spPr>
          <a:xfrm>
            <a:off x="3625829" y="5285491"/>
            <a:ext cx="139799" cy="67774"/>
          </a:xfrm>
          <a:custGeom>
            <a:avLst/>
            <a:gdLst>
              <a:gd name="connsiteX0" fmla="*/ 21 w 139799"/>
              <a:gd name="connsiteY0" fmla="*/ 67559 h 67774"/>
              <a:gd name="connsiteX1" fmla="*/ 77809 w 139799"/>
              <a:gd name="connsiteY1" fmla="*/ 884 h 67774"/>
              <a:gd name="connsiteX2" fmla="*/ 107971 w 139799"/>
              <a:gd name="connsiteY2" fmla="*/ 31047 h 67774"/>
              <a:gd name="connsiteX3" fmla="*/ 139721 w 139799"/>
              <a:gd name="connsiteY3" fmla="*/ 56447 h 67774"/>
              <a:gd name="connsiteX4" fmla="*/ 98446 w 139799"/>
              <a:gd name="connsiteY4" fmla="*/ 35809 h 67774"/>
              <a:gd name="connsiteX5" fmla="*/ 85746 w 139799"/>
              <a:gd name="connsiteY5" fmla="*/ 23109 h 67774"/>
              <a:gd name="connsiteX6" fmla="*/ 21 w 139799"/>
              <a:gd name="connsiteY6" fmla="*/ 67559 h 6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99" h="67774">
                <a:moveTo>
                  <a:pt x="21" y="67559"/>
                </a:moveTo>
                <a:cubicBezTo>
                  <a:pt x="-1302" y="63855"/>
                  <a:pt x="59817" y="6969"/>
                  <a:pt x="77809" y="884"/>
                </a:cubicBezTo>
                <a:cubicBezTo>
                  <a:pt x="95801" y="-5201"/>
                  <a:pt x="97652" y="21786"/>
                  <a:pt x="107971" y="31047"/>
                </a:cubicBezTo>
                <a:cubicBezTo>
                  <a:pt x="118290" y="40307"/>
                  <a:pt x="141309" y="55653"/>
                  <a:pt x="139721" y="56447"/>
                </a:cubicBezTo>
                <a:cubicBezTo>
                  <a:pt x="138134" y="57241"/>
                  <a:pt x="107442" y="41365"/>
                  <a:pt x="98446" y="35809"/>
                </a:cubicBezTo>
                <a:cubicBezTo>
                  <a:pt x="89450" y="30253"/>
                  <a:pt x="98446" y="20198"/>
                  <a:pt x="85746" y="23109"/>
                </a:cubicBezTo>
                <a:cubicBezTo>
                  <a:pt x="73046" y="26019"/>
                  <a:pt x="1344" y="71263"/>
                  <a:pt x="21" y="6755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01FB67A4-B190-4D3F-ADDE-409E9BF78A00}"/>
              </a:ext>
            </a:extLst>
          </p:cNvPr>
          <p:cNvSpPr/>
          <p:nvPr/>
        </p:nvSpPr>
        <p:spPr>
          <a:xfrm>
            <a:off x="3651191" y="5323216"/>
            <a:ext cx="143617" cy="68091"/>
          </a:xfrm>
          <a:custGeom>
            <a:avLst/>
            <a:gdLst>
              <a:gd name="connsiteX0" fmla="*/ 59 w 143617"/>
              <a:gd name="connsiteY0" fmla="*/ 67934 h 68091"/>
              <a:gd name="connsiteX1" fmla="*/ 76259 w 143617"/>
              <a:gd name="connsiteY1" fmla="*/ 21897 h 68091"/>
              <a:gd name="connsiteX2" fmla="*/ 142934 w 143617"/>
              <a:gd name="connsiteY2" fmla="*/ 47297 h 68091"/>
              <a:gd name="connsiteX3" fmla="*/ 109597 w 143617"/>
              <a:gd name="connsiteY3" fmla="*/ 10784 h 68091"/>
              <a:gd name="connsiteX4" fmla="*/ 88959 w 143617"/>
              <a:gd name="connsiteY4" fmla="*/ 2847 h 68091"/>
              <a:gd name="connsiteX5" fmla="*/ 59 w 143617"/>
              <a:gd name="connsiteY5" fmla="*/ 67934 h 6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17" h="68091">
                <a:moveTo>
                  <a:pt x="59" y="67934"/>
                </a:moveTo>
                <a:cubicBezTo>
                  <a:pt x="-2058" y="71109"/>
                  <a:pt x="52447" y="25336"/>
                  <a:pt x="76259" y="21897"/>
                </a:cubicBezTo>
                <a:cubicBezTo>
                  <a:pt x="100071" y="18458"/>
                  <a:pt x="137378" y="49149"/>
                  <a:pt x="142934" y="47297"/>
                </a:cubicBezTo>
                <a:cubicBezTo>
                  <a:pt x="148490" y="45445"/>
                  <a:pt x="118593" y="18192"/>
                  <a:pt x="109597" y="10784"/>
                </a:cubicBezTo>
                <a:cubicBezTo>
                  <a:pt x="100601" y="3376"/>
                  <a:pt x="104569" y="-4297"/>
                  <a:pt x="88959" y="2847"/>
                </a:cubicBezTo>
                <a:cubicBezTo>
                  <a:pt x="73349" y="9991"/>
                  <a:pt x="2176" y="64759"/>
                  <a:pt x="59" y="679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51647F71-22AA-4796-9335-F0F8188176F3}"/>
              </a:ext>
            </a:extLst>
          </p:cNvPr>
          <p:cNvSpPr/>
          <p:nvPr/>
        </p:nvSpPr>
        <p:spPr>
          <a:xfrm>
            <a:off x="3738537" y="5313296"/>
            <a:ext cx="203505" cy="65849"/>
          </a:xfrm>
          <a:custGeom>
            <a:avLst/>
            <a:gdLst>
              <a:gd name="connsiteX0" fmla="*/ 26 w 203505"/>
              <a:gd name="connsiteY0" fmla="*/ 67 h 65849"/>
              <a:gd name="connsiteX1" fmla="*/ 161951 w 203505"/>
              <a:gd name="connsiteY1" fmla="*/ 46104 h 65849"/>
              <a:gd name="connsiteX2" fmla="*/ 203226 w 203505"/>
              <a:gd name="connsiteY2" fmla="*/ 65154 h 65849"/>
              <a:gd name="connsiteX3" fmla="*/ 149251 w 203505"/>
              <a:gd name="connsiteY3" fmla="*/ 57217 h 65849"/>
              <a:gd name="connsiteX4" fmla="*/ 26 w 203505"/>
              <a:gd name="connsiteY4" fmla="*/ 67 h 6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505" h="65849">
                <a:moveTo>
                  <a:pt x="26" y="67"/>
                </a:moveTo>
                <a:cubicBezTo>
                  <a:pt x="2143" y="-1785"/>
                  <a:pt x="128084" y="35256"/>
                  <a:pt x="161951" y="46104"/>
                </a:cubicBezTo>
                <a:cubicBezTo>
                  <a:pt x="195818" y="56952"/>
                  <a:pt x="205343" y="63302"/>
                  <a:pt x="203226" y="65154"/>
                </a:cubicBezTo>
                <a:cubicBezTo>
                  <a:pt x="201109" y="67006"/>
                  <a:pt x="177297" y="65419"/>
                  <a:pt x="149251" y="57217"/>
                </a:cubicBezTo>
                <a:cubicBezTo>
                  <a:pt x="121205" y="49015"/>
                  <a:pt x="-2091" y="1919"/>
                  <a:pt x="26" y="6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240BCABD-4DA9-4118-AC8A-33B57E795C61}"/>
              </a:ext>
            </a:extLst>
          </p:cNvPr>
          <p:cNvSpPr/>
          <p:nvPr/>
        </p:nvSpPr>
        <p:spPr>
          <a:xfrm>
            <a:off x="3946478" y="5378442"/>
            <a:ext cx="58702" cy="82564"/>
          </a:xfrm>
          <a:custGeom>
            <a:avLst/>
            <a:gdLst>
              <a:gd name="connsiteX0" fmla="*/ 47 w 58702"/>
              <a:gd name="connsiteY0" fmla="*/ 8 h 82564"/>
              <a:gd name="connsiteX1" fmla="*/ 46085 w 58702"/>
              <a:gd name="connsiteY1" fmla="*/ 38108 h 82564"/>
              <a:gd name="connsiteX2" fmla="*/ 55610 w 58702"/>
              <a:gd name="connsiteY2" fmla="*/ 82558 h 82564"/>
              <a:gd name="connsiteX3" fmla="*/ 55610 w 58702"/>
              <a:gd name="connsiteY3" fmla="*/ 34933 h 82564"/>
              <a:gd name="connsiteX4" fmla="*/ 47 w 58702"/>
              <a:gd name="connsiteY4" fmla="*/ 8 h 8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02" h="82564">
                <a:moveTo>
                  <a:pt x="47" y="8"/>
                </a:moveTo>
                <a:cubicBezTo>
                  <a:pt x="-1540" y="537"/>
                  <a:pt x="36825" y="24350"/>
                  <a:pt x="46085" y="38108"/>
                </a:cubicBezTo>
                <a:cubicBezTo>
                  <a:pt x="55346" y="51866"/>
                  <a:pt x="54023" y="83087"/>
                  <a:pt x="55610" y="82558"/>
                </a:cubicBezTo>
                <a:cubicBezTo>
                  <a:pt x="57197" y="82029"/>
                  <a:pt x="61695" y="46575"/>
                  <a:pt x="55610" y="34933"/>
                </a:cubicBezTo>
                <a:cubicBezTo>
                  <a:pt x="49525" y="23291"/>
                  <a:pt x="1634" y="-521"/>
                  <a:pt x="47" y="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19D4EE59-C5DC-46AA-993C-C8DD8BF8D15A}"/>
              </a:ext>
            </a:extLst>
          </p:cNvPr>
          <p:cNvSpPr/>
          <p:nvPr/>
        </p:nvSpPr>
        <p:spPr>
          <a:xfrm>
            <a:off x="3892550" y="5395353"/>
            <a:ext cx="82558" cy="50058"/>
          </a:xfrm>
          <a:custGeom>
            <a:avLst/>
            <a:gdLst>
              <a:gd name="connsiteX0" fmla="*/ 0 w 82558"/>
              <a:gd name="connsiteY0" fmla="*/ 560 h 50058"/>
              <a:gd name="connsiteX1" fmla="*/ 63500 w 82558"/>
              <a:gd name="connsiteY1" fmla="*/ 13260 h 50058"/>
              <a:gd name="connsiteX2" fmla="*/ 82550 w 82558"/>
              <a:gd name="connsiteY2" fmla="*/ 49772 h 50058"/>
              <a:gd name="connsiteX3" fmla="*/ 61913 w 82558"/>
              <a:gd name="connsiteY3" fmla="*/ 29135 h 50058"/>
              <a:gd name="connsiteX4" fmla="*/ 0 w 82558"/>
              <a:gd name="connsiteY4" fmla="*/ 560 h 5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8" h="50058">
                <a:moveTo>
                  <a:pt x="0" y="560"/>
                </a:moveTo>
                <a:cubicBezTo>
                  <a:pt x="264" y="-2086"/>
                  <a:pt x="49742" y="5058"/>
                  <a:pt x="63500" y="13260"/>
                </a:cubicBezTo>
                <a:cubicBezTo>
                  <a:pt x="77258" y="21462"/>
                  <a:pt x="82814" y="47126"/>
                  <a:pt x="82550" y="49772"/>
                </a:cubicBezTo>
                <a:cubicBezTo>
                  <a:pt x="82286" y="52418"/>
                  <a:pt x="70115" y="36014"/>
                  <a:pt x="61913" y="29135"/>
                </a:cubicBezTo>
                <a:cubicBezTo>
                  <a:pt x="53711" y="22256"/>
                  <a:pt x="-264" y="3206"/>
                  <a:pt x="0" y="56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D32CBD35-9D78-4850-98EE-EDE2C02BEDD2}"/>
              </a:ext>
            </a:extLst>
          </p:cNvPr>
          <p:cNvSpPr/>
          <p:nvPr/>
        </p:nvSpPr>
        <p:spPr>
          <a:xfrm>
            <a:off x="3681354" y="5379862"/>
            <a:ext cx="252244" cy="62852"/>
          </a:xfrm>
          <a:custGeom>
            <a:avLst/>
            <a:gdLst>
              <a:gd name="connsiteX0" fmla="*/ 59 w 252244"/>
              <a:gd name="connsiteY0" fmla="*/ 38276 h 62852"/>
              <a:gd name="connsiteX1" fmla="*/ 76259 w 252244"/>
              <a:gd name="connsiteY1" fmla="*/ 176 h 62852"/>
              <a:gd name="connsiteX2" fmla="*/ 141346 w 252244"/>
              <a:gd name="connsiteY2" fmla="*/ 25576 h 62852"/>
              <a:gd name="connsiteX3" fmla="*/ 250884 w 252244"/>
              <a:gd name="connsiteY3" fmla="*/ 60501 h 62852"/>
              <a:gd name="connsiteX4" fmla="*/ 195321 w 252244"/>
              <a:gd name="connsiteY4" fmla="*/ 54151 h 62852"/>
              <a:gd name="connsiteX5" fmla="*/ 88959 w 252244"/>
              <a:gd name="connsiteY5" fmla="*/ 9701 h 62852"/>
              <a:gd name="connsiteX6" fmla="*/ 59 w 252244"/>
              <a:gd name="connsiteY6" fmla="*/ 38276 h 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244" h="62852">
                <a:moveTo>
                  <a:pt x="59" y="38276"/>
                </a:moveTo>
                <a:cubicBezTo>
                  <a:pt x="-2058" y="36688"/>
                  <a:pt x="52711" y="2293"/>
                  <a:pt x="76259" y="176"/>
                </a:cubicBezTo>
                <a:cubicBezTo>
                  <a:pt x="99807" y="-1941"/>
                  <a:pt x="112242" y="15522"/>
                  <a:pt x="141346" y="25576"/>
                </a:cubicBezTo>
                <a:cubicBezTo>
                  <a:pt x="170450" y="35630"/>
                  <a:pt x="241888" y="55739"/>
                  <a:pt x="250884" y="60501"/>
                </a:cubicBezTo>
                <a:cubicBezTo>
                  <a:pt x="259880" y="65263"/>
                  <a:pt x="222309" y="62618"/>
                  <a:pt x="195321" y="54151"/>
                </a:cubicBezTo>
                <a:cubicBezTo>
                  <a:pt x="168333" y="45684"/>
                  <a:pt x="118592" y="13405"/>
                  <a:pt x="88959" y="9701"/>
                </a:cubicBezTo>
                <a:cubicBezTo>
                  <a:pt x="59326" y="5997"/>
                  <a:pt x="2176" y="39864"/>
                  <a:pt x="59" y="3827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: 図形 1126">
            <a:extLst>
              <a:ext uri="{FF2B5EF4-FFF2-40B4-BE49-F238E27FC236}">
                <a16:creationId xmlns:a16="http://schemas.microsoft.com/office/drawing/2014/main" id="{D7E83CFA-B2EE-46A2-872A-F49AD9002CCD}"/>
              </a:ext>
            </a:extLst>
          </p:cNvPr>
          <p:cNvSpPr/>
          <p:nvPr/>
        </p:nvSpPr>
        <p:spPr>
          <a:xfrm>
            <a:off x="3709838" y="5417500"/>
            <a:ext cx="70060" cy="66273"/>
          </a:xfrm>
          <a:custGeom>
            <a:avLst/>
            <a:gdLst>
              <a:gd name="connsiteX0" fmla="*/ 70000 w 70060"/>
              <a:gd name="connsiteY0" fmla="*/ 638 h 66273"/>
              <a:gd name="connsiteX1" fmla="*/ 9675 w 70060"/>
              <a:gd name="connsiteY1" fmla="*/ 53025 h 66273"/>
              <a:gd name="connsiteX2" fmla="*/ 150 w 70060"/>
              <a:gd name="connsiteY2" fmla="*/ 65725 h 66273"/>
              <a:gd name="connsiteX3" fmla="*/ 9675 w 70060"/>
              <a:gd name="connsiteY3" fmla="*/ 40325 h 66273"/>
              <a:gd name="connsiteX4" fmla="*/ 20787 w 70060"/>
              <a:gd name="connsiteY4" fmla="*/ 24450 h 66273"/>
              <a:gd name="connsiteX5" fmla="*/ 70000 w 70060"/>
              <a:gd name="connsiteY5" fmla="*/ 638 h 6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60" h="66273">
                <a:moveTo>
                  <a:pt x="70000" y="638"/>
                </a:moveTo>
                <a:cubicBezTo>
                  <a:pt x="68148" y="5401"/>
                  <a:pt x="21317" y="42177"/>
                  <a:pt x="9675" y="53025"/>
                </a:cubicBezTo>
                <a:cubicBezTo>
                  <a:pt x="-1967" y="63873"/>
                  <a:pt x="150" y="67842"/>
                  <a:pt x="150" y="65725"/>
                </a:cubicBezTo>
                <a:cubicBezTo>
                  <a:pt x="150" y="63608"/>
                  <a:pt x="6236" y="47204"/>
                  <a:pt x="9675" y="40325"/>
                </a:cubicBezTo>
                <a:cubicBezTo>
                  <a:pt x="13114" y="33446"/>
                  <a:pt x="10733" y="29742"/>
                  <a:pt x="20787" y="24450"/>
                </a:cubicBezTo>
                <a:cubicBezTo>
                  <a:pt x="30841" y="19158"/>
                  <a:pt x="71852" y="-4125"/>
                  <a:pt x="70000" y="6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64C09715-5FD0-45A0-BD9D-EA0AFA50210D}"/>
              </a:ext>
            </a:extLst>
          </p:cNvPr>
          <p:cNvSpPr/>
          <p:nvPr/>
        </p:nvSpPr>
        <p:spPr>
          <a:xfrm>
            <a:off x="3824559" y="5468695"/>
            <a:ext cx="124781" cy="43111"/>
          </a:xfrm>
          <a:custGeom>
            <a:avLst/>
            <a:gdLst>
              <a:gd name="connsiteX0" fmla="*/ 1316 w 124781"/>
              <a:gd name="connsiteY0" fmla="*/ 3418 h 43111"/>
              <a:gd name="connsiteX1" fmla="*/ 123554 w 124781"/>
              <a:gd name="connsiteY1" fmla="*/ 43105 h 43111"/>
              <a:gd name="connsiteX2" fmla="*/ 61641 w 124781"/>
              <a:gd name="connsiteY2" fmla="*/ 6593 h 43111"/>
              <a:gd name="connsiteX3" fmla="*/ 1316 w 124781"/>
              <a:gd name="connsiteY3" fmla="*/ 3418 h 4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81" h="43111">
                <a:moveTo>
                  <a:pt x="1316" y="3418"/>
                </a:moveTo>
                <a:cubicBezTo>
                  <a:pt x="11635" y="9503"/>
                  <a:pt x="113500" y="42576"/>
                  <a:pt x="123554" y="43105"/>
                </a:cubicBezTo>
                <a:cubicBezTo>
                  <a:pt x="133608" y="43634"/>
                  <a:pt x="79104" y="13208"/>
                  <a:pt x="61641" y="6593"/>
                </a:cubicBezTo>
                <a:cubicBezTo>
                  <a:pt x="44179" y="-22"/>
                  <a:pt x="-9003" y="-2667"/>
                  <a:pt x="1316" y="34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2B523183-85AA-494E-ADB6-AF39D969782E}"/>
              </a:ext>
            </a:extLst>
          </p:cNvPr>
          <p:cNvSpPr/>
          <p:nvPr/>
        </p:nvSpPr>
        <p:spPr>
          <a:xfrm>
            <a:off x="3954270" y="5464166"/>
            <a:ext cx="32128" cy="64010"/>
          </a:xfrm>
          <a:custGeom>
            <a:avLst/>
            <a:gdLst>
              <a:gd name="connsiteX0" fmla="*/ 193 w 32128"/>
              <a:gd name="connsiteY0" fmla="*/ 9 h 64010"/>
              <a:gd name="connsiteX1" fmla="*/ 19243 w 32128"/>
              <a:gd name="connsiteY1" fmla="*/ 57159 h 64010"/>
              <a:gd name="connsiteX2" fmla="*/ 31943 w 32128"/>
              <a:gd name="connsiteY2" fmla="*/ 61922 h 64010"/>
              <a:gd name="connsiteX3" fmla="*/ 193 w 32128"/>
              <a:gd name="connsiteY3" fmla="*/ 9 h 6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28" h="64010">
                <a:moveTo>
                  <a:pt x="193" y="9"/>
                </a:moveTo>
                <a:cubicBezTo>
                  <a:pt x="-1924" y="-785"/>
                  <a:pt x="13951" y="46840"/>
                  <a:pt x="19243" y="57159"/>
                </a:cubicBezTo>
                <a:cubicBezTo>
                  <a:pt x="24535" y="67478"/>
                  <a:pt x="33530" y="63509"/>
                  <a:pt x="31943" y="61922"/>
                </a:cubicBezTo>
                <a:cubicBezTo>
                  <a:pt x="30356" y="60335"/>
                  <a:pt x="2310" y="803"/>
                  <a:pt x="193" y="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8F7510F0-C16D-4CF7-84E6-420AC8862951}"/>
              </a:ext>
            </a:extLst>
          </p:cNvPr>
          <p:cNvSpPr/>
          <p:nvPr/>
        </p:nvSpPr>
        <p:spPr>
          <a:xfrm>
            <a:off x="3976684" y="5473515"/>
            <a:ext cx="60418" cy="100198"/>
          </a:xfrm>
          <a:custGeom>
            <a:avLst/>
            <a:gdLst>
              <a:gd name="connsiteX0" fmla="*/ 4 w 60418"/>
              <a:gd name="connsiteY0" fmla="*/ 185 h 100198"/>
              <a:gd name="connsiteX1" fmla="*/ 49216 w 60418"/>
              <a:gd name="connsiteY1" fmla="*/ 30348 h 100198"/>
              <a:gd name="connsiteX2" fmla="*/ 60329 w 60418"/>
              <a:gd name="connsiteY2" fmla="*/ 68448 h 100198"/>
              <a:gd name="connsiteX3" fmla="*/ 46041 w 60418"/>
              <a:gd name="connsiteY3" fmla="*/ 98610 h 100198"/>
              <a:gd name="connsiteX4" fmla="*/ 11116 w 60418"/>
              <a:gd name="connsiteY4" fmla="*/ 95435 h 100198"/>
              <a:gd name="connsiteX5" fmla="*/ 34929 w 60418"/>
              <a:gd name="connsiteY5" fmla="*/ 90673 h 100198"/>
              <a:gd name="connsiteX6" fmla="*/ 47629 w 60418"/>
              <a:gd name="connsiteY6" fmla="*/ 70035 h 100198"/>
              <a:gd name="connsiteX7" fmla="*/ 46041 w 60418"/>
              <a:gd name="connsiteY7" fmla="*/ 44635 h 100198"/>
              <a:gd name="connsiteX8" fmla="*/ 4 w 60418"/>
              <a:gd name="connsiteY8" fmla="*/ 185 h 10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418" h="100198">
                <a:moveTo>
                  <a:pt x="4" y="185"/>
                </a:moveTo>
                <a:cubicBezTo>
                  <a:pt x="533" y="-2196"/>
                  <a:pt x="39162" y="18971"/>
                  <a:pt x="49216" y="30348"/>
                </a:cubicBezTo>
                <a:cubicBezTo>
                  <a:pt x="59270" y="41725"/>
                  <a:pt x="60858" y="57071"/>
                  <a:pt x="60329" y="68448"/>
                </a:cubicBezTo>
                <a:cubicBezTo>
                  <a:pt x="59800" y="79825"/>
                  <a:pt x="54243" y="94112"/>
                  <a:pt x="46041" y="98610"/>
                </a:cubicBezTo>
                <a:cubicBezTo>
                  <a:pt x="37839" y="103108"/>
                  <a:pt x="12968" y="96758"/>
                  <a:pt x="11116" y="95435"/>
                </a:cubicBezTo>
                <a:cubicBezTo>
                  <a:pt x="9264" y="94112"/>
                  <a:pt x="28844" y="94906"/>
                  <a:pt x="34929" y="90673"/>
                </a:cubicBezTo>
                <a:cubicBezTo>
                  <a:pt x="41014" y="86440"/>
                  <a:pt x="45777" y="77708"/>
                  <a:pt x="47629" y="70035"/>
                </a:cubicBezTo>
                <a:cubicBezTo>
                  <a:pt x="49481" y="62362"/>
                  <a:pt x="50539" y="52573"/>
                  <a:pt x="46041" y="44635"/>
                </a:cubicBezTo>
                <a:cubicBezTo>
                  <a:pt x="41543" y="36698"/>
                  <a:pt x="-525" y="2566"/>
                  <a:pt x="4" y="18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C76CC6E3-3004-4800-9C60-C269788B1995}"/>
              </a:ext>
            </a:extLst>
          </p:cNvPr>
          <p:cNvSpPr/>
          <p:nvPr/>
        </p:nvSpPr>
        <p:spPr>
          <a:xfrm>
            <a:off x="3747413" y="5482915"/>
            <a:ext cx="254564" cy="81915"/>
          </a:xfrm>
          <a:custGeom>
            <a:avLst/>
            <a:gdLst>
              <a:gd name="connsiteX0" fmla="*/ 675 w 254564"/>
              <a:gd name="connsiteY0" fmla="*/ 22535 h 81915"/>
              <a:gd name="connsiteX1" fmla="*/ 68937 w 254564"/>
              <a:gd name="connsiteY1" fmla="*/ 1898 h 81915"/>
              <a:gd name="connsiteX2" fmla="*/ 249912 w 254564"/>
              <a:gd name="connsiteY2" fmla="*/ 79685 h 81915"/>
              <a:gd name="connsiteX3" fmla="*/ 195937 w 254564"/>
              <a:gd name="connsiteY3" fmla="*/ 57460 h 81915"/>
              <a:gd name="connsiteX4" fmla="*/ 140375 w 254564"/>
              <a:gd name="connsiteY4" fmla="*/ 22535 h 81915"/>
              <a:gd name="connsiteX5" fmla="*/ 103862 w 254564"/>
              <a:gd name="connsiteY5" fmla="*/ 6660 h 81915"/>
              <a:gd name="connsiteX6" fmla="*/ 675 w 254564"/>
              <a:gd name="connsiteY6" fmla="*/ 22535 h 8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64" h="81915">
                <a:moveTo>
                  <a:pt x="675" y="22535"/>
                </a:moveTo>
                <a:cubicBezTo>
                  <a:pt x="-5146" y="21741"/>
                  <a:pt x="27398" y="-7627"/>
                  <a:pt x="68937" y="1898"/>
                </a:cubicBezTo>
                <a:cubicBezTo>
                  <a:pt x="110476" y="11423"/>
                  <a:pt x="228745" y="70425"/>
                  <a:pt x="249912" y="79685"/>
                </a:cubicBezTo>
                <a:cubicBezTo>
                  <a:pt x="271079" y="88945"/>
                  <a:pt x="214193" y="66985"/>
                  <a:pt x="195937" y="57460"/>
                </a:cubicBezTo>
                <a:cubicBezTo>
                  <a:pt x="177681" y="47935"/>
                  <a:pt x="155721" y="31002"/>
                  <a:pt x="140375" y="22535"/>
                </a:cubicBezTo>
                <a:cubicBezTo>
                  <a:pt x="125029" y="14068"/>
                  <a:pt x="124764" y="11687"/>
                  <a:pt x="103862" y="6660"/>
                </a:cubicBezTo>
                <a:cubicBezTo>
                  <a:pt x="82960" y="1633"/>
                  <a:pt x="6496" y="23329"/>
                  <a:pt x="675" y="2253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: 図形 1131">
            <a:extLst>
              <a:ext uri="{FF2B5EF4-FFF2-40B4-BE49-F238E27FC236}">
                <a16:creationId xmlns:a16="http://schemas.microsoft.com/office/drawing/2014/main" id="{4739F507-7105-46D9-B039-B4B75FAB954F}"/>
              </a:ext>
            </a:extLst>
          </p:cNvPr>
          <p:cNvSpPr/>
          <p:nvPr/>
        </p:nvSpPr>
        <p:spPr>
          <a:xfrm>
            <a:off x="3814841" y="5530713"/>
            <a:ext cx="225347" cy="123454"/>
          </a:xfrm>
          <a:custGeom>
            <a:avLst/>
            <a:gdLst>
              <a:gd name="connsiteX0" fmla="*/ 18972 w 225347"/>
              <a:gd name="connsiteY0" fmla="*/ 137 h 123454"/>
              <a:gd name="connsiteX1" fmla="*/ 206297 w 225347"/>
              <a:gd name="connsiteY1" fmla="*/ 81100 h 123454"/>
              <a:gd name="connsiteX2" fmla="*/ 220584 w 225347"/>
              <a:gd name="connsiteY2" fmla="*/ 92212 h 123454"/>
              <a:gd name="connsiteX3" fmla="*/ 225347 w 225347"/>
              <a:gd name="connsiteY3" fmla="*/ 122375 h 123454"/>
              <a:gd name="connsiteX4" fmla="*/ 217409 w 225347"/>
              <a:gd name="connsiteY4" fmla="*/ 114437 h 123454"/>
              <a:gd name="connsiteX5" fmla="*/ 184072 w 225347"/>
              <a:gd name="connsiteY5" fmla="*/ 92212 h 123454"/>
              <a:gd name="connsiteX6" fmla="*/ 141209 w 225347"/>
              <a:gd name="connsiteY6" fmla="*/ 92212 h 123454"/>
              <a:gd name="connsiteX7" fmla="*/ 77709 w 225347"/>
              <a:gd name="connsiteY7" fmla="*/ 92212 h 123454"/>
              <a:gd name="connsiteX8" fmla="*/ 26909 w 225347"/>
              <a:gd name="connsiteY8" fmla="*/ 79512 h 123454"/>
              <a:gd name="connsiteX9" fmla="*/ 1509 w 225347"/>
              <a:gd name="connsiteY9" fmla="*/ 54112 h 123454"/>
              <a:gd name="connsiteX10" fmla="*/ 69772 w 225347"/>
              <a:gd name="connsiteY10" fmla="*/ 89037 h 123454"/>
              <a:gd name="connsiteX11" fmla="*/ 203122 w 225347"/>
              <a:gd name="connsiteY11" fmla="*/ 93800 h 123454"/>
              <a:gd name="connsiteX12" fmla="*/ 145972 w 225347"/>
              <a:gd name="connsiteY12" fmla="*/ 62050 h 123454"/>
              <a:gd name="connsiteX13" fmla="*/ 18972 w 225347"/>
              <a:gd name="connsiteY13" fmla="*/ 137 h 12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5347" h="123454">
                <a:moveTo>
                  <a:pt x="18972" y="137"/>
                </a:moveTo>
                <a:cubicBezTo>
                  <a:pt x="29026" y="3312"/>
                  <a:pt x="172695" y="65754"/>
                  <a:pt x="206297" y="81100"/>
                </a:cubicBezTo>
                <a:cubicBezTo>
                  <a:pt x="239899" y="96446"/>
                  <a:pt x="217409" y="85333"/>
                  <a:pt x="220584" y="92212"/>
                </a:cubicBezTo>
                <a:cubicBezTo>
                  <a:pt x="223759" y="99091"/>
                  <a:pt x="225347" y="122375"/>
                  <a:pt x="225347" y="122375"/>
                </a:cubicBezTo>
                <a:cubicBezTo>
                  <a:pt x="224818" y="126079"/>
                  <a:pt x="224288" y="119464"/>
                  <a:pt x="217409" y="114437"/>
                </a:cubicBezTo>
                <a:cubicBezTo>
                  <a:pt x="210530" y="109410"/>
                  <a:pt x="196772" y="95916"/>
                  <a:pt x="184072" y="92212"/>
                </a:cubicBezTo>
                <a:cubicBezTo>
                  <a:pt x="171372" y="88508"/>
                  <a:pt x="141209" y="92212"/>
                  <a:pt x="141209" y="92212"/>
                </a:cubicBezTo>
                <a:cubicBezTo>
                  <a:pt x="123482" y="92212"/>
                  <a:pt x="96759" y="94329"/>
                  <a:pt x="77709" y="92212"/>
                </a:cubicBezTo>
                <a:cubicBezTo>
                  <a:pt x="58659" y="90095"/>
                  <a:pt x="39609" y="85862"/>
                  <a:pt x="26909" y="79512"/>
                </a:cubicBezTo>
                <a:cubicBezTo>
                  <a:pt x="14209" y="73162"/>
                  <a:pt x="-5635" y="52525"/>
                  <a:pt x="1509" y="54112"/>
                </a:cubicBezTo>
                <a:cubicBezTo>
                  <a:pt x="8653" y="55700"/>
                  <a:pt x="36170" y="82422"/>
                  <a:pt x="69772" y="89037"/>
                </a:cubicBezTo>
                <a:cubicBezTo>
                  <a:pt x="103374" y="95652"/>
                  <a:pt x="190422" y="98298"/>
                  <a:pt x="203122" y="93800"/>
                </a:cubicBezTo>
                <a:cubicBezTo>
                  <a:pt x="215822" y="89302"/>
                  <a:pt x="170843" y="74485"/>
                  <a:pt x="145972" y="62050"/>
                </a:cubicBezTo>
                <a:cubicBezTo>
                  <a:pt x="121101" y="49615"/>
                  <a:pt x="8918" y="-3038"/>
                  <a:pt x="18972" y="13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: 図形 1132">
            <a:extLst>
              <a:ext uri="{FF2B5EF4-FFF2-40B4-BE49-F238E27FC236}">
                <a16:creationId xmlns:a16="http://schemas.microsoft.com/office/drawing/2014/main" id="{C83B81FE-7556-444D-A64C-70D62BCF8C2F}"/>
              </a:ext>
            </a:extLst>
          </p:cNvPr>
          <p:cNvSpPr/>
          <p:nvPr/>
        </p:nvSpPr>
        <p:spPr>
          <a:xfrm>
            <a:off x="3787730" y="5510213"/>
            <a:ext cx="52456" cy="68304"/>
          </a:xfrm>
          <a:custGeom>
            <a:avLst/>
            <a:gdLst>
              <a:gd name="connsiteX0" fmla="*/ 30208 w 52456"/>
              <a:gd name="connsiteY0" fmla="*/ 0 h 68304"/>
              <a:gd name="connsiteX1" fmla="*/ 52433 w 52456"/>
              <a:gd name="connsiteY1" fmla="*/ 50800 h 68304"/>
              <a:gd name="connsiteX2" fmla="*/ 25445 w 52456"/>
              <a:gd name="connsiteY2" fmla="*/ 55562 h 68304"/>
              <a:gd name="connsiteX3" fmla="*/ 45 w 52456"/>
              <a:gd name="connsiteY3" fmla="*/ 68262 h 68304"/>
              <a:gd name="connsiteX4" fmla="*/ 31795 w 52456"/>
              <a:gd name="connsiteY4" fmla="*/ 50800 h 68304"/>
              <a:gd name="connsiteX5" fmla="*/ 30208 w 52456"/>
              <a:gd name="connsiteY5" fmla="*/ 0 h 6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56" h="68304">
                <a:moveTo>
                  <a:pt x="30208" y="0"/>
                </a:moveTo>
                <a:cubicBezTo>
                  <a:pt x="33648" y="0"/>
                  <a:pt x="53227" y="41540"/>
                  <a:pt x="52433" y="50800"/>
                </a:cubicBezTo>
                <a:cubicBezTo>
                  <a:pt x="51639" y="60060"/>
                  <a:pt x="34176" y="52652"/>
                  <a:pt x="25445" y="55562"/>
                </a:cubicBezTo>
                <a:cubicBezTo>
                  <a:pt x="16714" y="58472"/>
                  <a:pt x="-1013" y="69056"/>
                  <a:pt x="45" y="68262"/>
                </a:cubicBezTo>
                <a:cubicBezTo>
                  <a:pt x="1103" y="67468"/>
                  <a:pt x="24916" y="54769"/>
                  <a:pt x="31795" y="50800"/>
                </a:cubicBezTo>
                <a:cubicBezTo>
                  <a:pt x="38674" y="46831"/>
                  <a:pt x="26768" y="0"/>
                  <a:pt x="30208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5D2F760A-E7DD-4B15-9EFE-F4DF183E7F3B}"/>
              </a:ext>
            </a:extLst>
          </p:cNvPr>
          <p:cNvSpPr/>
          <p:nvPr/>
        </p:nvSpPr>
        <p:spPr>
          <a:xfrm>
            <a:off x="4048125" y="5643563"/>
            <a:ext cx="23523" cy="85636"/>
          </a:xfrm>
          <a:custGeom>
            <a:avLst/>
            <a:gdLst>
              <a:gd name="connsiteX0" fmla="*/ 0 w 23523"/>
              <a:gd name="connsiteY0" fmla="*/ 0 h 85636"/>
              <a:gd name="connsiteX1" fmla="*/ 20638 w 23523"/>
              <a:gd name="connsiteY1" fmla="*/ 77787 h 85636"/>
              <a:gd name="connsiteX2" fmla="*/ 20638 w 23523"/>
              <a:gd name="connsiteY2" fmla="*/ 79375 h 85636"/>
              <a:gd name="connsiteX3" fmla="*/ 0 w 23523"/>
              <a:gd name="connsiteY3" fmla="*/ 0 h 8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23" h="85636">
                <a:moveTo>
                  <a:pt x="0" y="0"/>
                </a:moveTo>
                <a:cubicBezTo>
                  <a:pt x="0" y="-265"/>
                  <a:pt x="20638" y="77787"/>
                  <a:pt x="20638" y="77787"/>
                </a:cubicBezTo>
                <a:cubicBezTo>
                  <a:pt x="24078" y="91016"/>
                  <a:pt x="24871" y="84667"/>
                  <a:pt x="20638" y="79375"/>
                </a:cubicBezTo>
                <a:cubicBezTo>
                  <a:pt x="16405" y="74083"/>
                  <a:pt x="0" y="265"/>
                  <a:pt x="0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9FBC9D98-D937-4472-A507-187D56AD4FFC}"/>
              </a:ext>
            </a:extLst>
          </p:cNvPr>
          <p:cNvSpPr/>
          <p:nvPr/>
        </p:nvSpPr>
        <p:spPr>
          <a:xfrm>
            <a:off x="3861479" y="5673212"/>
            <a:ext cx="151011" cy="13697"/>
          </a:xfrm>
          <a:custGeom>
            <a:avLst/>
            <a:gdLst>
              <a:gd name="connsiteX0" fmla="*/ 909 w 151011"/>
              <a:gd name="connsiteY0" fmla="*/ 10038 h 13697"/>
              <a:gd name="connsiteX1" fmla="*/ 148546 w 151011"/>
              <a:gd name="connsiteY1" fmla="*/ 13213 h 13697"/>
              <a:gd name="connsiteX2" fmla="*/ 88221 w 151011"/>
              <a:gd name="connsiteY2" fmla="*/ 513 h 13697"/>
              <a:gd name="connsiteX3" fmla="*/ 909 w 151011"/>
              <a:gd name="connsiteY3" fmla="*/ 10038 h 1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11" h="13697">
                <a:moveTo>
                  <a:pt x="909" y="10038"/>
                </a:moveTo>
                <a:cubicBezTo>
                  <a:pt x="10963" y="12155"/>
                  <a:pt x="133994" y="14800"/>
                  <a:pt x="148546" y="13213"/>
                </a:cubicBezTo>
                <a:cubicBezTo>
                  <a:pt x="163098" y="11626"/>
                  <a:pt x="109388" y="3423"/>
                  <a:pt x="88221" y="513"/>
                </a:cubicBezTo>
                <a:cubicBezTo>
                  <a:pt x="67054" y="-2397"/>
                  <a:pt x="-9145" y="7921"/>
                  <a:pt x="909" y="100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AAA2A81D-896B-4273-8557-FD50229B6F42}"/>
              </a:ext>
            </a:extLst>
          </p:cNvPr>
          <p:cNvSpPr/>
          <p:nvPr/>
        </p:nvSpPr>
        <p:spPr>
          <a:xfrm>
            <a:off x="3836797" y="5722916"/>
            <a:ext cx="188314" cy="50966"/>
          </a:xfrm>
          <a:custGeom>
            <a:avLst/>
            <a:gdLst>
              <a:gd name="connsiteX0" fmla="*/ 191 w 188314"/>
              <a:gd name="connsiteY0" fmla="*/ 50822 h 50966"/>
              <a:gd name="connsiteX1" fmla="*/ 89091 w 188314"/>
              <a:gd name="connsiteY1" fmla="*/ 20659 h 50966"/>
              <a:gd name="connsiteX2" fmla="*/ 187516 w 188314"/>
              <a:gd name="connsiteY2" fmla="*/ 22247 h 50966"/>
              <a:gd name="connsiteX3" fmla="*/ 131953 w 188314"/>
              <a:gd name="connsiteY3" fmla="*/ 1609 h 50966"/>
              <a:gd name="connsiteX4" fmla="*/ 66866 w 188314"/>
              <a:gd name="connsiteY4" fmla="*/ 6372 h 50966"/>
              <a:gd name="connsiteX5" fmla="*/ 191 w 188314"/>
              <a:gd name="connsiteY5" fmla="*/ 50822 h 5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314" h="50966">
                <a:moveTo>
                  <a:pt x="191" y="50822"/>
                </a:moveTo>
                <a:cubicBezTo>
                  <a:pt x="3895" y="53203"/>
                  <a:pt x="57870" y="25421"/>
                  <a:pt x="89091" y="20659"/>
                </a:cubicBezTo>
                <a:cubicBezTo>
                  <a:pt x="120312" y="15897"/>
                  <a:pt x="180372" y="25422"/>
                  <a:pt x="187516" y="22247"/>
                </a:cubicBezTo>
                <a:cubicBezTo>
                  <a:pt x="194660" y="19072"/>
                  <a:pt x="152061" y="4255"/>
                  <a:pt x="131953" y="1609"/>
                </a:cubicBezTo>
                <a:cubicBezTo>
                  <a:pt x="111845" y="-1037"/>
                  <a:pt x="86181" y="-1036"/>
                  <a:pt x="66866" y="6372"/>
                </a:cubicBezTo>
                <a:cubicBezTo>
                  <a:pt x="47552" y="13780"/>
                  <a:pt x="-3513" y="48441"/>
                  <a:pt x="191" y="5082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1CDDB21A-CDE3-4E09-9DB3-36B52CB68294}"/>
              </a:ext>
            </a:extLst>
          </p:cNvPr>
          <p:cNvSpPr/>
          <p:nvPr/>
        </p:nvSpPr>
        <p:spPr>
          <a:xfrm>
            <a:off x="3698875" y="5657738"/>
            <a:ext cx="142889" cy="122350"/>
          </a:xfrm>
          <a:custGeom>
            <a:avLst/>
            <a:gdLst>
              <a:gd name="connsiteX0" fmla="*/ 142875 w 142889"/>
              <a:gd name="connsiteY0" fmla="*/ 112 h 122350"/>
              <a:gd name="connsiteX1" fmla="*/ 119063 w 142889"/>
              <a:gd name="connsiteY1" fmla="*/ 66787 h 122350"/>
              <a:gd name="connsiteX2" fmla="*/ 82550 w 142889"/>
              <a:gd name="connsiteY2" fmla="*/ 73137 h 122350"/>
              <a:gd name="connsiteX3" fmla="*/ 0 w 142889"/>
              <a:gd name="connsiteY3" fmla="*/ 122350 h 122350"/>
              <a:gd name="connsiteX4" fmla="*/ 80963 w 142889"/>
              <a:gd name="connsiteY4" fmla="*/ 73137 h 122350"/>
              <a:gd name="connsiteX5" fmla="*/ 115888 w 142889"/>
              <a:gd name="connsiteY5" fmla="*/ 50912 h 122350"/>
              <a:gd name="connsiteX6" fmla="*/ 142875 w 142889"/>
              <a:gd name="connsiteY6" fmla="*/ 112 h 1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89" h="122350">
                <a:moveTo>
                  <a:pt x="142875" y="112"/>
                </a:moveTo>
                <a:cubicBezTo>
                  <a:pt x="143404" y="2758"/>
                  <a:pt x="129117" y="54616"/>
                  <a:pt x="119063" y="66787"/>
                </a:cubicBezTo>
                <a:cubicBezTo>
                  <a:pt x="109009" y="78958"/>
                  <a:pt x="102394" y="63877"/>
                  <a:pt x="82550" y="73137"/>
                </a:cubicBezTo>
                <a:cubicBezTo>
                  <a:pt x="62706" y="82397"/>
                  <a:pt x="264" y="122350"/>
                  <a:pt x="0" y="122350"/>
                </a:cubicBezTo>
                <a:cubicBezTo>
                  <a:pt x="-264" y="122350"/>
                  <a:pt x="61648" y="85043"/>
                  <a:pt x="80963" y="73137"/>
                </a:cubicBezTo>
                <a:cubicBezTo>
                  <a:pt x="100278" y="61231"/>
                  <a:pt x="108480" y="59379"/>
                  <a:pt x="115888" y="50912"/>
                </a:cubicBezTo>
                <a:cubicBezTo>
                  <a:pt x="123296" y="42445"/>
                  <a:pt x="142346" y="-2534"/>
                  <a:pt x="142875" y="1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E61FA9A8-E5C4-45CF-884C-FC9364419922}"/>
              </a:ext>
            </a:extLst>
          </p:cNvPr>
          <p:cNvSpPr/>
          <p:nvPr/>
        </p:nvSpPr>
        <p:spPr>
          <a:xfrm>
            <a:off x="3887742" y="5741869"/>
            <a:ext cx="173129" cy="78885"/>
          </a:xfrm>
          <a:custGeom>
            <a:avLst/>
            <a:gdLst>
              <a:gd name="connsiteX0" fmla="*/ 173083 w 173129"/>
              <a:gd name="connsiteY0" fmla="*/ 119 h 78885"/>
              <a:gd name="connsiteX1" fmla="*/ 92121 w 173129"/>
              <a:gd name="connsiteY1" fmla="*/ 58856 h 78885"/>
              <a:gd name="connsiteX2" fmla="*/ 46 w 173129"/>
              <a:gd name="connsiteY2" fmla="*/ 62031 h 78885"/>
              <a:gd name="connsiteX3" fmla="*/ 81008 w 173129"/>
              <a:gd name="connsiteY3" fmla="*/ 76319 h 78885"/>
              <a:gd name="connsiteX4" fmla="*/ 173083 w 173129"/>
              <a:gd name="connsiteY4" fmla="*/ 119 h 7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29" h="78885">
                <a:moveTo>
                  <a:pt x="173083" y="119"/>
                </a:moveTo>
                <a:cubicBezTo>
                  <a:pt x="174935" y="-2791"/>
                  <a:pt x="120960" y="48537"/>
                  <a:pt x="92121" y="58856"/>
                </a:cubicBezTo>
                <a:cubicBezTo>
                  <a:pt x="63282" y="69175"/>
                  <a:pt x="1898" y="59121"/>
                  <a:pt x="46" y="62031"/>
                </a:cubicBezTo>
                <a:cubicBezTo>
                  <a:pt x="-1806" y="64941"/>
                  <a:pt x="51639" y="86109"/>
                  <a:pt x="81008" y="76319"/>
                </a:cubicBezTo>
                <a:cubicBezTo>
                  <a:pt x="110377" y="66530"/>
                  <a:pt x="171231" y="3029"/>
                  <a:pt x="173083" y="1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4E4A3667-06FA-49C5-96DA-A6FD710F4642}"/>
              </a:ext>
            </a:extLst>
          </p:cNvPr>
          <p:cNvSpPr/>
          <p:nvPr/>
        </p:nvSpPr>
        <p:spPr>
          <a:xfrm>
            <a:off x="3541696" y="5419478"/>
            <a:ext cx="87329" cy="65359"/>
          </a:xfrm>
          <a:custGeom>
            <a:avLst/>
            <a:gdLst>
              <a:gd name="connsiteX0" fmla="*/ 87329 w 87329"/>
              <a:gd name="connsiteY0" fmla="*/ 247 h 65359"/>
              <a:gd name="connsiteX1" fmla="*/ 17479 w 87329"/>
              <a:gd name="connsiteY1" fmla="*/ 36760 h 65359"/>
              <a:gd name="connsiteX2" fmla="*/ 17 w 87329"/>
              <a:gd name="connsiteY2" fmla="*/ 65335 h 65359"/>
              <a:gd name="connsiteX3" fmla="*/ 14304 w 87329"/>
              <a:gd name="connsiteY3" fmla="*/ 31997 h 65359"/>
              <a:gd name="connsiteX4" fmla="*/ 19067 w 87329"/>
              <a:gd name="connsiteY4" fmla="*/ 20885 h 65359"/>
              <a:gd name="connsiteX5" fmla="*/ 87329 w 87329"/>
              <a:gd name="connsiteY5" fmla="*/ 247 h 6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329" h="65359">
                <a:moveTo>
                  <a:pt x="87329" y="247"/>
                </a:moveTo>
                <a:cubicBezTo>
                  <a:pt x="87064" y="2893"/>
                  <a:pt x="32031" y="25912"/>
                  <a:pt x="17479" y="36760"/>
                </a:cubicBezTo>
                <a:cubicBezTo>
                  <a:pt x="2927" y="47608"/>
                  <a:pt x="546" y="66129"/>
                  <a:pt x="17" y="65335"/>
                </a:cubicBezTo>
                <a:cubicBezTo>
                  <a:pt x="-512" y="64541"/>
                  <a:pt x="11129" y="39405"/>
                  <a:pt x="14304" y="31997"/>
                </a:cubicBezTo>
                <a:cubicBezTo>
                  <a:pt x="17479" y="24589"/>
                  <a:pt x="10865" y="24854"/>
                  <a:pt x="19067" y="20885"/>
                </a:cubicBezTo>
                <a:cubicBezTo>
                  <a:pt x="27269" y="16916"/>
                  <a:pt x="87594" y="-2399"/>
                  <a:pt x="87329" y="24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2E3BCD43-8F6B-4533-A886-77EBB58C7FA7}"/>
              </a:ext>
            </a:extLst>
          </p:cNvPr>
          <p:cNvSpPr/>
          <p:nvPr/>
        </p:nvSpPr>
        <p:spPr>
          <a:xfrm>
            <a:off x="3691710" y="5587628"/>
            <a:ext cx="119934" cy="49645"/>
          </a:xfrm>
          <a:custGeom>
            <a:avLst/>
            <a:gdLst>
              <a:gd name="connsiteX0" fmla="*/ 119878 w 119934"/>
              <a:gd name="connsiteY0" fmla="*/ 13072 h 49645"/>
              <a:gd name="connsiteX1" fmla="*/ 43678 w 119934"/>
              <a:gd name="connsiteY1" fmla="*/ 3547 h 49645"/>
              <a:gd name="connsiteX2" fmla="*/ 815 w 119934"/>
              <a:gd name="connsiteY2" fmla="*/ 49585 h 49645"/>
              <a:gd name="connsiteX3" fmla="*/ 16690 w 119934"/>
              <a:gd name="connsiteY3" fmla="*/ 13072 h 49645"/>
              <a:gd name="connsiteX4" fmla="*/ 30978 w 119934"/>
              <a:gd name="connsiteY4" fmla="*/ 372 h 49645"/>
              <a:gd name="connsiteX5" fmla="*/ 119878 w 119934"/>
              <a:gd name="connsiteY5" fmla="*/ 13072 h 4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34" h="49645">
                <a:moveTo>
                  <a:pt x="119878" y="13072"/>
                </a:moveTo>
                <a:cubicBezTo>
                  <a:pt x="121995" y="13601"/>
                  <a:pt x="63522" y="-2538"/>
                  <a:pt x="43678" y="3547"/>
                </a:cubicBezTo>
                <a:cubicBezTo>
                  <a:pt x="23834" y="9632"/>
                  <a:pt x="5313" y="47998"/>
                  <a:pt x="815" y="49585"/>
                </a:cubicBezTo>
                <a:cubicBezTo>
                  <a:pt x="-3683" y="51173"/>
                  <a:pt x="11663" y="21274"/>
                  <a:pt x="16690" y="13072"/>
                </a:cubicBezTo>
                <a:cubicBezTo>
                  <a:pt x="21717" y="4870"/>
                  <a:pt x="17484" y="3282"/>
                  <a:pt x="30978" y="372"/>
                </a:cubicBezTo>
                <a:cubicBezTo>
                  <a:pt x="44472" y="-2538"/>
                  <a:pt x="117761" y="12543"/>
                  <a:pt x="119878" y="130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2BB23D18-AB1E-4B25-92C6-53C5227216DC}"/>
              </a:ext>
            </a:extLst>
          </p:cNvPr>
          <p:cNvSpPr/>
          <p:nvPr/>
        </p:nvSpPr>
        <p:spPr>
          <a:xfrm>
            <a:off x="3706813" y="5637183"/>
            <a:ext cx="96839" cy="54063"/>
          </a:xfrm>
          <a:custGeom>
            <a:avLst/>
            <a:gdLst>
              <a:gd name="connsiteX0" fmla="*/ 96837 w 96839"/>
              <a:gd name="connsiteY0" fmla="*/ 30 h 54063"/>
              <a:gd name="connsiteX1" fmla="*/ 57150 w 96839"/>
              <a:gd name="connsiteY1" fmla="*/ 34955 h 54063"/>
              <a:gd name="connsiteX2" fmla="*/ 0 w 96839"/>
              <a:gd name="connsiteY2" fmla="*/ 54005 h 54063"/>
              <a:gd name="connsiteX3" fmla="*/ 55562 w 96839"/>
              <a:gd name="connsiteY3" fmla="*/ 41305 h 54063"/>
              <a:gd name="connsiteX4" fmla="*/ 96837 w 96839"/>
              <a:gd name="connsiteY4" fmla="*/ 30 h 5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39" h="54063">
                <a:moveTo>
                  <a:pt x="96837" y="30"/>
                </a:moveTo>
                <a:cubicBezTo>
                  <a:pt x="97102" y="-1028"/>
                  <a:pt x="73290" y="25959"/>
                  <a:pt x="57150" y="34955"/>
                </a:cubicBezTo>
                <a:cubicBezTo>
                  <a:pt x="41010" y="43951"/>
                  <a:pt x="265" y="52947"/>
                  <a:pt x="0" y="54005"/>
                </a:cubicBezTo>
                <a:cubicBezTo>
                  <a:pt x="-265" y="55063"/>
                  <a:pt x="55562" y="41305"/>
                  <a:pt x="55562" y="41305"/>
                </a:cubicBezTo>
                <a:cubicBezTo>
                  <a:pt x="69056" y="38130"/>
                  <a:pt x="96572" y="1088"/>
                  <a:pt x="96837" y="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BB0BA97D-EFB5-4222-8F24-B1CE3267C79E}"/>
              </a:ext>
            </a:extLst>
          </p:cNvPr>
          <p:cNvSpPr/>
          <p:nvPr/>
        </p:nvSpPr>
        <p:spPr>
          <a:xfrm>
            <a:off x="3443059" y="5637206"/>
            <a:ext cx="41635" cy="239400"/>
          </a:xfrm>
          <a:custGeom>
            <a:avLst/>
            <a:gdLst>
              <a:gd name="connsiteX0" fmla="*/ 229 w 41635"/>
              <a:gd name="connsiteY0" fmla="*/ 7 h 239400"/>
              <a:gd name="connsiteX1" fmla="*/ 24041 w 41635"/>
              <a:gd name="connsiteY1" fmla="*/ 100019 h 239400"/>
              <a:gd name="connsiteX2" fmla="*/ 6579 w 41635"/>
              <a:gd name="connsiteY2" fmla="*/ 238132 h 239400"/>
              <a:gd name="connsiteX3" fmla="*/ 24041 w 41635"/>
              <a:gd name="connsiteY3" fmla="*/ 165107 h 239400"/>
              <a:gd name="connsiteX4" fmla="*/ 41504 w 41635"/>
              <a:gd name="connsiteY4" fmla="*/ 104782 h 239400"/>
              <a:gd name="connsiteX5" fmla="*/ 229 w 41635"/>
              <a:gd name="connsiteY5" fmla="*/ 7 h 23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35" h="239400">
                <a:moveTo>
                  <a:pt x="229" y="7"/>
                </a:moveTo>
                <a:cubicBezTo>
                  <a:pt x="-2681" y="-787"/>
                  <a:pt x="22983" y="60332"/>
                  <a:pt x="24041" y="100019"/>
                </a:cubicBezTo>
                <a:cubicBezTo>
                  <a:pt x="25099" y="139706"/>
                  <a:pt x="6579" y="227284"/>
                  <a:pt x="6579" y="238132"/>
                </a:cubicBezTo>
                <a:cubicBezTo>
                  <a:pt x="6579" y="248980"/>
                  <a:pt x="18220" y="187332"/>
                  <a:pt x="24041" y="165107"/>
                </a:cubicBezTo>
                <a:cubicBezTo>
                  <a:pt x="29862" y="142882"/>
                  <a:pt x="43091" y="127536"/>
                  <a:pt x="41504" y="104782"/>
                </a:cubicBezTo>
                <a:cubicBezTo>
                  <a:pt x="39917" y="82028"/>
                  <a:pt x="3139" y="801"/>
                  <a:pt x="229" y="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2768FCC0-F87C-4231-9A2B-B3B11F0634A7}"/>
              </a:ext>
            </a:extLst>
          </p:cNvPr>
          <p:cNvSpPr/>
          <p:nvPr/>
        </p:nvSpPr>
        <p:spPr>
          <a:xfrm>
            <a:off x="3729038" y="5283127"/>
            <a:ext cx="209855" cy="85798"/>
          </a:xfrm>
          <a:custGeom>
            <a:avLst/>
            <a:gdLst>
              <a:gd name="connsiteX0" fmla="*/ 0 w 209855"/>
              <a:gd name="connsiteY0" fmla="*/ 14361 h 85798"/>
              <a:gd name="connsiteX1" fmla="*/ 127000 w 209855"/>
              <a:gd name="connsiteY1" fmla="*/ 23886 h 85798"/>
              <a:gd name="connsiteX2" fmla="*/ 174625 w 209855"/>
              <a:gd name="connsiteY2" fmla="*/ 73 h 85798"/>
              <a:gd name="connsiteX3" fmla="*/ 198437 w 209855"/>
              <a:gd name="connsiteY3" fmla="*/ 19123 h 85798"/>
              <a:gd name="connsiteX4" fmla="*/ 196850 w 209855"/>
              <a:gd name="connsiteY4" fmla="*/ 85798 h 85798"/>
              <a:gd name="connsiteX5" fmla="*/ 209550 w 209855"/>
              <a:gd name="connsiteY5" fmla="*/ 17536 h 85798"/>
              <a:gd name="connsiteX6" fmla="*/ 203200 w 209855"/>
              <a:gd name="connsiteY6" fmla="*/ 8011 h 85798"/>
              <a:gd name="connsiteX7" fmla="*/ 174625 w 209855"/>
              <a:gd name="connsiteY7" fmla="*/ 12773 h 85798"/>
              <a:gd name="connsiteX8" fmla="*/ 125412 w 209855"/>
              <a:gd name="connsiteY8" fmla="*/ 17536 h 85798"/>
              <a:gd name="connsiteX9" fmla="*/ 0 w 209855"/>
              <a:gd name="connsiteY9" fmla="*/ 14361 h 8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855" h="85798">
                <a:moveTo>
                  <a:pt x="0" y="14361"/>
                </a:moveTo>
                <a:cubicBezTo>
                  <a:pt x="265" y="15419"/>
                  <a:pt x="97896" y="26267"/>
                  <a:pt x="127000" y="23886"/>
                </a:cubicBezTo>
                <a:cubicBezTo>
                  <a:pt x="156104" y="21505"/>
                  <a:pt x="162719" y="867"/>
                  <a:pt x="174625" y="73"/>
                </a:cubicBezTo>
                <a:cubicBezTo>
                  <a:pt x="186531" y="-721"/>
                  <a:pt x="194733" y="4836"/>
                  <a:pt x="198437" y="19123"/>
                </a:cubicBezTo>
                <a:cubicBezTo>
                  <a:pt x="202141" y="33410"/>
                  <a:pt x="194998" y="86062"/>
                  <a:pt x="196850" y="85798"/>
                </a:cubicBezTo>
                <a:cubicBezTo>
                  <a:pt x="198702" y="85534"/>
                  <a:pt x="208492" y="30500"/>
                  <a:pt x="209550" y="17536"/>
                </a:cubicBezTo>
                <a:cubicBezTo>
                  <a:pt x="210608" y="4572"/>
                  <a:pt x="209021" y="8805"/>
                  <a:pt x="203200" y="8011"/>
                </a:cubicBezTo>
                <a:cubicBezTo>
                  <a:pt x="197379" y="7217"/>
                  <a:pt x="187590" y="11186"/>
                  <a:pt x="174625" y="12773"/>
                </a:cubicBezTo>
                <a:cubicBezTo>
                  <a:pt x="161660" y="14360"/>
                  <a:pt x="152664" y="17271"/>
                  <a:pt x="125412" y="17536"/>
                </a:cubicBezTo>
                <a:cubicBezTo>
                  <a:pt x="98160" y="17801"/>
                  <a:pt x="-265" y="13303"/>
                  <a:pt x="0" y="1436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2BE118DA-7AA0-474C-831B-7CA7B921D79E}"/>
              </a:ext>
            </a:extLst>
          </p:cNvPr>
          <p:cNvSpPr/>
          <p:nvPr/>
        </p:nvSpPr>
        <p:spPr>
          <a:xfrm>
            <a:off x="4290866" y="5872160"/>
            <a:ext cx="35190" cy="136653"/>
          </a:xfrm>
          <a:custGeom>
            <a:avLst/>
            <a:gdLst>
              <a:gd name="connsiteX0" fmla="*/ 6497 w 35190"/>
              <a:gd name="connsiteY0" fmla="*/ 3 h 136653"/>
              <a:gd name="connsiteX1" fmla="*/ 35072 w 35190"/>
              <a:gd name="connsiteY1" fmla="*/ 84140 h 136653"/>
              <a:gd name="connsiteX2" fmla="*/ 16022 w 35190"/>
              <a:gd name="connsiteY2" fmla="*/ 136528 h 136653"/>
              <a:gd name="connsiteX3" fmla="*/ 147 w 35190"/>
              <a:gd name="connsiteY3" fmla="*/ 69853 h 136653"/>
              <a:gd name="connsiteX4" fmla="*/ 25547 w 35190"/>
              <a:gd name="connsiteY4" fmla="*/ 109540 h 136653"/>
              <a:gd name="connsiteX5" fmla="*/ 28722 w 35190"/>
              <a:gd name="connsiteY5" fmla="*/ 80965 h 136653"/>
              <a:gd name="connsiteX6" fmla="*/ 6497 w 35190"/>
              <a:gd name="connsiteY6" fmla="*/ 3 h 13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90" h="136653">
                <a:moveTo>
                  <a:pt x="6497" y="3"/>
                </a:moveTo>
                <a:cubicBezTo>
                  <a:pt x="7555" y="532"/>
                  <a:pt x="33485" y="61386"/>
                  <a:pt x="35072" y="84140"/>
                </a:cubicBezTo>
                <a:cubicBezTo>
                  <a:pt x="36659" y="106894"/>
                  <a:pt x="21843" y="138909"/>
                  <a:pt x="16022" y="136528"/>
                </a:cubicBezTo>
                <a:cubicBezTo>
                  <a:pt x="10201" y="134147"/>
                  <a:pt x="-1441" y="74351"/>
                  <a:pt x="147" y="69853"/>
                </a:cubicBezTo>
                <a:cubicBezTo>
                  <a:pt x="1734" y="65355"/>
                  <a:pt x="20784" y="107688"/>
                  <a:pt x="25547" y="109540"/>
                </a:cubicBezTo>
                <a:cubicBezTo>
                  <a:pt x="30310" y="111392"/>
                  <a:pt x="32162" y="95517"/>
                  <a:pt x="28722" y="80965"/>
                </a:cubicBezTo>
                <a:cubicBezTo>
                  <a:pt x="25282" y="66413"/>
                  <a:pt x="5439" y="-526"/>
                  <a:pt x="6497" y="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17F9A6C0-89B3-4BB0-9080-8DAD52442A4A}"/>
              </a:ext>
            </a:extLst>
          </p:cNvPr>
          <p:cNvSpPr/>
          <p:nvPr/>
        </p:nvSpPr>
        <p:spPr>
          <a:xfrm>
            <a:off x="3889363" y="5846726"/>
            <a:ext cx="123880" cy="166755"/>
          </a:xfrm>
          <a:custGeom>
            <a:avLst/>
            <a:gdLst>
              <a:gd name="connsiteX0" fmla="*/ 123837 w 123880"/>
              <a:gd name="connsiteY0" fmla="*/ 37 h 166755"/>
              <a:gd name="connsiteX1" fmla="*/ 85737 w 123880"/>
              <a:gd name="connsiteY1" fmla="*/ 82587 h 166755"/>
              <a:gd name="connsiteX2" fmla="*/ 12 w 123880"/>
              <a:gd name="connsiteY2" fmla="*/ 166724 h 166755"/>
              <a:gd name="connsiteX3" fmla="*/ 79387 w 123880"/>
              <a:gd name="connsiteY3" fmla="*/ 73062 h 166755"/>
              <a:gd name="connsiteX4" fmla="*/ 123837 w 123880"/>
              <a:gd name="connsiteY4" fmla="*/ 37 h 16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80" h="166755">
                <a:moveTo>
                  <a:pt x="123837" y="37"/>
                </a:moveTo>
                <a:cubicBezTo>
                  <a:pt x="124895" y="1625"/>
                  <a:pt x="106374" y="54806"/>
                  <a:pt x="85737" y="82587"/>
                </a:cubicBezTo>
                <a:cubicBezTo>
                  <a:pt x="65100" y="110368"/>
                  <a:pt x="1070" y="168312"/>
                  <a:pt x="12" y="166724"/>
                </a:cubicBezTo>
                <a:cubicBezTo>
                  <a:pt x="-1046" y="165136"/>
                  <a:pt x="63512" y="98462"/>
                  <a:pt x="79387" y="73062"/>
                </a:cubicBezTo>
                <a:cubicBezTo>
                  <a:pt x="95262" y="47662"/>
                  <a:pt x="122779" y="-1551"/>
                  <a:pt x="123837" y="3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3032FE77-8C5C-4CD0-A636-A74F22FC5FCC}"/>
              </a:ext>
            </a:extLst>
          </p:cNvPr>
          <p:cNvSpPr/>
          <p:nvPr/>
        </p:nvSpPr>
        <p:spPr>
          <a:xfrm>
            <a:off x="4286159" y="6003215"/>
            <a:ext cx="23093" cy="299466"/>
          </a:xfrm>
          <a:custGeom>
            <a:avLst/>
            <a:gdLst>
              <a:gd name="connsiteX0" fmla="*/ 17554 w 23093"/>
              <a:gd name="connsiteY0" fmla="*/ 710 h 299466"/>
              <a:gd name="connsiteX1" fmla="*/ 22316 w 23093"/>
              <a:gd name="connsiteY1" fmla="*/ 203910 h 299466"/>
              <a:gd name="connsiteX2" fmla="*/ 91 w 23093"/>
              <a:gd name="connsiteY2" fmla="*/ 299160 h 299466"/>
              <a:gd name="connsiteX3" fmla="*/ 14379 w 23093"/>
              <a:gd name="connsiteY3" fmla="*/ 230898 h 299466"/>
              <a:gd name="connsiteX4" fmla="*/ 12791 w 23093"/>
              <a:gd name="connsiteY4" fmla="*/ 138823 h 299466"/>
              <a:gd name="connsiteX5" fmla="*/ 17554 w 23093"/>
              <a:gd name="connsiteY5" fmla="*/ 710 h 29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93" h="299466">
                <a:moveTo>
                  <a:pt x="17554" y="710"/>
                </a:moveTo>
                <a:cubicBezTo>
                  <a:pt x="19141" y="11558"/>
                  <a:pt x="25226" y="154168"/>
                  <a:pt x="22316" y="203910"/>
                </a:cubicBezTo>
                <a:cubicBezTo>
                  <a:pt x="19406" y="253652"/>
                  <a:pt x="1414" y="294662"/>
                  <a:pt x="91" y="299160"/>
                </a:cubicBezTo>
                <a:cubicBezTo>
                  <a:pt x="-1232" y="303658"/>
                  <a:pt x="12262" y="257621"/>
                  <a:pt x="14379" y="230898"/>
                </a:cubicBezTo>
                <a:cubicBezTo>
                  <a:pt x="16496" y="204175"/>
                  <a:pt x="13056" y="171367"/>
                  <a:pt x="12791" y="138823"/>
                </a:cubicBezTo>
                <a:cubicBezTo>
                  <a:pt x="12526" y="106279"/>
                  <a:pt x="15967" y="-10138"/>
                  <a:pt x="17554" y="7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9D83519A-8CC5-414F-B78F-1DF9D6D346F7}"/>
              </a:ext>
            </a:extLst>
          </p:cNvPr>
          <p:cNvSpPr/>
          <p:nvPr/>
        </p:nvSpPr>
        <p:spPr>
          <a:xfrm>
            <a:off x="3763962" y="6026079"/>
            <a:ext cx="130177" cy="211294"/>
          </a:xfrm>
          <a:custGeom>
            <a:avLst/>
            <a:gdLst>
              <a:gd name="connsiteX0" fmla="*/ 130176 w 130177"/>
              <a:gd name="connsiteY0" fmla="*/ 71 h 211294"/>
              <a:gd name="connsiteX1" fmla="*/ 69851 w 130177"/>
              <a:gd name="connsiteY1" fmla="*/ 119134 h 211294"/>
              <a:gd name="connsiteX2" fmla="*/ 1 w 130177"/>
              <a:gd name="connsiteY2" fmla="*/ 211209 h 211294"/>
              <a:gd name="connsiteX3" fmla="*/ 68263 w 130177"/>
              <a:gd name="connsiteY3" fmla="*/ 103259 h 211294"/>
              <a:gd name="connsiteX4" fmla="*/ 130176 w 130177"/>
              <a:gd name="connsiteY4" fmla="*/ 71 h 21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7" h="211294">
                <a:moveTo>
                  <a:pt x="130176" y="71"/>
                </a:moveTo>
                <a:cubicBezTo>
                  <a:pt x="130441" y="2717"/>
                  <a:pt x="91547" y="83944"/>
                  <a:pt x="69851" y="119134"/>
                </a:cubicBezTo>
                <a:cubicBezTo>
                  <a:pt x="48155" y="154324"/>
                  <a:pt x="266" y="213855"/>
                  <a:pt x="1" y="211209"/>
                </a:cubicBezTo>
                <a:cubicBezTo>
                  <a:pt x="-264" y="208563"/>
                  <a:pt x="49478" y="137390"/>
                  <a:pt x="68263" y="103259"/>
                </a:cubicBezTo>
                <a:cubicBezTo>
                  <a:pt x="87048" y="69128"/>
                  <a:pt x="129911" y="-2575"/>
                  <a:pt x="130176" y="7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78EF0BA7-AEEF-44B1-894C-B4769177DABE}"/>
              </a:ext>
            </a:extLst>
          </p:cNvPr>
          <p:cNvSpPr/>
          <p:nvPr/>
        </p:nvSpPr>
        <p:spPr>
          <a:xfrm>
            <a:off x="4244844" y="6274788"/>
            <a:ext cx="53685" cy="291132"/>
          </a:xfrm>
          <a:custGeom>
            <a:avLst/>
            <a:gdLst>
              <a:gd name="connsiteX0" fmla="*/ 46169 w 53685"/>
              <a:gd name="connsiteY0" fmla="*/ 600 h 291132"/>
              <a:gd name="connsiteX1" fmla="*/ 49344 w 53685"/>
              <a:gd name="connsiteY1" fmla="*/ 105375 h 291132"/>
              <a:gd name="connsiteX2" fmla="*/ 36644 w 53685"/>
              <a:gd name="connsiteY2" fmla="*/ 148237 h 291132"/>
              <a:gd name="connsiteX3" fmla="*/ 131 w 53685"/>
              <a:gd name="connsiteY3" fmla="*/ 291112 h 291132"/>
              <a:gd name="connsiteX4" fmla="*/ 50931 w 53685"/>
              <a:gd name="connsiteY4" fmla="*/ 157762 h 291132"/>
              <a:gd name="connsiteX5" fmla="*/ 46169 w 53685"/>
              <a:gd name="connsiteY5" fmla="*/ 600 h 2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85" h="291132">
                <a:moveTo>
                  <a:pt x="46169" y="600"/>
                </a:moveTo>
                <a:cubicBezTo>
                  <a:pt x="45905" y="-8131"/>
                  <a:pt x="50931" y="80769"/>
                  <a:pt x="49344" y="105375"/>
                </a:cubicBezTo>
                <a:cubicBezTo>
                  <a:pt x="47757" y="129981"/>
                  <a:pt x="44846" y="117281"/>
                  <a:pt x="36644" y="148237"/>
                </a:cubicBezTo>
                <a:cubicBezTo>
                  <a:pt x="28442" y="179193"/>
                  <a:pt x="-2250" y="289525"/>
                  <a:pt x="131" y="291112"/>
                </a:cubicBezTo>
                <a:cubicBezTo>
                  <a:pt x="2512" y="292700"/>
                  <a:pt x="42729" y="201947"/>
                  <a:pt x="50931" y="157762"/>
                </a:cubicBezTo>
                <a:cubicBezTo>
                  <a:pt x="59133" y="113577"/>
                  <a:pt x="46433" y="9331"/>
                  <a:pt x="46169" y="6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D22417EB-785F-43F7-8790-8DCF66DD5E1F}"/>
              </a:ext>
            </a:extLst>
          </p:cNvPr>
          <p:cNvSpPr/>
          <p:nvPr/>
        </p:nvSpPr>
        <p:spPr>
          <a:xfrm>
            <a:off x="3781308" y="6241895"/>
            <a:ext cx="16109" cy="75371"/>
          </a:xfrm>
          <a:custGeom>
            <a:avLst/>
            <a:gdLst>
              <a:gd name="connsiteX0" fmla="*/ 117 w 16109"/>
              <a:gd name="connsiteY0" fmla="*/ 155 h 75371"/>
              <a:gd name="connsiteX1" fmla="*/ 15992 w 16109"/>
              <a:gd name="connsiteY1" fmla="*/ 55718 h 75371"/>
              <a:gd name="connsiteX2" fmla="*/ 8055 w 16109"/>
              <a:gd name="connsiteY2" fmla="*/ 74768 h 75371"/>
              <a:gd name="connsiteX3" fmla="*/ 117 w 16109"/>
              <a:gd name="connsiteY3" fmla="*/ 155 h 7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9" h="75371">
                <a:moveTo>
                  <a:pt x="117" y="155"/>
                </a:moveTo>
                <a:cubicBezTo>
                  <a:pt x="1440" y="-3020"/>
                  <a:pt x="14669" y="43283"/>
                  <a:pt x="15992" y="55718"/>
                </a:cubicBezTo>
                <a:cubicBezTo>
                  <a:pt x="17315" y="68154"/>
                  <a:pt x="6997" y="77943"/>
                  <a:pt x="8055" y="74768"/>
                </a:cubicBezTo>
                <a:cubicBezTo>
                  <a:pt x="9113" y="71593"/>
                  <a:pt x="-1206" y="3330"/>
                  <a:pt x="117" y="1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32D44204-87F0-4021-9610-01274287EA58}"/>
              </a:ext>
            </a:extLst>
          </p:cNvPr>
          <p:cNvSpPr/>
          <p:nvPr/>
        </p:nvSpPr>
        <p:spPr>
          <a:xfrm>
            <a:off x="3733669" y="6253135"/>
            <a:ext cx="32999" cy="208043"/>
          </a:xfrm>
          <a:custGeom>
            <a:avLst/>
            <a:gdLst>
              <a:gd name="connsiteX0" fmla="*/ 30294 w 32999"/>
              <a:gd name="connsiteY0" fmla="*/ 28 h 208043"/>
              <a:gd name="connsiteX1" fmla="*/ 30294 w 32999"/>
              <a:gd name="connsiteY1" fmla="*/ 120678 h 208043"/>
              <a:gd name="connsiteX2" fmla="*/ 131 w 32999"/>
              <a:gd name="connsiteY2" fmla="*/ 207990 h 208043"/>
              <a:gd name="connsiteX3" fmla="*/ 19181 w 32999"/>
              <a:gd name="connsiteY3" fmla="*/ 131790 h 208043"/>
              <a:gd name="connsiteX4" fmla="*/ 30294 w 32999"/>
              <a:gd name="connsiteY4" fmla="*/ 28 h 20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99" h="208043">
                <a:moveTo>
                  <a:pt x="30294" y="28"/>
                </a:moveTo>
                <a:cubicBezTo>
                  <a:pt x="32146" y="-1824"/>
                  <a:pt x="35321" y="86018"/>
                  <a:pt x="30294" y="120678"/>
                </a:cubicBezTo>
                <a:cubicBezTo>
                  <a:pt x="25267" y="155338"/>
                  <a:pt x="1983" y="206138"/>
                  <a:pt x="131" y="207990"/>
                </a:cubicBezTo>
                <a:cubicBezTo>
                  <a:pt x="-1721" y="209842"/>
                  <a:pt x="16535" y="163011"/>
                  <a:pt x="19181" y="131790"/>
                </a:cubicBezTo>
                <a:cubicBezTo>
                  <a:pt x="21827" y="100569"/>
                  <a:pt x="28442" y="1880"/>
                  <a:pt x="30294" y="2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: 図形 1151">
            <a:extLst>
              <a:ext uri="{FF2B5EF4-FFF2-40B4-BE49-F238E27FC236}">
                <a16:creationId xmlns:a16="http://schemas.microsoft.com/office/drawing/2014/main" id="{682B2B6C-1141-4BF0-AE71-7D7BE7675F6F}"/>
              </a:ext>
            </a:extLst>
          </p:cNvPr>
          <p:cNvSpPr/>
          <p:nvPr/>
        </p:nvSpPr>
        <p:spPr>
          <a:xfrm>
            <a:off x="3659026" y="6472198"/>
            <a:ext cx="65989" cy="95395"/>
          </a:xfrm>
          <a:custGeom>
            <a:avLst/>
            <a:gdLst>
              <a:gd name="connsiteX0" fmla="*/ 65249 w 65989"/>
              <a:gd name="connsiteY0" fmla="*/ 40 h 95395"/>
              <a:gd name="connsiteX1" fmla="*/ 52549 w 65989"/>
              <a:gd name="connsiteY1" fmla="*/ 60365 h 95395"/>
              <a:gd name="connsiteX2" fmla="*/ 162 w 65989"/>
              <a:gd name="connsiteY2" fmla="*/ 95290 h 95395"/>
              <a:gd name="connsiteX3" fmla="*/ 36674 w 65989"/>
              <a:gd name="connsiteY3" fmla="*/ 69890 h 95395"/>
              <a:gd name="connsiteX4" fmla="*/ 65249 w 65989"/>
              <a:gd name="connsiteY4" fmla="*/ 40 h 9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89" h="95395">
                <a:moveTo>
                  <a:pt x="65249" y="40"/>
                </a:moveTo>
                <a:cubicBezTo>
                  <a:pt x="67895" y="-1548"/>
                  <a:pt x="63397" y="44490"/>
                  <a:pt x="52549" y="60365"/>
                </a:cubicBezTo>
                <a:cubicBezTo>
                  <a:pt x="41701" y="76240"/>
                  <a:pt x="2808" y="93703"/>
                  <a:pt x="162" y="95290"/>
                </a:cubicBezTo>
                <a:cubicBezTo>
                  <a:pt x="-2484" y="96878"/>
                  <a:pt x="27943" y="80209"/>
                  <a:pt x="36674" y="69890"/>
                </a:cubicBezTo>
                <a:cubicBezTo>
                  <a:pt x="45405" y="59571"/>
                  <a:pt x="62603" y="1628"/>
                  <a:pt x="65249" y="4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: 図形 1152">
            <a:extLst>
              <a:ext uri="{FF2B5EF4-FFF2-40B4-BE49-F238E27FC236}">
                <a16:creationId xmlns:a16="http://schemas.microsoft.com/office/drawing/2014/main" id="{CCD544CC-8039-467E-ABA7-A76D59E61ECD}"/>
              </a:ext>
            </a:extLst>
          </p:cNvPr>
          <p:cNvSpPr/>
          <p:nvPr/>
        </p:nvSpPr>
        <p:spPr>
          <a:xfrm>
            <a:off x="3644880" y="6351906"/>
            <a:ext cx="179523" cy="258474"/>
          </a:xfrm>
          <a:custGeom>
            <a:avLst/>
            <a:gdLst>
              <a:gd name="connsiteX0" fmla="*/ 20 w 179523"/>
              <a:gd name="connsiteY0" fmla="*/ 231457 h 258474"/>
              <a:gd name="connsiteX1" fmla="*/ 53995 w 179523"/>
              <a:gd name="connsiteY1" fmla="*/ 258444 h 258474"/>
              <a:gd name="connsiteX2" fmla="*/ 119083 w 179523"/>
              <a:gd name="connsiteY2" fmla="*/ 225107 h 258474"/>
              <a:gd name="connsiteX3" fmla="*/ 131783 w 179523"/>
              <a:gd name="connsiteY3" fmla="*/ 207644 h 258474"/>
              <a:gd name="connsiteX4" fmla="*/ 179408 w 179523"/>
              <a:gd name="connsiteY4" fmla="*/ 1269 h 258474"/>
              <a:gd name="connsiteX5" fmla="*/ 144483 w 179523"/>
              <a:gd name="connsiteY5" fmla="*/ 123507 h 258474"/>
              <a:gd name="connsiteX6" fmla="*/ 122258 w 179523"/>
              <a:gd name="connsiteY6" fmla="*/ 182244 h 258474"/>
              <a:gd name="connsiteX7" fmla="*/ 104795 w 179523"/>
              <a:gd name="connsiteY7" fmla="*/ 209232 h 258474"/>
              <a:gd name="connsiteX8" fmla="*/ 82570 w 179523"/>
              <a:gd name="connsiteY8" fmla="*/ 231457 h 258474"/>
              <a:gd name="connsiteX9" fmla="*/ 47645 w 179523"/>
              <a:gd name="connsiteY9" fmla="*/ 248919 h 258474"/>
              <a:gd name="connsiteX10" fmla="*/ 20 w 179523"/>
              <a:gd name="connsiteY10" fmla="*/ 231457 h 25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23" h="258474">
                <a:moveTo>
                  <a:pt x="20" y="231457"/>
                </a:moveTo>
                <a:cubicBezTo>
                  <a:pt x="1078" y="233045"/>
                  <a:pt x="34151" y="259502"/>
                  <a:pt x="53995" y="258444"/>
                </a:cubicBezTo>
                <a:cubicBezTo>
                  <a:pt x="73839" y="257386"/>
                  <a:pt x="106118" y="233574"/>
                  <a:pt x="119083" y="225107"/>
                </a:cubicBezTo>
                <a:cubicBezTo>
                  <a:pt x="132048" y="216640"/>
                  <a:pt x="121729" y="244950"/>
                  <a:pt x="131783" y="207644"/>
                </a:cubicBezTo>
                <a:cubicBezTo>
                  <a:pt x="141837" y="170338"/>
                  <a:pt x="177291" y="15292"/>
                  <a:pt x="179408" y="1269"/>
                </a:cubicBezTo>
                <a:cubicBezTo>
                  <a:pt x="181525" y="-12754"/>
                  <a:pt x="154008" y="93345"/>
                  <a:pt x="144483" y="123507"/>
                </a:cubicBezTo>
                <a:cubicBezTo>
                  <a:pt x="134958" y="153669"/>
                  <a:pt x="128873" y="167957"/>
                  <a:pt x="122258" y="182244"/>
                </a:cubicBezTo>
                <a:cubicBezTo>
                  <a:pt x="115643" y="196531"/>
                  <a:pt x="111410" y="201030"/>
                  <a:pt x="104795" y="209232"/>
                </a:cubicBezTo>
                <a:cubicBezTo>
                  <a:pt x="98180" y="217434"/>
                  <a:pt x="92095" y="224843"/>
                  <a:pt x="82570" y="231457"/>
                </a:cubicBezTo>
                <a:cubicBezTo>
                  <a:pt x="73045" y="238071"/>
                  <a:pt x="56376" y="246538"/>
                  <a:pt x="47645" y="248919"/>
                </a:cubicBezTo>
                <a:cubicBezTo>
                  <a:pt x="38914" y="251300"/>
                  <a:pt x="-1038" y="229869"/>
                  <a:pt x="20" y="23145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: 図形 1153">
            <a:extLst>
              <a:ext uri="{FF2B5EF4-FFF2-40B4-BE49-F238E27FC236}">
                <a16:creationId xmlns:a16="http://schemas.microsoft.com/office/drawing/2014/main" id="{68C47D76-1644-4B1F-AA92-ECAF1D1A5528}"/>
              </a:ext>
            </a:extLst>
          </p:cNvPr>
          <p:cNvSpPr/>
          <p:nvPr/>
        </p:nvSpPr>
        <p:spPr>
          <a:xfrm>
            <a:off x="3648075" y="6522958"/>
            <a:ext cx="74731" cy="63169"/>
          </a:xfrm>
          <a:custGeom>
            <a:avLst/>
            <a:gdLst>
              <a:gd name="connsiteX0" fmla="*/ 0 w 74731"/>
              <a:gd name="connsiteY0" fmla="*/ 61992 h 63169"/>
              <a:gd name="connsiteX1" fmla="*/ 61913 w 74731"/>
              <a:gd name="connsiteY1" fmla="*/ 60405 h 63169"/>
              <a:gd name="connsiteX2" fmla="*/ 74613 w 74731"/>
              <a:gd name="connsiteY2" fmla="*/ 47705 h 63169"/>
              <a:gd name="connsiteX3" fmla="*/ 68263 w 74731"/>
              <a:gd name="connsiteY3" fmla="*/ 80 h 63169"/>
              <a:gd name="connsiteX4" fmla="*/ 68263 w 74731"/>
              <a:gd name="connsiteY4" fmla="*/ 36592 h 63169"/>
              <a:gd name="connsiteX5" fmla="*/ 61913 w 74731"/>
              <a:gd name="connsiteY5" fmla="*/ 46117 h 63169"/>
              <a:gd name="connsiteX6" fmla="*/ 0 w 74731"/>
              <a:gd name="connsiteY6" fmla="*/ 61992 h 6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31" h="63169">
                <a:moveTo>
                  <a:pt x="0" y="61992"/>
                </a:moveTo>
                <a:cubicBezTo>
                  <a:pt x="0" y="64373"/>
                  <a:pt x="49478" y="62786"/>
                  <a:pt x="61913" y="60405"/>
                </a:cubicBezTo>
                <a:cubicBezTo>
                  <a:pt x="74349" y="58024"/>
                  <a:pt x="73555" y="57759"/>
                  <a:pt x="74613" y="47705"/>
                </a:cubicBezTo>
                <a:cubicBezTo>
                  <a:pt x="75671" y="37651"/>
                  <a:pt x="69321" y="1932"/>
                  <a:pt x="68263" y="80"/>
                </a:cubicBezTo>
                <a:cubicBezTo>
                  <a:pt x="67205" y="-1772"/>
                  <a:pt x="69321" y="28919"/>
                  <a:pt x="68263" y="36592"/>
                </a:cubicBezTo>
                <a:cubicBezTo>
                  <a:pt x="67205" y="44265"/>
                  <a:pt x="71438" y="44529"/>
                  <a:pt x="61913" y="46117"/>
                </a:cubicBezTo>
                <a:cubicBezTo>
                  <a:pt x="52388" y="47704"/>
                  <a:pt x="0" y="59611"/>
                  <a:pt x="0" y="6199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: 図形 1154">
            <a:extLst>
              <a:ext uri="{FF2B5EF4-FFF2-40B4-BE49-F238E27FC236}">
                <a16:creationId xmlns:a16="http://schemas.microsoft.com/office/drawing/2014/main" id="{12FAD5EE-6345-4E64-991C-A5C59D63641A}"/>
              </a:ext>
            </a:extLst>
          </p:cNvPr>
          <p:cNvSpPr/>
          <p:nvPr/>
        </p:nvSpPr>
        <p:spPr>
          <a:xfrm>
            <a:off x="3828697" y="6225895"/>
            <a:ext cx="29116" cy="158224"/>
          </a:xfrm>
          <a:custGeom>
            <a:avLst/>
            <a:gdLst>
              <a:gd name="connsiteX0" fmla="*/ 28928 w 29116"/>
              <a:gd name="connsiteY0" fmla="*/ 280 h 158224"/>
              <a:gd name="connsiteX1" fmla="*/ 13053 w 29116"/>
              <a:gd name="connsiteY1" fmla="*/ 66955 h 158224"/>
              <a:gd name="connsiteX2" fmla="*/ 19403 w 29116"/>
              <a:gd name="connsiteY2" fmla="*/ 157443 h 158224"/>
              <a:gd name="connsiteX3" fmla="*/ 11466 w 29116"/>
              <a:gd name="connsiteY3" fmla="*/ 109818 h 158224"/>
              <a:gd name="connsiteX4" fmla="*/ 353 w 29116"/>
              <a:gd name="connsiteY4" fmla="*/ 92355 h 158224"/>
              <a:gd name="connsiteX5" fmla="*/ 28928 w 29116"/>
              <a:gd name="connsiteY5" fmla="*/ 280 h 15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6" h="158224">
                <a:moveTo>
                  <a:pt x="28928" y="280"/>
                </a:moveTo>
                <a:cubicBezTo>
                  <a:pt x="31045" y="-3953"/>
                  <a:pt x="14640" y="40761"/>
                  <a:pt x="13053" y="66955"/>
                </a:cubicBezTo>
                <a:cubicBezTo>
                  <a:pt x="11465" y="93149"/>
                  <a:pt x="19667" y="150299"/>
                  <a:pt x="19403" y="157443"/>
                </a:cubicBezTo>
                <a:cubicBezTo>
                  <a:pt x="19139" y="164587"/>
                  <a:pt x="14641" y="120666"/>
                  <a:pt x="11466" y="109818"/>
                </a:cubicBezTo>
                <a:cubicBezTo>
                  <a:pt x="8291" y="98970"/>
                  <a:pt x="-2028" y="107172"/>
                  <a:pt x="353" y="92355"/>
                </a:cubicBezTo>
                <a:cubicBezTo>
                  <a:pt x="2734" y="77538"/>
                  <a:pt x="26811" y="4513"/>
                  <a:pt x="28928" y="2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: 図形 1155">
            <a:extLst>
              <a:ext uri="{FF2B5EF4-FFF2-40B4-BE49-F238E27FC236}">
                <a16:creationId xmlns:a16="http://schemas.microsoft.com/office/drawing/2014/main" id="{548DD7C8-0EFC-426F-8A24-9A31CCA6A7AC}"/>
              </a:ext>
            </a:extLst>
          </p:cNvPr>
          <p:cNvSpPr/>
          <p:nvPr/>
        </p:nvSpPr>
        <p:spPr>
          <a:xfrm>
            <a:off x="3795516" y="6359502"/>
            <a:ext cx="38749" cy="218056"/>
          </a:xfrm>
          <a:custGeom>
            <a:avLst/>
            <a:gdLst>
              <a:gd name="connsiteX0" fmla="*/ 33534 w 38749"/>
              <a:gd name="connsiteY0" fmla="*/ 23 h 218056"/>
              <a:gd name="connsiteX1" fmla="*/ 36709 w 38749"/>
              <a:gd name="connsiteY1" fmla="*/ 90511 h 218056"/>
              <a:gd name="connsiteX2" fmla="*/ 197 w 38749"/>
              <a:gd name="connsiteY2" fmla="*/ 217511 h 218056"/>
              <a:gd name="connsiteX3" fmla="*/ 22422 w 38749"/>
              <a:gd name="connsiteY3" fmla="*/ 134961 h 218056"/>
              <a:gd name="connsiteX4" fmla="*/ 28772 w 38749"/>
              <a:gd name="connsiteY4" fmla="*/ 98448 h 218056"/>
              <a:gd name="connsiteX5" fmla="*/ 33534 w 38749"/>
              <a:gd name="connsiteY5" fmla="*/ 23 h 21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49" h="218056">
                <a:moveTo>
                  <a:pt x="33534" y="23"/>
                </a:moveTo>
                <a:cubicBezTo>
                  <a:pt x="34857" y="-1300"/>
                  <a:pt x="42265" y="54263"/>
                  <a:pt x="36709" y="90511"/>
                </a:cubicBezTo>
                <a:cubicBezTo>
                  <a:pt x="31153" y="126759"/>
                  <a:pt x="2578" y="210103"/>
                  <a:pt x="197" y="217511"/>
                </a:cubicBezTo>
                <a:cubicBezTo>
                  <a:pt x="-2184" y="224919"/>
                  <a:pt x="17660" y="154805"/>
                  <a:pt x="22422" y="134961"/>
                </a:cubicBezTo>
                <a:cubicBezTo>
                  <a:pt x="27184" y="115117"/>
                  <a:pt x="26920" y="117498"/>
                  <a:pt x="28772" y="98448"/>
                </a:cubicBezTo>
                <a:cubicBezTo>
                  <a:pt x="30624" y="79398"/>
                  <a:pt x="32211" y="1346"/>
                  <a:pt x="33534" y="2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: 図形 1156">
            <a:extLst>
              <a:ext uri="{FF2B5EF4-FFF2-40B4-BE49-F238E27FC236}">
                <a16:creationId xmlns:a16="http://schemas.microsoft.com/office/drawing/2014/main" id="{01033A3F-C09B-4441-961A-CD8D73804A71}"/>
              </a:ext>
            </a:extLst>
          </p:cNvPr>
          <p:cNvSpPr/>
          <p:nvPr/>
        </p:nvSpPr>
        <p:spPr>
          <a:xfrm>
            <a:off x="3744251" y="6535719"/>
            <a:ext cx="45618" cy="194529"/>
          </a:xfrm>
          <a:custGeom>
            <a:avLst/>
            <a:gdLst>
              <a:gd name="connsiteX0" fmla="*/ 43524 w 45618"/>
              <a:gd name="connsiteY0" fmla="*/ 19 h 194529"/>
              <a:gd name="connsiteX1" fmla="*/ 43524 w 45618"/>
              <a:gd name="connsiteY1" fmla="*/ 88919 h 194529"/>
              <a:gd name="connsiteX2" fmla="*/ 24474 w 45618"/>
              <a:gd name="connsiteY2" fmla="*/ 141306 h 194529"/>
              <a:gd name="connsiteX3" fmla="*/ 662 w 45618"/>
              <a:gd name="connsiteY3" fmla="*/ 190519 h 194529"/>
              <a:gd name="connsiteX4" fmla="*/ 8599 w 45618"/>
              <a:gd name="connsiteY4" fmla="*/ 180994 h 194529"/>
              <a:gd name="connsiteX5" fmla="*/ 29237 w 45618"/>
              <a:gd name="connsiteY5" fmla="*/ 96856 h 194529"/>
              <a:gd name="connsiteX6" fmla="*/ 43524 w 45618"/>
              <a:gd name="connsiteY6" fmla="*/ 19 h 19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18" h="194529">
                <a:moveTo>
                  <a:pt x="43524" y="19"/>
                </a:moveTo>
                <a:cubicBezTo>
                  <a:pt x="45905" y="-1304"/>
                  <a:pt x="46699" y="65371"/>
                  <a:pt x="43524" y="88919"/>
                </a:cubicBezTo>
                <a:cubicBezTo>
                  <a:pt x="40349" y="112467"/>
                  <a:pt x="31618" y="124373"/>
                  <a:pt x="24474" y="141306"/>
                </a:cubicBezTo>
                <a:cubicBezTo>
                  <a:pt x="17330" y="158239"/>
                  <a:pt x="662" y="190519"/>
                  <a:pt x="662" y="190519"/>
                </a:cubicBezTo>
                <a:cubicBezTo>
                  <a:pt x="-1984" y="197134"/>
                  <a:pt x="3837" y="196604"/>
                  <a:pt x="8599" y="180994"/>
                </a:cubicBezTo>
                <a:cubicBezTo>
                  <a:pt x="13361" y="165384"/>
                  <a:pt x="25797" y="123050"/>
                  <a:pt x="29237" y="96856"/>
                </a:cubicBezTo>
                <a:cubicBezTo>
                  <a:pt x="32677" y="70662"/>
                  <a:pt x="41143" y="1342"/>
                  <a:pt x="43524" y="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: 図形 1157">
            <a:extLst>
              <a:ext uri="{FF2B5EF4-FFF2-40B4-BE49-F238E27FC236}">
                <a16:creationId xmlns:a16="http://schemas.microsoft.com/office/drawing/2014/main" id="{E5D2749C-9883-4C92-9905-416FB01199E2}"/>
              </a:ext>
            </a:extLst>
          </p:cNvPr>
          <p:cNvSpPr/>
          <p:nvPr/>
        </p:nvSpPr>
        <p:spPr>
          <a:xfrm>
            <a:off x="3711534" y="6743672"/>
            <a:ext cx="48112" cy="137033"/>
          </a:xfrm>
          <a:custGeom>
            <a:avLst/>
            <a:gdLst>
              <a:gd name="connsiteX0" fmla="*/ 31791 w 48112"/>
              <a:gd name="connsiteY0" fmla="*/ 28 h 137033"/>
              <a:gd name="connsiteX1" fmla="*/ 41 w 48112"/>
              <a:gd name="connsiteY1" fmla="*/ 87341 h 137033"/>
              <a:gd name="connsiteX2" fmla="*/ 39729 w 48112"/>
              <a:gd name="connsiteY2" fmla="*/ 115916 h 137033"/>
              <a:gd name="connsiteX3" fmla="*/ 47666 w 48112"/>
              <a:gd name="connsiteY3" fmla="*/ 136553 h 137033"/>
              <a:gd name="connsiteX4" fmla="*/ 31791 w 48112"/>
              <a:gd name="connsiteY4" fmla="*/ 95278 h 137033"/>
              <a:gd name="connsiteX5" fmla="*/ 12741 w 48112"/>
              <a:gd name="connsiteY5" fmla="*/ 77816 h 137033"/>
              <a:gd name="connsiteX6" fmla="*/ 31791 w 48112"/>
              <a:gd name="connsiteY6" fmla="*/ 28 h 13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2" h="137033">
                <a:moveTo>
                  <a:pt x="31791" y="28"/>
                </a:moveTo>
                <a:cubicBezTo>
                  <a:pt x="29674" y="1616"/>
                  <a:pt x="-1282" y="68026"/>
                  <a:pt x="41" y="87341"/>
                </a:cubicBezTo>
                <a:cubicBezTo>
                  <a:pt x="1364" y="106656"/>
                  <a:pt x="31792" y="107714"/>
                  <a:pt x="39729" y="115916"/>
                </a:cubicBezTo>
                <a:cubicBezTo>
                  <a:pt x="47666" y="124118"/>
                  <a:pt x="48989" y="139993"/>
                  <a:pt x="47666" y="136553"/>
                </a:cubicBezTo>
                <a:cubicBezTo>
                  <a:pt x="46343" y="133113"/>
                  <a:pt x="37612" y="105067"/>
                  <a:pt x="31791" y="95278"/>
                </a:cubicBezTo>
                <a:cubicBezTo>
                  <a:pt x="25970" y="85489"/>
                  <a:pt x="12741" y="91574"/>
                  <a:pt x="12741" y="77816"/>
                </a:cubicBezTo>
                <a:cubicBezTo>
                  <a:pt x="12741" y="64058"/>
                  <a:pt x="33908" y="-1560"/>
                  <a:pt x="31791" y="2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: 図形 1159">
            <a:extLst>
              <a:ext uri="{FF2B5EF4-FFF2-40B4-BE49-F238E27FC236}">
                <a16:creationId xmlns:a16="http://schemas.microsoft.com/office/drawing/2014/main" id="{CB173786-D301-4044-A93B-BAA912E2C8C4}"/>
              </a:ext>
            </a:extLst>
          </p:cNvPr>
          <p:cNvSpPr/>
          <p:nvPr/>
        </p:nvSpPr>
        <p:spPr>
          <a:xfrm>
            <a:off x="3749666" y="6762338"/>
            <a:ext cx="67684" cy="34068"/>
          </a:xfrm>
          <a:custGeom>
            <a:avLst/>
            <a:gdLst>
              <a:gd name="connsiteX0" fmla="*/ 9 w 67684"/>
              <a:gd name="connsiteY0" fmla="*/ 412 h 34068"/>
              <a:gd name="connsiteX1" fmla="*/ 60334 w 67684"/>
              <a:gd name="connsiteY1" fmla="*/ 16287 h 34068"/>
              <a:gd name="connsiteX2" fmla="*/ 65097 w 67684"/>
              <a:gd name="connsiteY2" fmla="*/ 33750 h 34068"/>
              <a:gd name="connsiteX3" fmla="*/ 9 w 67684"/>
              <a:gd name="connsiteY3" fmla="*/ 412 h 3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84" h="34068">
                <a:moveTo>
                  <a:pt x="9" y="412"/>
                </a:moveTo>
                <a:cubicBezTo>
                  <a:pt x="-785" y="-2498"/>
                  <a:pt x="49486" y="10731"/>
                  <a:pt x="60334" y="16287"/>
                </a:cubicBezTo>
                <a:cubicBezTo>
                  <a:pt x="71182" y="21843"/>
                  <a:pt x="67478" y="36396"/>
                  <a:pt x="65097" y="33750"/>
                </a:cubicBezTo>
                <a:cubicBezTo>
                  <a:pt x="62716" y="31104"/>
                  <a:pt x="803" y="3322"/>
                  <a:pt x="9" y="4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: 図形 1160">
            <a:extLst>
              <a:ext uri="{FF2B5EF4-FFF2-40B4-BE49-F238E27FC236}">
                <a16:creationId xmlns:a16="http://schemas.microsoft.com/office/drawing/2014/main" id="{91B00FFD-98B9-4F0D-A849-7F7549C4C012}"/>
              </a:ext>
            </a:extLst>
          </p:cNvPr>
          <p:cNvSpPr/>
          <p:nvPr/>
        </p:nvSpPr>
        <p:spPr>
          <a:xfrm>
            <a:off x="3898802" y="6397528"/>
            <a:ext cx="71916" cy="216096"/>
          </a:xfrm>
          <a:custGeom>
            <a:avLst/>
            <a:gdLst>
              <a:gd name="connsiteX0" fmla="*/ 71536 w 71916"/>
              <a:gd name="connsiteY0" fmla="*/ 97 h 216096"/>
              <a:gd name="connsiteX1" fmla="*/ 35023 w 71916"/>
              <a:gd name="connsiteY1" fmla="*/ 100110 h 216096"/>
              <a:gd name="connsiteX2" fmla="*/ 20736 w 71916"/>
              <a:gd name="connsiteY2" fmla="*/ 166785 h 216096"/>
              <a:gd name="connsiteX3" fmla="*/ 98 w 71916"/>
              <a:gd name="connsiteY3" fmla="*/ 215997 h 216096"/>
              <a:gd name="connsiteX4" fmla="*/ 12798 w 71916"/>
              <a:gd name="connsiteY4" fmla="*/ 154085 h 216096"/>
              <a:gd name="connsiteX5" fmla="*/ 9623 w 71916"/>
              <a:gd name="connsiteY5" fmla="*/ 119160 h 216096"/>
              <a:gd name="connsiteX6" fmla="*/ 71536 w 71916"/>
              <a:gd name="connsiteY6" fmla="*/ 97 h 2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6" h="216096">
                <a:moveTo>
                  <a:pt x="71536" y="97"/>
                </a:moveTo>
                <a:cubicBezTo>
                  <a:pt x="75769" y="-3078"/>
                  <a:pt x="43490" y="72329"/>
                  <a:pt x="35023" y="100110"/>
                </a:cubicBezTo>
                <a:cubicBezTo>
                  <a:pt x="26556" y="127891"/>
                  <a:pt x="26557" y="147471"/>
                  <a:pt x="20736" y="166785"/>
                </a:cubicBezTo>
                <a:cubicBezTo>
                  <a:pt x="14915" y="186100"/>
                  <a:pt x="1421" y="218114"/>
                  <a:pt x="98" y="215997"/>
                </a:cubicBezTo>
                <a:cubicBezTo>
                  <a:pt x="-1225" y="213880"/>
                  <a:pt x="11210" y="170225"/>
                  <a:pt x="12798" y="154085"/>
                </a:cubicBezTo>
                <a:cubicBezTo>
                  <a:pt x="14385" y="137946"/>
                  <a:pt x="362" y="142179"/>
                  <a:pt x="9623" y="119160"/>
                </a:cubicBezTo>
                <a:cubicBezTo>
                  <a:pt x="18884" y="96141"/>
                  <a:pt x="67303" y="3272"/>
                  <a:pt x="71536" y="9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: 図形 1161">
            <a:extLst>
              <a:ext uri="{FF2B5EF4-FFF2-40B4-BE49-F238E27FC236}">
                <a16:creationId xmlns:a16="http://schemas.microsoft.com/office/drawing/2014/main" id="{2B5EC7DE-9A1A-4797-8113-53245BC4A587}"/>
              </a:ext>
            </a:extLst>
          </p:cNvPr>
          <p:cNvSpPr/>
          <p:nvPr/>
        </p:nvSpPr>
        <p:spPr>
          <a:xfrm>
            <a:off x="3852863" y="6631975"/>
            <a:ext cx="46037" cy="93660"/>
          </a:xfrm>
          <a:custGeom>
            <a:avLst/>
            <a:gdLst>
              <a:gd name="connsiteX0" fmla="*/ 46037 w 46037"/>
              <a:gd name="connsiteY0" fmla="*/ 600 h 93660"/>
              <a:gd name="connsiteX1" fmla="*/ 7937 w 46037"/>
              <a:gd name="connsiteY1" fmla="*/ 67275 h 93660"/>
              <a:gd name="connsiteX2" fmla="*/ 0 w 46037"/>
              <a:gd name="connsiteY2" fmla="*/ 92675 h 93660"/>
              <a:gd name="connsiteX3" fmla="*/ 7937 w 46037"/>
              <a:gd name="connsiteY3" fmla="*/ 37113 h 93660"/>
              <a:gd name="connsiteX4" fmla="*/ 46037 w 46037"/>
              <a:gd name="connsiteY4" fmla="*/ 600 h 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37" h="93660">
                <a:moveTo>
                  <a:pt x="46037" y="600"/>
                </a:moveTo>
                <a:cubicBezTo>
                  <a:pt x="46037" y="5627"/>
                  <a:pt x="15610" y="51929"/>
                  <a:pt x="7937" y="67275"/>
                </a:cubicBezTo>
                <a:cubicBezTo>
                  <a:pt x="264" y="82621"/>
                  <a:pt x="0" y="97702"/>
                  <a:pt x="0" y="92675"/>
                </a:cubicBezTo>
                <a:cubicBezTo>
                  <a:pt x="0" y="87648"/>
                  <a:pt x="2381" y="50871"/>
                  <a:pt x="7937" y="37113"/>
                </a:cubicBezTo>
                <a:cubicBezTo>
                  <a:pt x="13493" y="23355"/>
                  <a:pt x="46037" y="-4427"/>
                  <a:pt x="46037" y="6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: 図形 1162">
            <a:extLst>
              <a:ext uri="{FF2B5EF4-FFF2-40B4-BE49-F238E27FC236}">
                <a16:creationId xmlns:a16="http://schemas.microsoft.com/office/drawing/2014/main" id="{EAA14DED-810F-4E66-893A-4EA0DC887E37}"/>
              </a:ext>
            </a:extLst>
          </p:cNvPr>
          <p:cNvSpPr/>
          <p:nvPr/>
        </p:nvSpPr>
        <p:spPr>
          <a:xfrm>
            <a:off x="3796359" y="6728629"/>
            <a:ext cx="64470" cy="102235"/>
          </a:xfrm>
          <a:custGeom>
            <a:avLst/>
            <a:gdLst>
              <a:gd name="connsiteX0" fmla="*/ 64441 w 64470"/>
              <a:gd name="connsiteY0" fmla="*/ 784 h 102235"/>
              <a:gd name="connsiteX1" fmla="*/ 4116 w 64470"/>
              <a:gd name="connsiteY1" fmla="*/ 100796 h 102235"/>
              <a:gd name="connsiteX2" fmla="*/ 12054 w 64470"/>
              <a:gd name="connsiteY2" fmla="*/ 56346 h 102235"/>
              <a:gd name="connsiteX3" fmla="*/ 64441 w 64470"/>
              <a:gd name="connsiteY3" fmla="*/ 784 h 10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70" h="102235">
                <a:moveTo>
                  <a:pt x="64441" y="784"/>
                </a:moveTo>
                <a:cubicBezTo>
                  <a:pt x="63118" y="8192"/>
                  <a:pt x="12847" y="91536"/>
                  <a:pt x="4116" y="100796"/>
                </a:cubicBezTo>
                <a:cubicBezTo>
                  <a:pt x="-4615" y="110056"/>
                  <a:pt x="1735" y="72221"/>
                  <a:pt x="12054" y="56346"/>
                </a:cubicBezTo>
                <a:cubicBezTo>
                  <a:pt x="22373" y="40471"/>
                  <a:pt x="65764" y="-6624"/>
                  <a:pt x="64441" y="78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: 図形 1163">
            <a:extLst>
              <a:ext uri="{FF2B5EF4-FFF2-40B4-BE49-F238E27FC236}">
                <a16:creationId xmlns:a16="http://schemas.microsoft.com/office/drawing/2014/main" id="{3C93EEA4-EBB6-4547-9A58-12141E2B1B6F}"/>
              </a:ext>
            </a:extLst>
          </p:cNvPr>
          <p:cNvSpPr/>
          <p:nvPr/>
        </p:nvSpPr>
        <p:spPr>
          <a:xfrm>
            <a:off x="3984503" y="6306329"/>
            <a:ext cx="14774" cy="187347"/>
          </a:xfrm>
          <a:custGeom>
            <a:avLst/>
            <a:gdLst>
              <a:gd name="connsiteX0" fmla="*/ 14410 w 14774"/>
              <a:gd name="connsiteY0" fmla="*/ 809 h 187347"/>
              <a:gd name="connsiteX1" fmla="*/ 9647 w 14774"/>
              <a:gd name="connsiteY1" fmla="*/ 183371 h 187347"/>
              <a:gd name="connsiteX2" fmla="*/ 122 w 14774"/>
              <a:gd name="connsiteY2" fmla="*/ 118284 h 187347"/>
              <a:gd name="connsiteX3" fmla="*/ 14410 w 14774"/>
              <a:gd name="connsiteY3" fmla="*/ 809 h 18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4" h="187347">
                <a:moveTo>
                  <a:pt x="14410" y="809"/>
                </a:moveTo>
                <a:cubicBezTo>
                  <a:pt x="15997" y="11657"/>
                  <a:pt x="12028" y="163792"/>
                  <a:pt x="9647" y="183371"/>
                </a:cubicBezTo>
                <a:cubicBezTo>
                  <a:pt x="7266" y="202950"/>
                  <a:pt x="1709" y="145271"/>
                  <a:pt x="122" y="118284"/>
                </a:cubicBezTo>
                <a:cubicBezTo>
                  <a:pt x="-1465" y="91297"/>
                  <a:pt x="12823" y="-10039"/>
                  <a:pt x="14410" y="8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: 図形 1164">
            <a:extLst>
              <a:ext uri="{FF2B5EF4-FFF2-40B4-BE49-F238E27FC236}">
                <a16:creationId xmlns:a16="http://schemas.microsoft.com/office/drawing/2014/main" id="{85EBC3AE-6550-4F8A-8FBB-C6ACD956800C}"/>
              </a:ext>
            </a:extLst>
          </p:cNvPr>
          <p:cNvSpPr/>
          <p:nvPr/>
        </p:nvSpPr>
        <p:spPr>
          <a:xfrm>
            <a:off x="3959222" y="6481763"/>
            <a:ext cx="17483" cy="136163"/>
          </a:xfrm>
          <a:custGeom>
            <a:avLst/>
            <a:gdLst>
              <a:gd name="connsiteX0" fmla="*/ 17466 w 17483"/>
              <a:gd name="connsiteY0" fmla="*/ 1587 h 136163"/>
              <a:gd name="connsiteX1" fmla="*/ 3178 w 17483"/>
              <a:gd name="connsiteY1" fmla="*/ 134937 h 136163"/>
              <a:gd name="connsiteX2" fmla="*/ 3 w 17483"/>
              <a:gd name="connsiteY2" fmla="*/ 65087 h 136163"/>
              <a:gd name="connsiteX3" fmla="*/ 17466 w 17483"/>
              <a:gd name="connsiteY3" fmla="*/ 1587 h 13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83" h="136163">
                <a:moveTo>
                  <a:pt x="17466" y="1587"/>
                </a:moveTo>
                <a:cubicBezTo>
                  <a:pt x="17995" y="13229"/>
                  <a:pt x="6088" y="124354"/>
                  <a:pt x="3178" y="134937"/>
                </a:cubicBezTo>
                <a:cubicBezTo>
                  <a:pt x="268" y="145520"/>
                  <a:pt x="267" y="84666"/>
                  <a:pt x="3" y="65087"/>
                </a:cubicBezTo>
                <a:cubicBezTo>
                  <a:pt x="-261" y="45508"/>
                  <a:pt x="16937" y="-10055"/>
                  <a:pt x="17466" y="15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: 図形 1165">
            <a:extLst>
              <a:ext uri="{FF2B5EF4-FFF2-40B4-BE49-F238E27FC236}">
                <a16:creationId xmlns:a16="http://schemas.microsoft.com/office/drawing/2014/main" id="{FB806B4A-1DD7-4476-BCD0-06428BF4E90C}"/>
              </a:ext>
            </a:extLst>
          </p:cNvPr>
          <p:cNvSpPr/>
          <p:nvPr/>
        </p:nvSpPr>
        <p:spPr>
          <a:xfrm>
            <a:off x="4048920" y="6308994"/>
            <a:ext cx="7176" cy="139340"/>
          </a:xfrm>
          <a:custGeom>
            <a:avLst/>
            <a:gdLst>
              <a:gd name="connsiteX0" fmla="*/ 793 w 7176"/>
              <a:gd name="connsiteY0" fmla="*/ 1319 h 139340"/>
              <a:gd name="connsiteX1" fmla="*/ 793 w 7176"/>
              <a:gd name="connsiteY1" fmla="*/ 137844 h 139340"/>
              <a:gd name="connsiteX2" fmla="*/ 7143 w 7176"/>
              <a:gd name="connsiteY2" fmla="*/ 71169 h 139340"/>
              <a:gd name="connsiteX3" fmla="*/ 793 w 7176"/>
              <a:gd name="connsiteY3" fmla="*/ 1319 h 13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6" h="139340">
                <a:moveTo>
                  <a:pt x="793" y="1319"/>
                </a:moveTo>
                <a:cubicBezTo>
                  <a:pt x="-265" y="12431"/>
                  <a:pt x="-265" y="126202"/>
                  <a:pt x="793" y="137844"/>
                </a:cubicBezTo>
                <a:cubicBezTo>
                  <a:pt x="1851" y="149486"/>
                  <a:pt x="6614" y="89954"/>
                  <a:pt x="7143" y="71169"/>
                </a:cubicBezTo>
                <a:cubicBezTo>
                  <a:pt x="7672" y="52384"/>
                  <a:pt x="1851" y="-9793"/>
                  <a:pt x="793" y="13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: 図形 1166">
            <a:extLst>
              <a:ext uri="{FF2B5EF4-FFF2-40B4-BE49-F238E27FC236}">
                <a16:creationId xmlns:a16="http://schemas.microsoft.com/office/drawing/2014/main" id="{67682E57-1839-4C9B-987F-1126C428F7A9}"/>
              </a:ext>
            </a:extLst>
          </p:cNvPr>
          <p:cNvSpPr/>
          <p:nvPr/>
        </p:nvSpPr>
        <p:spPr>
          <a:xfrm>
            <a:off x="4082951" y="6300786"/>
            <a:ext cx="60427" cy="163816"/>
          </a:xfrm>
          <a:custGeom>
            <a:avLst/>
            <a:gdLst>
              <a:gd name="connsiteX0" fmla="*/ 42962 w 60427"/>
              <a:gd name="connsiteY0" fmla="*/ 2 h 163816"/>
              <a:gd name="connsiteX1" fmla="*/ 60424 w 60427"/>
              <a:gd name="connsiteY1" fmla="*/ 90489 h 163816"/>
              <a:gd name="connsiteX2" fmla="*/ 41374 w 60427"/>
              <a:gd name="connsiteY2" fmla="*/ 115889 h 163816"/>
              <a:gd name="connsiteX3" fmla="*/ 12799 w 60427"/>
              <a:gd name="connsiteY3" fmla="*/ 142877 h 163816"/>
              <a:gd name="connsiteX4" fmla="*/ 1687 w 60427"/>
              <a:gd name="connsiteY4" fmla="*/ 163514 h 163816"/>
              <a:gd name="connsiteX5" fmla="*/ 4862 w 60427"/>
              <a:gd name="connsiteY5" fmla="*/ 127002 h 163816"/>
              <a:gd name="connsiteX6" fmla="*/ 46137 w 60427"/>
              <a:gd name="connsiteY6" fmla="*/ 93664 h 163816"/>
              <a:gd name="connsiteX7" fmla="*/ 42962 w 60427"/>
              <a:gd name="connsiteY7" fmla="*/ 2 h 16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27" h="163816">
                <a:moveTo>
                  <a:pt x="42962" y="2"/>
                </a:moveTo>
                <a:cubicBezTo>
                  <a:pt x="45343" y="-527"/>
                  <a:pt x="60689" y="71175"/>
                  <a:pt x="60424" y="90489"/>
                </a:cubicBezTo>
                <a:cubicBezTo>
                  <a:pt x="60159" y="109803"/>
                  <a:pt x="49311" y="107158"/>
                  <a:pt x="41374" y="115889"/>
                </a:cubicBezTo>
                <a:cubicBezTo>
                  <a:pt x="33437" y="124620"/>
                  <a:pt x="19413" y="134940"/>
                  <a:pt x="12799" y="142877"/>
                </a:cubicBezTo>
                <a:cubicBezTo>
                  <a:pt x="6185" y="150814"/>
                  <a:pt x="3010" y="166160"/>
                  <a:pt x="1687" y="163514"/>
                </a:cubicBezTo>
                <a:cubicBezTo>
                  <a:pt x="364" y="160868"/>
                  <a:pt x="-2546" y="138644"/>
                  <a:pt x="4862" y="127002"/>
                </a:cubicBezTo>
                <a:cubicBezTo>
                  <a:pt x="12270" y="115360"/>
                  <a:pt x="39258" y="112185"/>
                  <a:pt x="46137" y="93664"/>
                </a:cubicBezTo>
                <a:cubicBezTo>
                  <a:pt x="53016" y="75143"/>
                  <a:pt x="40581" y="531"/>
                  <a:pt x="42962" y="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: 図形 1167">
            <a:extLst>
              <a:ext uri="{FF2B5EF4-FFF2-40B4-BE49-F238E27FC236}">
                <a16:creationId xmlns:a16="http://schemas.microsoft.com/office/drawing/2014/main" id="{3B5DAEB6-F2BC-45F4-87B6-33FC1036B37F}"/>
              </a:ext>
            </a:extLst>
          </p:cNvPr>
          <p:cNvSpPr/>
          <p:nvPr/>
        </p:nvSpPr>
        <p:spPr>
          <a:xfrm>
            <a:off x="3922624" y="6257843"/>
            <a:ext cx="51020" cy="127559"/>
          </a:xfrm>
          <a:custGeom>
            <a:avLst/>
            <a:gdLst>
              <a:gd name="connsiteX0" fmla="*/ 50889 w 51020"/>
              <a:gd name="connsiteY0" fmla="*/ 82 h 127559"/>
              <a:gd name="connsiteX1" fmla="*/ 20726 w 51020"/>
              <a:gd name="connsiteY1" fmla="*/ 49295 h 127559"/>
              <a:gd name="connsiteX2" fmla="*/ 1676 w 51020"/>
              <a:gd name="connsiteY2" fmla="*/ 127082 h 127559"/>
              <a:gd name="connsiteX3" fmla="*/ 1676 w 51020"/>
              <a:gd name="connsiteY3" fmla="*/ 81045 h 127559"/>
              <a:gd name="connsiteX4" fmla="*/ 8026 w 51020"/>
              <a:gd name="connsiteY4" fmla="*/ 60407 h 127559"/>
              <a:gd name="connsiteX5" fmla="*/ 50889 w 51020"/>
              <a:gd name="connsiteY5" fmla="*/ 82 h 12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20" h="127559">
                <a:moveTo>
                  <a:pt x="50889" y="82"/>
                </a:moveTo>
                <a:cubicBezTo>
                  <a:pt x="53006" y="-1770"/>
                  <a:pt x="28928" y="28128"/>
                  <a:pt x="20726" y="49295"/>
                </a:cubicBezTo>
                <a:cubicBezTo>
                  <a:pt x="12524" y="70462"/>
                  <a:pt x="4851" y="121790"/>
                  <a:pt x="1676" y="127082"/>
                </a:cubicBezTo>
                <a:cubicBezTo>
                  <a:pt x="-1499" y="132374"/>
                  <a:pt x="618" y="92157"/>
                  <a:pt x="1676" y="81045"/>
                </a:cubicBezTo>
                <a:cubicBezTo>
                  <a:pt x="2734" y="69933"/>
                  <a:pt x="1147" y="71255"/>
                  <a:pt x="8026" y="60407"/>
                </a:cubicBezTo>
                <a:cubicBezTo>
                  <a:pt x="14905" y="49559"/>
                  <a:pt x="48772" y="1934"/>
                  <a:pt x="50889" y="8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: 図形 1168">
            <a:extLst>
              <a:ext uri="{FF2B5EF4-FFF2-40B4-BE49-F238E27FC236}">
                <a16:creationId xmlns:a16="http://schemas.microsoft.com/office/drawing/2014/main" id="{623FA5DE-F33D-4957-8560-9CD705A93DC6}"/>
              </a:ext>
            </a:extLst>
          </p:cNvPr>
          <p:cNvSpPr/>
          <p:nvPr/>
        </p:nvSpPr>
        <p:spPr>
          <a:xfrm>
            <a:off x="3902063" y="6216011"/>
            <a:ext cx="6413" cy="167963"/>
          </a:xfrm>
          <a:custGeom>
            <a:avLst/>
            <a:gdLst>
              <a:gd name="connsiteX0" fmla="*/ 4775 w 6413"/>
              <a:gd name="connsiteY0" fmla="*/ 639 h 167963"/>
              <a:gd name="connsiteX1" fmla="*/ 12 w 6413"/>
              <a:gd name="connsiteY1" fmla="*/ 164152 h 167963"/>
              <a:gd name="connsiteX2" fmla="*/ 6362 w 6413"/>
              <a:gd name="connsiteY2" fmla="*/ 108589 h 167963"/>
              <a:gd name="connsiteX3" fmla="*/ 4775 w 6413"/>
              <a:gd name="connsiteY3" fmla="*/ 639 h 16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3" h="167963">
                <a:moveTo>
                  <a:pt x="4775" y="639"/>
                </a:moveTo>
                <a:cubicBezTo>
                  <a:pt x="3717" y="9899"/>
                  <a:pt x="-252" y="146160"/>
                  <a:pt x="12" y="164152"/>
                </a:cubicBezTo>
                <a:cubicBezTo>
                  <a:pt x="276" y="182144"/>
                  <a:pt x="6097" y="131872"/>
                  <a:pt x="6362" y="108589"/>
                </a:cubicBezTo>
                <a:cubicBezTo>
                  <a:pt x="6627" y="85306"/>
                  <a:pt x="5833" y="-8621"/>
                  <a:pt x="4775" y="63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: 図形 1169">
            <a:extLst>
              <a:ext uri="{FF2B5EF4-FFF2-40B4-BE49-F238E27FC236}">
                <a16:creationId xmlns:a16="http://schemas.microsoft.com/office/drawing/2014/main" id="{4A67A619-493A-4646-A9CA-0E079F3387B5}"/>
              </a:ext>
            </a:extLst>
          </p:cNvPr>
          <p:cNvSpPr/>
          <p:nvPr/>
        </p:nvSpPr>
        <p:spPr>
          <a:xfrm>
            <a:off x="4049504" y="6215059"/>
            <a:ext cx="76655" cy="71482"/>
          </a:xfrm>
          <a:custGeom>
            <a:avLst/>
            <a:gdLst>
              <a:gd name="connsiteX0" fmla="*/ 76409 w 76655"/>
              <a:gd name="connsiteY0" fmla="*/ 4 h 71482"/>
              <a:gd name="connsiteX1" fmla="*/ 43071 w 76655"/>
              <a:gd name="connsiteY1" fmla="*/ 55566 h 71482"/>
              <a:gd name="connsiteX2" fmla="*/ 209 w 76655"/>
              <a:gd name="connsiteY2" fmla="*/ 71441 h 71482"/>
              <a:gd name="connsiteX3" fmla="*/ 25609 w 76655"/>
              <a:gd name="connsiteY3" fmla="*/ 52391 h 71482"/>
              <a:gd name="connsiteX4" fmla="*/ 76409 w 76655"/>
              <a:gd name="connsiteY4" fmla="*/ 4 h 7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55" h="71482">
                <a:moveTo>
                  <a:pt x="76409" y="4"/>
                </a:moveTo>
                <a:cubicBezTo>
                  <a:pt x="79319" y="533"/>
                  <a:pt x="55771" y="43660"/>
                  <a:pt x="43071" y="55566"/>
                </a:cubicBezTo>
                <a:cubicBezTo>
                  <a:pt x="30371" y="67472"/>
                  <a:pt x="3119" y="71970"/>
                  <a:pt x="209" y="71441"/>
                </a:cubicBezTo>
                <a:cubicBezTo>
                  <a:pt x="-2701" y="70912"/>
                  <a:pt x="25609" y="52391"/>
                  <a:pt x="25609" y="52391"/>
                </a:cubicBezTo>
                <a:cubicBezTo>
                  <a:pt x="36192" y="44189"/>
                  <a:pt x="73499" y="-525"/>
                  <a:pt x="76409" y="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: 図形 1170">
            <a:extLst>
              <a:ext uri="{FF2B5EF4-FFF2-40B4-BE49-F238E27FC236}">
                <a16:creationId xmlns:a16="http://schemas.microsoft.com/office/drawing/2014/main" id="{E1DE57A8-BE33-47DE-9F5C-C4533A03DDEC}"/>
              </a:ext>
            </a:extLst>
          </p:cNvPr>
          <p:cNvSpPr/>
          <p:nvPr/>
        </p:nvSpPr>
        <p:spPr>
          <a:xfrm>
            <a:off x="4026350" y="6473323"/>
            <a:ext cx="53774" cy="214106"/>
          </a:xfrm>
          <a:custGeom>
            <a:avLst/>
            <a:gdLst>
              <a:gd name="connsiteX0" fmla="*/ 53525 w 53774"/>
              <a:gd name="connsiteY0" fmla="*/ 2090 h 214106"/>
              <a:gd name="connsiteX1" fmla="*/ 1138 w 53774"/>
              <a:gd name="connsiteY1" fmla="*/ 211640 h 214106"/>
              <a:gd name="connsiteX2" fmla="*/ 20188 w 53774"/>
              <a:gd name="connsiteY2" fmla="*/ 110040 h 214106"/>
              <a:gd name="connsiteX3" fmla="*/ 53525 w 53774"/>
              <a:gd name="connsiteY3" fmla="*/ 2090 h 21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74" h="214106">
                <a:moveTo>
                  <a:pt x="53525" y="2090"/>
                </a:moveTo>
                <a:cubicBezTo>
                  <a:pt x="50350" y="19023"/>
                  <a:pt x="6694" y="193648"/>
                  <a:pt x="1138" y="211640"/>
                </a:cubicBezTo>
                <a:cubicBezTo>
                  <a:pt x="-4418" y="229632"/>
                  <a:pt x="11721" y="144436"/>
                  <a:pt x="20188" y="110040"/>
                </a:cubicBezTo>
                <a:cubicBezTo>
                  <a:pt x="28655" y="75644"/>
                  <a:pt x="56700" y="-14843"/>
                  <a:pt x="53525" y="209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: 図形 1171">
            <a:extLst>
              <a:ext uri="{FF2B5EF4-FFF2-40B4-BE49-F238E27FC236}">
                <a16:creationId xmlns:a16="http://schemas.microsoft.com/office/drawing/2014/main" id="{5FB648B8-D1C4-42C5-990B-D0446341CAE3}"/>
              </a:ext>
            </a:extLst>
          </p:cNvPr>
          <p:cNvSpPr/>
          <p:nvPr/>
        </p:nvSpPr>
        <p:spPr>
          <a:xfrm>
            <a:off x="3903656" y="6695979"/>
            <a:ext cx="125419" cy="173420"/>
          </a:xfrm>
          <a:custGeom>
            <a:avLst/>
            <a:gdLst>
              <a:gd name="connsiteX0" fmla="*/ 125419 w 125419"/>
              <a:gd name="connsiteY0" fmla="*/ 96 h 173420"/>
              <a:gd name="connsiteX1" fmla="*/ 65094 w 125419"/>
              <a:gd name="connsiteY1" fmla="*/ 47721 h 173420"/>
              <a:gd name="connsiteX2" fmla="*/ 39694 w 125419"/>
              <a:gd name="connsiteY2" fmla="*/ 100109 h 173420"/>
              <a:gd name="connsiteX3" fmla="*/ 7 w 125419"/>
              <a:gd name="connsiteY3" fmla="*/ 173134 h 173420"/>
              <a:gd name="connsiteX4" fmla="*/ 42869 w 125419"/>
              <a:gd name="connsiteY4" fmla="*/ 123921 h 173420"/>
              <a:gd name="connsiteX5" fmla="*/ 57157 w 125419"/>
              <a:gd name="connsiteY5" fmla="*/ 84234 h 173420"/>
              <a:gd name="connsiteX6" fmla="*/ 65094 w 125419"/>
              <a:gd name="connsiteY6" fmla="*/ 60421 h 173420"/>
              <a:gd name="connsiteX7" fmla="*/ 125419 w 125419"/>
              <a:gd name="connsiteY7" fmla="*/ 96 h 17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19" h="173420">
                <a:moveTo>
                  <a:pt x="125419" y="96"/>
                </a:moveTo>
                <a:cubicBezTo>
                  <a:pt x="125419" y="-2021"/>
                  <a:pt x="79381" y="31052"/>
                  <a:pt x="65094" y="47721"/>
                </a:cubicBezTo>
                <a:cubicBezTo>
                  <a:pt x="50807" y="64390"/>
                  <a:pt x="50542" y="79207"/>
                  <a:pt x="39694" y="100109"/>
                </a:cubicBezTo>
                <a:cubicBezTo>
                  <a:pt x="28846" y="121011"/>
                  <a:pt x="-522" y="169165"/>
                  <a:pt x="7" y="173134"/>
                </a:cubicBezTo>
                <a:cubicBezTo>
                  <a:pt x="536" y="177103"/>
                  <a:pt x="33344" y="138738"/>
                  <a:pt x="42869" y="123921"/>
                </a:cubicBezTo>
                <a:cubicBezTo>
                  <a:pt x="52394" y="109104"/>
                  <a:pt x="53453" y="94817"/>
                  <a:pt x="57157" y="84234"/>
                </a:cubicBezTo>
                <a:cubicBezTo>
                  <a:pt x="60861" y="73651"/>
                  <a:pt x="55040" y="74708"/>
                  <a:pt x="65094" y="60421"/>
                </a:cubicBezTo>
                <a:cubicBezTo>
                  <a:pt x="75148" y="46134"/>
                  <a:pt x="125419" y="2213"/>
                  <a:pt x="125419" y="9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: 図形 1172">
            <a:extLst>
              <a:ext uri="{FF2B5EF4-FFF2-40B4-BE49-F238E27FC236}">
                <a16:creationId xmlns:a16="http://schemas.microsoft.com/office/drawing/2014/main" id="{E0535713-B6DB-448A-9D69-9968025FB9A0}"/>
              </a:ext>
            </a:extLst>
          </p:cNvPr>
          <p:cNvSpPr/>
          <p:nvPr/>
        </p:nvSpPr>
        <p:spPr>
          <a:xfrm>
            <a:off x="3809652" y="6707114"/>
            <a:ext cx="73450" cy="204960"/>
          </a:xfrm>
          <a:custGeom>
            <a:avLst/>
            <a:gdLst>
              <a:gd name="connsiteX0" fmla="*/ 73373 w 73450"/>
              <a:gd name="connsiteY0" fmla="*/ 74 h 204960"/>
              <a:gd name="connsiteX1" fmla="*/ 8286 w 73450"/>
              <a:gd name="connsiteY1" fmla="*/ 138186 h 204960"/>
              <a:gd name="connsiteX2" fmla="*/ 348 w 73450"/>
              <a:gd name="connsiteY2" fmla="*/ 147711 h 204960"/>
              <a:gd name="connsiteX3" fmla="*/ 1936 w 73450"/>
              <a:gd name="connsiteY3" fmla="*/ 204861 h 204960"/>
              <a:gd name="connsiteX4" fmla="*/ 6698 w 73450"/>
              <a:gd name="connsiteY4" fmla="*/ 160411 h 204960"/>
              <a:gd name="connsiteX5" fmla="*/ 20986 w 73450"/>
              <a:gd name="connsiteY5" fmla="*/ 119136 h 204960"/>
              <a:gd name="connsiteX6" fmla="*/ 73373 w 73450"/>
              <a:gd name="connsiteY6" fmla="*/ 74 h 20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50" h="204960">
                <a:moveTo>
                  <a:pt x="73373" y="74"/>
                </a:moveTo>
                <a:cubicBezTo>
                  <a:pt x="71256" y="3249"/>
                  <a:pt x="20457" y="113580"/>
                  <a:pt x="8286" y="138186"/>
                </a:cubicBezTo>
                <a:cubicBezTo>
                  <a:pt x="-3885" y="162792"/>
                  <a:pt x="1406" y="136599"/>
                  <a:pt x="348" y="147711"/>
                </a:cubicBezTo>
                <a:cubicBezTo>
                  <a:pt x="-710" y="158823"/>
                  <a:pt x="878" y="202744"/>
                  <a:pt x="1936" y="204861"/>
                </a:cubicBezTo>
                <a:cubicBezTo>
                  <a:pt x="2994" y="206978"/>
                  <a:pt x="3523" y="174698"/>
                  <a:pt x="6698" y="160411"/>
                </a:cubicBezTo>
                <a:cubicBezTo>
                  <a:pt x="9873" y="146124"/>
                  <a:pt x="8286" y="142684"/>
                  <a:pt x="20986" y="119136"/>
                </a:cubicBezTo>
                <a:cubicBezTo>
                  <a:pt x="33686" y="95588"/>
                  <a:pt x="75490" y="-3101"/>
                  <a:pt x="73373" y="7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: 図形 1174">
            <a:extLst>
              <a:ext uri="{FF2B5EF4-FFF2-40B4-BE49-F238E27FC236}">
                <a16:creationId xmlns:a16="http://schemas.microsoft.com/office/drawing/2014/main" id="{4A820909-C3C7-4366-B972-C331705EDD09}"/>
              </a:ext>
            </a:extLst>
          </p:cNvPr>
          <p:cNvSpPr/>
          <p:nvPr/>
        </p:nvSpPr>
        <p:spPr>
          <a:xfrm>
            <a:off x="3811303" y="6849797"/>
            <a:ext cx="121028" cy="75408"/>
          </a:xfrm>
          <a:custGeom>
            <a:avLst/>
            <a:gdLst>
              <a:gd name="connsiteX0" fmla="*/ 120935 w 121028"/>
              <a:gd name="connsiteY0" fmla="*/ 266 h 75408"/>
              <a:gd name="connsiteX1" fmla="*/ 51085 w 121028"/>
              <a:gd name="connsiteY1" fmla="*/ 65353 h 75408"/>
              <a:gd name="connsiteX2" fmla="*/ 285 w 121028"/>
              <a:gd name="connsiteY2" fmla="*/ 74878 h 75408"/>
              <a:gd name="connsiteX3" fmla="*/ 32035 w 121028"/>
              <a:gd name="connsiteY3" fmla="*/ 62178 h 75408"/>
              <a:gd name="connsiteX4" fmla="*/ 65372 w 121028"/>
              <a:gd name="connsiteY4" fmla="*/ 43128 h 75408"/>
              <a:gd name="connsiteX5" fmla="*/ 120935 w 121028"/>
              <a:gd name="connsiteY5" fmla="*/ 266 h 7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28" h="75408">
                <a:moveTo>
                  <a:pt x="120935" y="266"/>
                </a:moveTo>
                <a:cubicBezTo>
                  <a:pt x="118554" y="3970"/>
                  <a:pt x="71193" y="52918"/>
                  <a:pt x="51085" y="65353"/>
                </a:cubicBezTo>
                <a:cubicBezTo>
                  <a:pt x="30977" y="77788"/>
                  <a:pt x="3460" y="75407"/>
                  <a:pt x="285" y="74878"/>
                </a:cubicBezTo>
                <a:cubicBezTo>
                  <a:pt x="-2890" y="74349"/>
                  <a:pt x="21187" y="67470"/>
                  <a:pt x="32035" y="62178"/>
                </a:cubicBezTo>
                <a:cubicBezTo>
                  <a:pt x="42883" y="56886"/>
                  <a:pt x="51084" y="53711"/>
                  <a:pt x="65372" y="43128"/>
                </a:cubicBezTo>
                <a:cubicBezTo>
                  <a:pt x="79659" y="32545"/>
                  <a:pt x="123316" y="-3438"/>
                  <a:pt x="120935" y="26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: 図形 1175">
            <a:extLst>
              <a:ext uri="{FF2B5EF4-FFF2-40B4-BE49-F238E27FC236}">
                <a16:creationId xmlns:a16="http://schemas.microsoft.com/office/drawing/2014/main" id="{744F176F-19CF-408F-934E-85EEB7AB45A7}"/>
              </a:ext>
            </a:extLst>
          </p:cNvPr>
          <p:cNvSpPr/>
          <p:nvPr/>
        </p:nvSpPr>
        <p:spPr>
          <a:xfrm>
            <a:off x="3811443" y="6845245"/>
            <a:ext cx="114488" cy="21143"/>
          </a:xfrm>
          <a:custGeom>
            <a:avLst/>
            <a:gdLst>
              <a:gd name="connsiteX0" fmla="*/ 114445 w 114488"/>
              <a:gd name="connsiteY0" fmla="*/ 55 h 21143"/>
              <a:gd name="connsiteX1" fmla="*/ 33482 w 114488"/>
              <a:gd name="connsiteY1" fmla="*/ 14343 h 21143"/>
              <a:gd name="connsiteX2" fmla="*/ 145 w 114488"/>
              <a:gd name="connsiteY2" fmla="*/ 6405 h 21143"/>
              <a:gd name="connsiteX3" fmla="*/ 44595 w 114488"/>
              <a:gd name="connsiteY3" fmla="*/ 20693 h 21143"/>
              <a:gd name="connsiteX4" fmla="*/ 114445 w 114488"/>
              <a:gd name="connsiteY4" fmla="*/ 55 h 2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88" h="21143">
                <a:moveTo>
                  <a:pt x="114445" y="55"/>
                </a:moveTo>
                <a:cubicBezTo>
                  <a:pt x="112593" y="-1003"/>
                  <a:pt x="52532" y="13285"/>
                  <a:pt x="33482" y="14343"/>
                </a:cubicBezTo>
                <a:cubicBezTo>
                  <a:pt x="14432" y="15401"/>
                  <a:pt x="-1707" y="5347"/>
                  <a:pt x="145" y="6405"/>
                </a:cubicBezTo>
                <a:cubicBezTo>
                  <a:pt x="1997" y="7463"/>
                  <a:pt x="31366" y="16724"/>
                  <a:pt x="44595" y="20693"/>
                </a:cubicBezTo>
                <a:cubicBezTo>
                  <a:pt x="57824" y="24662"/>
                  <a:pt x="116297" y="1113"/>
                  <a:pt x="114445" y="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: 図形 1176">
            <a:extLst>
              <a:ext uri="{FF2B5EF4-FFF2-40B4-BE49-F238E27FC236}">
                <a16:creationId xmlns:a16="http://schemas.microsoft.com/office/drawing/2014/main" id="{2AD8AB01-AA4C-4449-A8C0-CCD750D4A80E}"/>
              </a:ext>
            </a:extLst>
          </p:cNvPr>
          <p:cNvSpPr/>
          <p:nvPr/>
        </p:nvSpPr>
        <p:spPr>
          <a:xfrm>
            <a:off x="3895539" y="6597593"/>
            <a:ext cx="108515" cy="174694"/>
          </a:xfrm>
          <a:custGeom>
            <a:avLst/>
            <a:gdLst>
              <a:gd name="connsiteX0" fmla="*/ 108136 w 108515"/>
              <a:gd name="connsiteY0" fmla="*/ 57 h 174694"/>
              <a:gd name="connsiteX1" fmla="*/ 98611 w 108515"/>
              <a:gd name="connsiteY1" fmla="*/ 79432 h 174694"/>
              <a:gd name="connsiteX2" fmla="*/ 38286 w 108515"/>
              <a:gd name="connsiteY2" fmla="*/ 120707 h 174694"/>
              <a:gd name="connsiteX3" fmla="*/ 186 w 108515"/>
              <a:gd name="connsiteY3" fmla="*/ 174682 h 174694"/>
              <a:gd name="connsiteX4" fmla="*/ 25586 w 108515"/>
              <a:gd name="connsiteY4" fmla="*/ 125470 h 174694"/>
              <a:gd name="connsiteX5" fmla="*/ 66861 w 108515"/>
              <a:gd name="connsiteY5" fmla="*/ 90545 h 174694"/>
              <a:gd name="connsiteX6" fmla="*/ 95436 w 108515"/>
              <a:gd name="connsiteY6" fmla="*/ 66732 h 174694"/>
              <a:gd name="connsiteX7" fmla="*/ 108136 w 108515"/>
              <a:gd name="connsiteY7" fmla="*/ 57 h 17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15" h="174694">
                <a:moveTo>
                  <a:pt x="108136" y="57"/>
                </a:moveTo>
                <a:cubicBezTo>
                  <a:pt x="108665" y="2174"/>
                  <a:pt x="110253" y="59324"/>
                  <a:pt x="98611" y="79432"/>
                </a:cubicBezTo>
                <a:cubicBezTo>
                  <a:pt x="86969" y="99540"/>
                  <a:pt x="54690" y="104832"/>
                  <a:pt x="38286" y="120707"/>
                </a:cubicBezTo>
                <a:cubicBezTo>
                  <a:pt x="21882" y="136582"/>
                  <a:pt x="2303" y="173888"/>
                  <a:pt x="186" y="174682"/>
                </a:cubicBezTo>
                <a:cubicBezTo>
                  <a:pt x="-1931" y="175476"/>
                  <a:pt x="14473" y="139493"/>
                  <a:pt x="25586" y="125470"/>
                </a:cubicBezTo>
                <a:cubicBezTo>
                  <a:pt x="36699" y="111447"/>
                  <a:pt x="55219" y="100335"/>
                  <a:pt x="66861" y="90545"/>
                </a:cubicBezTo>
                <a:cubicBezTo>
                  <a:pt x="78503" y="80755"/>
                  <a:pt x="90938" y="78109"/>
                  <a:pt x="95436" y="66732"/>
                </a:cubicBezTo>
                <a:cubicBezTo>
                  <a:pt x="99934" y="55355"/>
                  <a:pt x="107607" y="-2060"/>
                  <a:pt x="108136" y="5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: 図形 1177">
            <a:extLst>
              <a:ext uri="{FF2B5EF4-FFF2-40B4-BE49-F238E27FC236}">
                <a16:creationId xmlns:a16="http://schemas.microsoft.com/office/drawing/2014/main" id="{19FB14D7-8624-4860-B996-036EF3DFB07A}"/>
              </a:ext>
            </a:extLst>
          </p:cNvPr>
          <p:cNvSpPr/>
          <p:nvPr/>
        </p:nvSpPr>
        <p:spPr>
          <a:xfrm>
            <a:off x="3824285" y="6567433"/>
            <a:ext cx="21440" cy="86672"/>
          </a:xfrm>
          <a:custGeom>
            <a:avLst/>
            <a:gdLst>
              <a:gd name="connsiteX0" fmla="*/ 3 w 21440"/>
              <a:gd name="connsiteY0" fmla="*/ 55 h 86672"/>
              <a:gd name="connsiteX1" fmla="*/ 19053 w 21440"/>
              <a:gd name="connsiteY1" fmla="*/ 71492 h 86672"/>
              <a:gd name="connsiteX2" fmla="*/ 20640 w 21440"/>
              <a:gd name="connsiteY2" fmla="*/ 84192 h 86672"/>
              <a:gd name="connsiteX3" fmla="*/ 3 w 21440"/>
              <a:gd name="connsiteY3" fmla="*/ 55 h 8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40" h="86672">
                <a:moveTo>
                  <a:pt x="3" y="55"/>
                </a:moveTo>
                <a:cubicBezTo>
                  <a:pt x="-261" y="-2062"/>
                  <a:pt x="15614" y="57469"/>
                  <a:pt x="19053" y="71492"/>
                </a:cubicBezTo>
                <a:cubicBezTo>
                  <a:pt x="22492" y="85515"/>
                  <a:pt x="21434" y="90013"/>
                  <a:pt x="20640" y="84192"/>
                </a:cubicBezTo>
                <a:cubicBezTo>
                  <a:pt x="19846" y="78371"/>
                  <a:pt x="267" y="2172"/>
                  <a:pt x="3" y="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: 図形 1178">
            <a:extLst>
              <a:ext uri="{FF2B5EF4-FFF2-40B4-BE49-F238E27FC236}">
                <a16:creationId xmlns:a16="http://schemas.microsoft.com/office/drawing/2014/main" id="{15622F89-F005-4379-B373-7353B6D3055E}"/>
              </a:ext>
            </a:extLst>
          </p:cNvPr>
          <p:cNvSpPr/>
          <p:nvPr/>
        </p:nvSpPr>
        <p:spPr>
          <a:xfrm>
            <a:off x="4164112" y="6334118"/>
            <a:ext cx="19297" cy="101797"/>
          </a:xfrm>
          <a:custGeom>
            <a:avLst/>
            <a:gdLst>
              <a:gd name="connsiteX0" fmla="*/ 1488 w 19297"/>
              <a:gd name="connsiteY0" fmla="*/ 7 h 101797"/>
              <a:gd name="connsiteX1" fmla="*/ 1488 w 19297"/>
              <a:gd name="connsiteY1" fmla="*/ 82557 h 101797"/>
              <a:gd name="connsiteX2" fmla="*/ 18951 w 19297"/>
              <a:gd name="connsiteY2" fmla="*/ 98432 h 101797"/>
              <a:gd name="connsiteX3" fmla="*/ 12601 w 19297"/>
              <a:gd name="connsiteY3" fmla="*/ 100020 h 101797"/>
              <a:gd name="connsiteX4" fmla="*/ 6251 w 19297"/>
              <a:gd name="connsiteY4" fmla="*/ 77795 h 101797"/>
              <a:gd name="connsiteX5" fmla="*/ 1488 w 19297"/>
              <a:gd name="connsiteY5" fmla="*/ 7 h 10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" h="101797">
                <a:moveTo>
                  <a:pt x="1488" y="7"/>
                </a:moveTo>
                <a:cubicBezTo>
                  <a:pt x="694" y="801"/>
                  <a:pt x="-1422" y="66153"/>
                  <a:pt x="1488" y="82557"/>
                </a:cubicBezTo>
                <a:cubicBezTo>
                  <a:pt x="4398" y="98961"/>
                  <a:pt x="17099" y="95522"/>
                  <a:pt x="18951" y="98432"/>
                </a:cubicBezTo>
                <a:cubicBezTo>
                  <a:pt x="20803" y="101342"/>
                  <a:pt x="14718" y="103460"/>
                  <a:pt x="12601" y="100020"/>
                </a:cubicBezTo>
                <a:cubicBezTo>
                  <a:pt x="10484" y="96581"/>
                  <a:pt x="6780" y="91024"/>
                  <a:pt x="6251" y="77795"/>
                </a:cubicBezTo>
                <a:cubicBezTo>
                  <a:pt x="5722" y="64566"/>
                  <a:pt x="2282" y="-787"/>
                  <a:pt x="1488" y="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: 図形 1179">
            <a:extLst>
              <a:ext uri="{FF2B5EF4-FFF2-40B4-BE49-F238E27FC236}">
                <a16:creationId xmlns:a16="http://schemas.microsoft.com/office/drawing/2014/main" id="{4AD19B96-FF93-453C-A22F-54633B003551}"/>
              </a:ext>
            </a:extLst>
          </p:cNvPr>
          <p:cNvSpPr/>
          <p:nvPr/>
        </p:nvSpPr>
        <p:spPr>
          <a:xfrm>
            <a:off x="4089738" y="6384924"/>
            <a:ext cx="137257" cy="315725"/>
          </a:xfrm>
          <a:custGeom>
            <a:avLst/>
            <a:gdLst>
              <a:gd name="connsiteX0" fmla="*/ 131425 w 137257"/>
              <a:gd name="connsiteY0" fmla="*/ 1 h 315725"/>
              <a:gd name="connsiteX1" fmla="*/ 133012 w 137257"/>
              <a:gd name="connsiteY1" fmla="*/ 63501 h 315725"/>
              <a:gd name="connsiteX2" fmla="*/ 83800 w 137257"/>
              <a:gd name="connsiteY2" fmla="*/ 111126 h 315725"/>
              <a:gd name="connsiteX3" fmla="*/ 12362 w 137257"/>
              <a:gd name="connsiteY3" fmla="*/ 293689 h 315725"/>
              <a:gd name="connsiteX4" fmla="*/ 1250 w 137257"/>
              <a:gd name="connsiteY4" fmla="*/ 306389 h 315725"/>
              <a:gd name="connsiteX5" fmla="*/ 26650 w 137257"/>
              <a:gd name="connsiteY5" fmla="*/ 238126 h 315725"/>
              <a:gd name="connsiteX6" fmla="*/ 53637 w 137257"/>
              <a:gd name="connsiteY6" fmla="*/ 130176 h 315725"/>
              <a:gd name="connsiteX7" fmla="*/ 104437 w 137257"/>
              <a:gd name="connsiteY7" fmla="*/ 61914 h 315725"/>
              <a:gd name="connsiteX8" fmla="*/ 131425 w 137257"/>
              <a:gd name="connsiteY8" fmla="*/ 1 h 31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257" h="315725">
                <a:moveTo>
                  <a:pt x="131425" y="1"/>
                </a:moveTo>
                <a:cubicBezTo>
                  <a:pt x="136187" y="265"/>
                  <a:pt x="140949" y="44980"/>
                  <a:pt x="133012" y="63501"/>
                </a:cubicBezTo>
                <a:cubicBezTo>
                  <a:pt x="125075" y="82022"/>
                  <a:pt x="103908" y="72761"/>
                  <a:pt x="83800" y="111126"/>
                </a:cubicBezTo>
                <a:cubicBezTo>
                  <a:pt x="63692" y="149491"/>
                  <a:pt x="26120" y="261145"/>
                  <a:pt x="12362" y="293689"/>
                </a:cubicBezTo>
                <a:cubicBezTo>
                  <a:pt x="-1396" y="326233"/>
                  <a:pt x="-1131" y="315649"/>
                  <a:pt x="1250" y="306389"/>
                </a:cubicBezTo>
                <a:cubicBezTo>
                  <a:pt x="3631" y="297129"/>
                  <a:pt x="17919" y="267495"/>
                  <a:pt x="26650" y="238126"/>
                </a:cubicBezTo>
                <a:cubicBezTo>
                  <a:pt x="35381" y="208757"/>
                  <a:pt x="40673" y="159545"/>
                  <a:pt x="53637" y="130176"/>
                </a:cubicBezTo>
                <a:cubicBezTo>
                  <a:pt x="66601" y="100807"/>
                  <a:pt x="92266" y="79376"/>
                  <a:pt x="104437" y="61914"/>
                </a:cubicBezTo>
                <a:cubicBezTo>
                  <a:pt x="116608" y="44452"/>
                  <a:pt x="126663" y="-263"/>
                  <a:pt x="131425" y="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: 図形 1180">
            <a:extLst>
              <a:ext uri="{FF2B5EF4-FFF2-40B4-BE49-F238E27FC236}">
                <a16:creationId xmlns:a16="http://schemas.microsoft.com/office/drawing/2014/main" id="{3C4FD7A9-7AD2-49A8-8B03-F09615E5CF0D}"/>
              </a:ext>
            </a:extLst>
          </p:cNvPr>
          <p:cNvSpPr/>
          <p:nvPr/>
        </p:nvSpPr>
        <p:spPr>
          <a:xfrm>
            <a:off x="4079795" y="6551579"/>
            <a:ext cx="174835" cy="214111"/>
          </a:xfrm>
          <a:custGeom>
            <a:avLst/>
            <a:gdLst>
              <a:gd name="connsiteX0" fmla="*/ 174705 w 174835"/>
              <a:gd name="connsiteY0" fmla="*/ 34 h 214111"/>
              <a:gd name="connsiteX1" fmla="*/ 127080 w 174835"/>
              <a:gd name="connsiteY1" fmla="*/ 104809 h 214111"/>
              <a:gd name="connsiteX2" fmla="*/ 87393 w 174835"/>
              <a:gd name="connsiteY2" fmla="*/ 146084 h 214111"/>
              <a:gd name="connsiteX3" fmla="*/ 36593 w 174835"/>
              <a:gd name="connsiteY3" fmla="*/ 190534 h 214111"/>
              <a:gd name="connsiteX4" fmla="*/ 1668 w 174835"/>
              <a:gd name="connsiteY4" fmla="*/ 212759 h 214111"/>
              <a:gd name="connsiteX5" fmla="*/ 90568 w 174835"/>
              <a:gd name="connsiteY5" fmla="*/ 152434 h 214111"/>
              <a:gd name="connsiteX6" fmla="*/ 139780 w 174835"/>
              <a:gd name="connsiteY6" fmla="*/ 93696 h 214111"/>
              <a:gd name="connsiteX7" fmla="*/ 174705 w 174835"/>
              <a:gd name="connsiteY7" fmla="*/ 34 h 21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835" h="214111">
                <a:moveTo>
                  <a:pt x="174705" y="34"/>
                </a:moveTo>
                <a:cubicBezTo>
                  <a:pt x="172588" y="1886"/>
                  <a:pt x="141632" y="80467"/>
                  <a:pt x="127080" y="104809"/>
                </a:cubicBezTo>
                <a:cubicBezTo>
                  <a:pt x="112528" y="129151"/>
                  <a:pt x="102474" y="131797"/>
                  <a:pt x="87393" y="146084"/>
                </a:cubicBezTo>
                <a:cubicBezTo>
                  <a:pt x="72312" y="160372"/>
                  <a:pt x="50880" y="179422"/>
                  <a:pt x="36593" y="190534"/>
                </a:cubicBezTo>
                <a:cubicBezTo>
                  <a:pt x="22305" y="201647"/>
                  <a:pt x="-7328" y="219109"/>
                  <a:pt x="1668" y="212759"/>
                </a:cubicBezTo>
                <a:cubicBezTo>
                  <a:pt x="10664" y="206409"/>
                  <a:pt x="67549" y="172278"/>
                  <a:pt x="90568" y="152434"/>
                </a:cubicBezTo>
                <a:cubicBezTo>
                  <a:pt x="113587" y="132590"/>
                  <a:pt x="126816" y="116715"/>
                  <a:pt x="139780" y="93696"/>
                </a:cubicBezTo>
                <a:cubicBezTo>
                  <a:pt x="152744" y="70677"/>
                  <a:pt x="176822" y="-1818"/>
                  <a:pt x="174705" y="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: 図形 1181">
            <a:extLst>
              <a:ext uri="{FF2B5EF4-FFF2-40B4-BE49-F238E27FC236}">
                <a16:creationId xmlns:a16="http://schemas.microsoft.com/office/drawing/2014/main" id="{EB77C189-4E2E-4FF7-8F58-C7A7DE8D5C0E}"/>
              </a:ext>
            </a:extLst>
          </p:cNvPr>
          <p:cNvSpPr/>
          <p:nvPr/>
        </p:nvSpPr>
        <p:spPr>
          <a:xfrm>
            <a:off x="3985081" y="6470650"/>
            <a:ext cx="215444" cy="324422"/>
          </a:xfrm>
          <a:custGeom>
            <a:avLst/>
            <a:gdLst>
              <a:gd name="connsiteX0" fmla="*/ 215444 w 215444"/>
              <a:gd name="connsiteY0" fmla="*/ 0 h 324422"/>
              <a:gd name="connsiteX1" fmla="*/ 163057 w 215444"/>
              <a:gd name="connsiteY1" fmla="*/ 150813 h 324422"/>
              <a:gd name="connsiteX2" fmla="*/ 153532 w 215444"/>
              <a:gd name="connsiteY2" fmla="*/ 182563 h 324422"/>
              <a:gd name="connsiteX3" fmla="*/ 128132 w 215444"/>
              <a:gd name="connsiteY3" fmla="*/ 223838 h 324422"/>
              <a:gd name="connsiteX4" fmla="*/ 66219 w 215444"/>
              <a:gd name="connsiteY4" fmla="*/ 242888 h 324422"/>
              <a:gd name="connsiteX5" fmla="*/ 32882 w 215444"/>
              <a:gd name="connsiteY5" fmla="*/ 255588 h 324422"/>
              <a:gd name="connsiteX6" fmla="*/ 9069 w 215444"/>
              <a:gd name="connsiteY6" fmla="*/ 323850 h 324422"/>
              <a:gd name="connsiteX7" fmla="*/ 9069 w 215444"/>
              <a:gd name="connsiteY7" fmla="*/ 285750 h 324422"/>
              <a:gd name="connsiteX8" fmla="*/ 118607 w 215444"/>
              <a:gd name="connsiteY8" fmla="*/ 241300 h 324422"/>
              <a:gd name="connsiteX9" fmla="*/ 158294 w 215444"/>
              <a:gd name="connsiteY9" fmla="*/ 146050 h 324422"/>
              <a:gd name="connsiteX10" fmla="*/ 215444 w 215444"/>
              <a:gd name="connsiteY10" fmla="*/ 0 h 32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444" h="324422">
                <a:moveTo>
                  <a:pt x="215444" y="0"/>
                </a:moveTo>
                <a:cubicBezTo>
                  <a:pt x="194410" y="60457"/>
                  <a:pt x="173376" y="120386"/>
                  <a:pt x="163057" y="150813"/>
                </a:cubicBezTo>
                <a:cubicBezTo>
                  <a:pt x="152738" y="181240"/>
                  <a:pt x="159353" y="170392"/>
                  <a:pt x="153532" y="182563"/>
                </a:cubicBezTo>
                <a:cubicBezTo>
                  <a:pt x="147711" y="194734"/>
                  <a:pt x="142684" y="213784"/>
                  <a:pt x="128132" y="223838"/>
                </a:cubicBezTo>
                <a:cubicBezTo>
                  <a:pt x="113580" y="233892"/>
                  <a:pt x="82094" y="237596"/>
                  <a:pt x="66219" y="242888"/>
                </a:cubicBezTo>
                <a:cubicBezTo>
                  <a:pt x="50344" y="248180"/>
                  <a:pt x="42407" y="242094"/>
                  <a:pt x="32882" y="255588"/>
                </a:cubicBezTo>
                <a:cubicBezTo>
                  <a:pt x="23357" y="269082"/>
                  <a:pt x="13038" y="318823"/>
                  <a:pt x="9069" y="323850"/>
                </a:cubicBezTo>
                <a:cubicBezTo>
                  <a:pt x="5100" y="328877"/>
                  <a:pt x="-9187" y="299508"/>
                  <a:pt x="9069" y="285750"/>
                </a:cubicBezTo>
                <a:cubicBezTo>
                  <a:pt x="27325" y="271992"/>
                  <a:pt x="93736" y="264583"/>
                  <a:pt x="118607" y="241300"/>
                </a:cubicBezTo>
                <a:cubicBezTo>
                  <a:pt x="143478" y="218017"/>
                  <a:pt x="142419" y="184150"/>
                  <a:pt x="158294" y="146050"/>
                </a:cubicBezTo>
                <a:lnTo>
                  <a:pt x="215444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: 図形 1182">
            <a:extLst>
              <a:ext uri="{FF2B5EF4-FFF2-40B4-BE49-F238E27FC236}">
                <a16:creationId xmlns:a16="http://schemas.microsoft.com/office/drawing/2014/main" id="{1786CB0C-D7DD-4921-A25F-BC1B0F30DF85}"/>
              </a:ext>
            </a:extLst>
          </p:cNvPr>
          <p:cNvSpPr/>
          <p:nvPr/>
        </p:nvSpPr>
        <p:spPr>
          <a:xfrm>
            <a:off x="3995354" y="6731799"/>
            <a:ext cx="119225" cy="78695"/>
          </a:xfrm>
          <a:custGeom>
            <a:avLst/>
            <a:gdLst>
              <a:gd name="connsiteX0" fmla="*/ 384 w 119225"/>
              <a:gd name="connsiteY0" fmla="*/ 78576 h 78695"/>
              <a:gd name="connsiteX1" fmla="*/ 40071 w 119225"/>
              <a:gd name="connsiteY1" fmla="*/ 21426 h 78695"/>
              <a:gd name="connsiteX2" fmla="*/ 117859 w 119225"/>
              <a:gd name="connsiteY2" fmla="*/ 26189 h 78695"/>
              <a:gd name="connsiteX3" fmla="*/ 87696 w 119225"/>
              <a:gd name="connsiteY3" fmla="*/ 5551 h 78695"/>
              <a:gd name="connsiteX4" fmla="*/ 62296 w 119225"/>
              <a:gd name="connsiteY4" fmla="*/ 3964 h 78695"/>
              <a:gd name="connsiteX5" fmla="*/ 384 w 119225"/>
              <a:gd name="connsiteY5" fmla="*/ 78576 h 7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25" h="78695">
                <a:moveTo>
                  <a:pt x="384" y="78576"/>
                </a:moveTo>
                <a:cubicBezTo>
                  <a:pt x="-3320" y="81486"/>
                  <a:pt x="20492" y="30157"/>
                  <a:pt x="40071" y="21426"/>
                </a:cubicBezTo>
                <a:cubicBezTo>
                  <a:pt x="59650" y="12695"/>
                  <a:pt x="109922" y="28835"/>
                  <a:pt x="117859" y="26189"/>
                </a:cubicBezTo>
                <a:cubicBezTo>
                  <a:pt x="125796" y="23543"/>
                  <a:pt x="96957" y="9255"/>
                  <a:pt x="87696" y="5551"/>
                </a:cubicBezTo>
                <a:cubicBezTo>
                  <a:pt x="78436" y="1847"/>
                  <a:pt x="75790" y="-3973"/>
                  <a:pt x="62296" y="3964"/>
                </a:cubicBezTo>
                <a:cubicBezTo>
                  <a:pt x="48802" y="11901"/>
                  <a:pt x="4088" y="75666"/>
                  <a:pt x="384" y="7857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: 図形 1183">
            <a:extLst>
              <a:ext uri="{FF2B5EF4-FFF2-40B4-BE49-F238E27FC236}">
                <a16:creationId xmlns:a16="http://schemas.microsoft.com/office/drawing/2014/main" id="{DEA667B5-47E8-4A2E-9D48-9310B5B1E33A}"/>
              </a:ext>
            </a:extLst>
          </p:cNvPr>
          <p:cNvSpPr/>
          <p:nvPr/>
        </p:nvSpPr>
        <p:spPr>
          <a:xfrm>
            <a:off x="3989113" y="6735692"/>
            <a:ext cx="157446" cy="67077"/>
          </a:xfrm>
          <a:custGeom>
            <a:avLst/>
            <a:gdLst>
              <a:gd name="connsiteX0" fmla="*/ 157437 w 157446"/>
              <a:gd name="connsiteY0" fmla="*/ 71 h 67077"/>
              <a:gd name="connsiteX1" fmla="*/ 90762 w 157446"/>
              <a:gd name="connsiteY1" fmla="*/ 34996 h 67077"/>
              <a:gd name="connsiteX2" fmla="*/ 275 w 157446"/>
              <a:gd name="connsiteY2" fmla="*/ 66746 h 67077"/>
              <a:gd name="connsiteX3" fmla="*/ 60600 w 157446"/>
              <a:gd name="connsiteY3" fmla="*/ 52458 h 67077"/>
              <a:gd name="connsiteX4" fmla="*/ 95525 w 157446"/>
              <a:gd name="connsiteY4" fmla="*/ 44521 h 67077"/>
              <a:gd name="connsiteX5" fmla="*/ 157437 w 157446"/>
              <a:gd name="connsiteY5" fmla="*/ 71 h 6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46" h="67077">
                <a:moveTo>
                  <a:pt x="157437" y="71"/>
                </a:moveTo>
                <a:cubicBezTo>
                  <a:pt x="156643" y="-1516"/>
                  <a:pt x="116956" y="23884"/>
                  <a:pt x="90762" y="34996"/>
                </a:cubicBezTo>
                <a:cubicBezTo>
                  <a:pt x="64568" y="46108"/>
                  <a:pt x="5302" y="63836"/>
                  <a:pt x="275" y="66746"/>
                </a:cubicBezTo>
                <a:cubicBezTo>
                  <a:pt x="-4752" y="69656"/>
                  <a:pt x="60600" y="52458"/>
                  <a:pt x="60600" y="52458"/>
                </a:cubicBezTo>
                <a:cubicBezTo>
                  <a:pt x="76475" y="48754"/>
                  <a:pt x="80179" y="50606"/>
                  <a:pt x="95525" y="44521"/>
                </a:cubicBezTo>
                <a:cubicBezTo>
                  <a:pt x="110871" y="38436"/>
                  <a:pt x="158231" y="1658"/>
                  <a:pt x="157437" y="7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: 図形 1184">
            <a:extLst>
              <a:ext uri="{FF2B5EF4-FFF2-40B4-BE49-F238E27FC236}">
                <a16:creationId xmlns:a16="http://schemas.microsoft.com/office/drawing/2014/main" id="{E33BEEBC-2F1A-4D30-8029-79236E7D9189}"/>
              </a:ext>
            </a:extLst>
          </p:cNvPr>
          <p:cNvSpPr/>
          <p:nvPr/>
        </p:nvSpPr>
        <p:spPr>
          <a:xfrm>
            <a:off x="3717860" y="6769059"/>
            <a:ext cx="115991" cy="99332"/>
          </a:xfrm>
          <a:custGeom>
            <a:avLst/>
            <a:gdLst>
              <a:gd name="connsiteX0" fmla="*/ 115953 w 115991"/>
              <a:gd name="connsiteY0" fmla="*/ 41 h 99332"/>
              <a:gd name="connsiteX1" fmla="*/ 50865 w 115991"/>
              <a:gd name="connsiteY1" fmla="*/ 96879 h 99332"/>
              <a:gd name="connsiteX2" fmla="*/ 65 w 115991"/>
              <a:gd name="connsiteY2" fmla="*/ 71479 h 99332"/>
              <a:gd name="connsiteX3" fmla="*/ 41340 w 115991"/>
              <a:gd name="connsiteY3" fmla="*/ 84179 h 99332"/>
              <a:gd name="connsiteX4" fmla="*/ 115953 w 115991"/>
              <a:gd name="connsiteY4" fmla="*/ 41 h 9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91" h="99332">
                <a:moveTo>
                  <a:pt x="115953" y="41"/>
                </a:moveTo>
                <a:cubicBezTo>
                  <a:pt x="117541" y="2158"/>
                  <a:pt x="70180" y="84973"/>
                  <a:pt x="50865" y="96879"/>
                </a:cubicBezTo>
                <a:cubicBezTo>
                  <a:pt x="31550" y="108785"/>
                  <a:pt x="1653" y="73596"/>
                  <a:pt x="65" y="71479"/>
                </a:cubicBezTo>
                <a:cubicBezTo>
                  <a:pt x="-1523" y="69362"/>
                  <a:pt x="25994" y="90000"/>
                  <a:pt x="41340" y="84179"/>
                </a:cubicBezTo>
                <a:cubicBezTo>
                  <a:pt x="56686" y="78358"/>
                  <a:pt x="114365" y="-2076"/>
                  <a:pt x="115953" y="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60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ヴァレンティノ" hidden="1">
            <a:extLst>
              <a:ext uri="{FF2B5EF4-FFF2-40B4-BE49-F238E27FC236}">
                <a16:creationId xmlns:a16="http://schemas.microsoft.com/office/drawing/2014/main" id="{524517A1-051D-4523-B095-6D7D31C5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"/>
            <a:ext cx="8496300" cy="127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6E1F123A-B5B9-4620-B2D8-C9B1E73B3C08}"/>
              </a:ext>
            </a:extLst>
          </p:cNvPr>
          <p:cNvSpPr/>
          <p:nvPr/>
        </p:nvSpPr>
        <p:spPr>
          <a:xfrm>
            <a:off x="1963694" y="3608054"/>
            <a:ext cx="582371" cy="236946"/>
          </a:xfrm>
          <a:custGeom>
            <a:avLst/>
            <a:gdLst>
              <a:gd name="connsiteX0" fmla="*/ 44 w 582371"/>
              <a:gd name="connsiteY0" fmla="*/ 67009 h 236946"/>
              <a:gd name="connsiteX1" fmla="*/ 204831 w 582371"/>
              <a:gd name="connsiteY1" fmla="*/ 3509 h 236946"/>
              <a:gd name="connsiteX2" fmla="*/ 541381 w 582371"/>
              <a:gd name="connsiteY2" fmla="*/ 181309 h 236946"/>
              <a:gd name="connsiteX3" fmla="*/ 576306 w 582371"/>
              <a:gd name="connsiteY3" fmla="*/ 236871 h 236946"/>
              <a:gd name="connsiteX4" fmla="*/ 538206 w 582371"/>
              <a:gd name="connsiteY4" fmla="*/ 190834 h 236946"/>
              <a:gd name="connsiteX5" fmla="*/ 420731 w 582371"/>
              <a:gd name="connsiteY5" fmla="*/ 92409 h 236946"/>
              <a:gd name="connsiteX6" fmla="*/ 220706 w 582371"/>
              <a:gd name="connsiteY6" fmla="*/ 334 h 236946"/>
              <a:gd name="connsiteX7" fmla="*/ 44 w 582371"/>
              <a:gd name="connsiteY7" fmla="*/ 67009 h 23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2371" h="236946">
                <a:moveTo>
                  <a:pt x="44" y="67009"/>
                </a:moveTo>
                <a:cubicBezTo>
                  <a:pt x="-2602" y="67538"/>
                  <a:pt x="114608" y="-15541"/>
                  <a:pt x="204831" y="3509"/>
                </a:cubicBezTo>
                <a:cubicBezTo>
                  <a:pt x="295054" y="22559"/>
                  <a:pt x="479469" y="142415"/>
                  <a:pt x="541381" y="181309"/>
                </a:cubicBezTo>
                <a:cubicBezTo>
                  <a:pt x="603294" y="220203"/>
                  <a:pt x="576835" y="235284"/>
                  <a:pt x="576306" y="236871"/>
                </a:cubicBezTo>
                <a:cubicBezTo>
                  <a:pt x="575777" y="238458"/>
                  <a:pt x="564135" y="214911"/>
                  <a:pt x="538206" y="190834"/>
                </a:cubicBezTo>
                <a:cubicBezTo>
                  <a:pt x="512277" y="166757"/>
                  <a:pt x="473648" y="124159"/>
                  <a:pt x="420731" y="92409"/>
                </a:cubicBezTo>
                <a:cubicBezTo>
                  <a:pt x="367814" y="60659"/>
                  <a:pt x="287646" y="6155"/>
                  <a:pt x="220706" y="334"/>
                </a:cubicBezTo>
                <a:cubicBezTo>
                  <a:pt x="153766" y="-5487"/>
                  <a:pt x="2690" y="66480"/>
                  <a:pt x="44" y="670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F4C86EA5-12C7-43A7-A514-0A9988A4F7B6}"/>
              </a:ext>
            </a:extLst>
          </p:cNvPr>
          <p:cNvSpPr/>
          <p:nvPr/>
        </p:nvSpPr>
        <p:spPr>
          <a:xfrm>
            <a:off x="2121986" y="3593891"/>
            <a:ext cx="736167" cy="623369"/>
          </a:xfrm>
          <a:custGeom>
            <a:avLst/>
            <a:gdLst>
              <a:gd name="connsiteX0" fmla="*/ 2089 w 736167"/>
              <a:gd name="connsiteY0" fmla="*/ 3384 h 623369"/>
              <a:gd name="connsiteX1" fmla="*/ 222752 w 736167"/>
              <a:gd name="connsiteY1" fmla="*/ 46247 h 623369"/>
              <a:gd name="connsiteX2" fmla="*/ 400552 w 736167"/>
              <a:gd name="connsiteY2" fmla="*/ 149434 h 623369"/>
              <a:gd name="connsiteX3" fmla="*/ 556127 w 736167"/>
              <a:gd name="connsiteY3" fmla="*/ 357397 h 623369"/>
              <a:gd name="connsiteX4" fmla="*/ 727577 w 736167"/>
              <a:gd name="connsiteY4" fmla="*/ 608222 h 623369"/>
              <a:gd name="connsiteX5" fmla="*/ 692652 w 736167"/>
              <a:gd name="connsiteY5" fmla="*/ 568534 h 623369"/>
              <a:gd name="connsiteX6" fmla="*/ 538664 w 736167"/>
              <a:gd name="connsiteY6" fmla="*/ 347872 h 623369"/>
              <a:gd name="connsiteX7" fmla="*/ 362452 w 736167"/>
              <a:gd name="connsiteY7" fmla="*/ 130384 h 623369"/>
              <a:gd name="connsiteX8" fmla="*/ 2089 w 736167"/>
              <a:gd name="connsiteY8" fmla="*/ 3384 h 6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167" h="623369">
                <a:moveTo>
                  <a:pt x="2089" y="3384"/>
                </a:moveTo>
                <a:cubicBezTo>
                  <a:pt x="-21194" y="-10639"/>
                  <a:pt x="156342" y="21905"/>
                  <a:pt x="222752" y="46247"/>
                </a:cubicBezTo>
                <a:cubicBezTo>
                  <a:pt x="289162" y="70589"/>
                  <a:pt x="344990" y="97576"/>
                  <a:pt x="400552" y="149434"/>
                </a:cubicBezTo>
                <a:cubicBezTo>
                  <a:pt x="456114" y="201292"/>
                  <a:pt x="501623" y="280932"/>
                  <a:pt x="556127" y="357397"/>
                </a:cubicBezTo>
                <a:cubicBezTo>
                  <a:pt x="610631" y="433862"/>
                  <a:pt x="704823" y="573033"/>
                  <a:pt x="727577" y="608222"/>
                </a:cubicBezTo>
                <a:cubicBezTo>
                  <a:pt x="750331" y="643412"/>
                  <a:pt x="724137" y="611926"/>
                  <a:pt x="692652" y="568534"/>
                </a:cubicBezTo>
                <a:cubicBezTo>
                  <a:pt x="661167" y="525142"/>
                  <a:pt x="593697" y="420897"/>
                  <a:pt x="538664" y="347872"/>
                </a:cubicBezTo>
                <a:cubicBezTo>
                  <a:pt x="483631" y="274847"/>
                  <a:pt x="450029" y="188063"/>
                  <a:pt x="362452" y="130384"/>
                </a:cubicBezTo>
                <a:cubicBezTo>
                  <a:pt x="274875" y="72705"/>
                  <a:pt x="25372" y="17407"/>
                  <a:pt x="2089" y="338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0EA37769-5389-4D9E-9D3B-045076C4FF56}"/>
              </a:ext>
            </a:extLst>
          </p:cNvPr>
          <p:cNvSpPr/>
          <p:nvPr/>
        </p:nvSpPr>
        <p:spPr>
          <a:xfrm>
            <a:off x="2569307" y="3857227"/>
            <a:ext cx="270040" cy="370075"/>
          </a:xfrm>
          <a:custGeom>
            <a:avLst/>
            <a:gdLst>
              <a:gd name="connsiteX0" fmla="*/ 2443 w 270040"/>
              <a:gd name="connsiteY0" fmla="*/ 1986 h 370075"/>
              <a:gd name="connsiteX1" fmla="*/ 256443 w 270040"/>
              <a:gd name="connsiteY1" fmla="*/ 351236 h 370075"/>
              <a:gd name="connsiteX2" fmla="*/ 224693 w 270040"/>
              <a:gd name="connsiteY2" fmla="*/ 311548 h 370075"/>
              <a:gd name="connsiteX3" fmla="*/ 132618 w 270040"/>
              <a:gd name="connsiteY3" fmla="*/ 213123 h 370075"/>
              <a:gd name="connsiteX4" fmla="*/ 2443 w 270040"/>
              <a:gd name="connsiteY4" fmla="*/ 1986 h 37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040" h="370075">
                <a:moveTo>
                  <a:pt x="2443" y="1986"/>
                </a:moveTo>
                <a:cubicBezTo>
                  <a:pt x="23080" y="25005"/>
                  <a:pt x="219401" y="299642"/>
                  <a:pt x="256443" y="351236"/>
                </a:cubicBezTo>
                <a:cubicBezTo>
                  <a:pt x="293485" y="402830"/>
                  <a:pt x="245330" y="334567"/>
                  <a:pt x="224693" y="311548"/>
                </a:cubicBezTo>
                <a:cubicBezTo>
                  <a:pt x="204056" y="288529"/>
                  <a:pt x="167543" y="263658"/>
                  <a:pt x="132618" y="213123"/>
                </a:cubicBezTo>
                <a:cubicBezTo>
                  <a:pt x="97693" y="162588"/>
                  <a:pt x="-18194" y="-21033"/>
                  <a:pt x="2443" y="198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89E1F48B-0D71-40E6-83D7-B983ED1BA223}"/>
              </a:ext>
            </a:extLst>
          </p:cNvPr>
          <p:cNvSpPr/>
          <p:nvPr/>
        </p:nvSpPr>
        <p:spPr>
          <a:xfrm>
            <a:off x="2859064" y="4202107"/>
            <a:ext cx="66153" cy="160358"/>
          </a:xfrm>
          <a:custGeom>
            <a:avLst/>
            <a:gdLst>
              <a:gd name="connsiteX0" fmla="*/ 24 w 66153"/>
              <a:gd name="connsiteY0" fmla="*/ 6 h 160358"/>
              <a:gd name="connsiteX1" fmla="*/ 65111 w 66153"/>
              <a:gd name="connsiteY1" fmla="*/ 104781 h 160358"/>
              <a:gd name="connsiteX2" fmla="*/ 41299 w 66153"/>
              <a:gd name="connsiteY2" fmla="*/ 160343 h 160358"/>
              <a:gd name="connsiteX3" fmla="*/ 57174 w 66153"/>
              <a:gd name="connsiteY3" fmla="*/ 100018 h 160358"/>
              <a:gd name="connsiteX4" fmla="*/ 24 w 66153"/>
              <a:gd name="connsiteY4" fmla="*/ 6 h 1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53" h="160358">
                <a:moveTo>
                  <a:pt x="24" y="6"/>
                </a:moveTo>
                <a:cubicBezTo>
                  <a:pt x="1347" y="800"/>
                  <a:pt x="58232" y="78058"/>
                  <a:pt x="65111" y="104781"/>
                </a:cubicBezTo>
                <a:cubicBezTo>
                  <a:pt x="71990" y="131504"/>
                  <a:pt x="42622" y="161137"/>
                  <a:pt x="41299" y="160343"/>
                </a:cubicBezTo>
                <a:cubicBezTo>
                  <a:pt x="39976" y="159549"/>
                  <a:pt x="62995" y="123566"/>
                  <a:pt x="57174" y="100018"/>
                </a:cubicBezTo>
                <a:cubicBezTo>
                  <a:pt x="51353" y="76470"/>
                  <a:pt x="-1299" y="-788"/>
                  <a:pt x="24" y="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C942150E-A87D-4CB9-8EAF-4B7DC1B902CD}"/>
              </a:ext>
            </a:extLst>
          </p:cNvPr>
          <p:cNvSpPr/>
          <p:nvPr/>
        </p:nvSpPr>
        <p:spPr>
          <a:xfrm>
            <a:off x="2798687" y="4206873"/>
            <a:ext cx="119324" cy="136657"/>
          </a:xfrm>
          <a:custGeom>
            <a:avLst/>
            <a:gdLst>
              <a:gd name="connsiteX0" fmla="*/ 76 w 119324"/>
              <a:gd name="connsiteY0" fmla="*/ 2 h 136657"/>
              <a:gd name="connsiteX1" fmla="*/ 71513 w 119324"/>
              <a:gd name="connsiteY1" fmla="*/ 114302 h 136657"/>
              <a:gd name="connsiteX2" fmla="*/ 119138 w 119324"/>
              <a:gd name="connsiteY2" fmla="*/ 136527 h 136657"/>
              <a:gd name="connsiteX3" fmla="*/ 85801 w 119324"/>
              <a:gd name="connsiteY3" fmla="*/ 111127 h 136657"/>
              <a:gd name="connsiteX4" fmla="*/ 76 w 119324"/>
              <a:gd name="connsiteY4" fmla="*/ 2 h 13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24" h="136657">
                <a:moveTo>
                  <a:pt x="76" y="2"/>
                </a:moveTo>
                <a:cubicBezTo>
                  <a:pt x="-2305" y="531"/>
                  <a:pt x="51669" y="91548"/>
                  <a:pt x="71513" y="114302"/>
                </a:cubicBezTo>
                <a:cubicBezTo>
                  <a:pt x="91357" y="137056"/>
                  <a:pt x="116757" y="137056"/>
                  <a:pt x="119138" y="136527"/>
                </a:cubicBezTo>
                <a:cubicBezTo>
                  <a:pt x="121519" y="135998"/>
                  <a:pt x="100618" y="131235"/>
                  <a:pt x="85801" y="111127"/>
                </a:cubicBezTo>
                <a:cubicBezTo>
                  <a:pt x="70984" y="91019"/>
                  <a:pt x="2457" y="-527"/>
                  <a:pt x="76" y="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BF044F7C-0ED7-4D05-A122-16B2DE4B51FB}"/>
              </a:ext>
            </a:extLst>
          </p:cNvPr>
          <p:cNvSpPr/>
          <p:nvPr/>
        </p:nvSpPr>
        <p:spPr>
          <a:xfrm>
            <a:off x="2905125" y="4337050"/>
            <a:ext cx="44478" cy="97018"/>
          </a:xfrm>
          <a:custGeom>
            <a:avLst/>
            <a:gdLst>
              <a:gd name="connsiteX0" fmla="*/ 0 w 44478"/>
              <a:gd name="connsiteY0" fmla="*/ 0 h 97018"/>
              <a:gd name="connsiteX1" fmla="*/ 44450 w 44478"/>
              <a:gd name="connsiteY1" fmla="*/ 96838 h 97018"/>
              <a:gd name="connsiteX2" fmla="*/ 0 w 44478"/>
              <a:gd name="connsiteY2" fmla="*/ 0 h 9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78" h="97018">
                <a:moveTo>
                  <a:pt x="0" y="0"/>
                </a:moveTo>
                <a:cubicBezTo>
                  <a:pt x="0" y="0"/>
                  <a:pt x="43127" y="91811"/>
                  <a:pt x="44450" y="96838"/>
                </a:cubicBezTo>
                <a:cubicBezTo>
                  <a:pt x="45773" y="101865"/>
                  <a:pt x="0" y="0"/>
                  <a:pt x="0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248D08B3-84F2-403F-BFAE-5176336F1AD3}"/>
              </a:ext>
            </a:extLst>
          </p:cNvPr>
          <p:cNvSpPr/>
          <p:nvPr/>
        </p:nvSpPr>
        <p:spPr>
          <a:xfrm>
            <a:off x="2910763" y="4332277"/>
            <a:ext cx="142370" cy="222693"/>
          </a:xfrm>
          <a:custGeom>
            <a:avLst/>
            <a:gdLst>
              <a:gd name="connsiteX0" fmla="*/ 712 w 142370"/>
              <a:gd name="connsiteY0" fmla="*/ 11 h 222693"/>
              <a:gd name="connsiteX1" fmla="*/ 46750 w 142370"/>
              <a:gd name="connsiteY1" fmla="*/ 90498 h 222693"/>
              <a:gd name="connsiteX2" fmla="*/ 107075 w 142370"/>
              <a:gd name="connsiteY2" fmla="*/ 96848 h 222693"/>
              <a:gd name="connsiteX3" fmla="*/ 142000 w 142370"/>
              <a:gd name="connsiteY3" fmla="*/ 133361 h 222693"/>
              <a:gd name="connsiteX4" fmla="*/ 126125 w 142370"/>
              <a:gd name="connsiteY4" fmla="*/ 222261 h 222693"/>
              <a:gd name="connsiteX5" fmla="*/ 137237 w 142370"/>
              <a:gd name="connsiteY5" fmla="*/ 165111 h 222693"/>
              <a:gd name="connsiteX6" fmla="*/ 113425 w 142370"/>
              <a:gd name="connsiteY6" fmla="*/ 115898 h 222693"/>
              <a:gd name="connsiteX7" fmla="*/ 83262 w 142370"/>
              <a:gd name="connsiteY7" fmla="*/ 96848 h 222693"/>
              <a:gd name="connsiteX8" fmla="*/ 712 w 142370"/>
              <a:gd name="connsiteY8" fmla="*/ 11 h 22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370" h="222693">
                <a:moveTo>
                  <a:pt x="712" y="11"/>
                </a:moveTo>
                <a:cubicBezTo>
                  <a:pt x="-5373" y="-1047"/>
                  <a:pt x="29023" y="74358"/>
                  <a:pt x="46750" y="90498"/>
                </a:cubicBezTo>
                <a:cubicBezTo>
                  <a:pt x="64477" y="106638"/>
                  <a:pt x="91200" y="89704"/>
                  <a:pt x="107075" y="96848"/>
                </a:cubicBezTo>
                <a:cubicBezTo>
                  <a:pt x="122950" y="103992"/>
                  <a:pt x="138825" y="112459"/>
                  <a:pt x="142000" y="133361"/>
                </a:cubicBezTo>
                <a:cubicBezTo>
                  <a:pt x="145175" y="154263"/>
                  <a:pt x="126919" y="216969"/>
                  <a:pt x="126125" y="222261"/>
                </a:cubicBezTo>
                <a:cubicBezTo>
                  <a:pt x="125331" y="227553"/>
                  <a:pt x="139354" y="182838"/>
                  <a:pt x="137237" y="165111"/>
                </a:cubicBezTo>
                <a:cubicBezTo>
                  <a:pt x="135120" y="147384"/>
                  <a:pt x="122421" y="127275"/>
                  <a:pt x="113425" y="115898"/>
                </a:cubicBezTo>
                <a:cubicBezTo>
                  <a:pt x="104429" y="104521"/>
                  <a:pt x="99137" y="113517"/>
                  <a:pt x="83262" y="96848"/>
                </a:cubicBezTo>
                <a:cubicBezTo>
                  <a:pt x="67387" y="80179"/>
                  <a:pt x="6797" y="1069"/>
                  <a:pt x="712" y="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D63BF781-446D-44E7-BBAA-B766AC0E2D7D}"/>
              </a:ext>
            </a:extLst>
          </p:cNvPr>
          <p:cNvSpPr/>
          <p:nvPr/>
        </p:nvSpPr>
        <p:spPr>
          <a:xfrm>
            <a:off x="2901889" y="4344853"/>
            <a:ext cx="137349" cy="196985"/>
          </a:xfrm>
          <a:custGeom>
            <a:avLst/>
            <a:gdLst>
              <a:gd name="connsiteX0" fmla="*/ 61 w 137349"/>
              <a:gd name="connsiteY0" fmla="*/ 135 h 196985"/>
              <a:gd name="connsiteX1" fmla="*/ 57211 w 137349"/>
              <a:gd name="connsiteY1" fmla="*/ 100147 h 196985"/>
              <a:gd name="connsiteX2" fmla="*/ 36574 w 137349"/>
              <a:gd name="connsiteY2" fmla="*/ 119197 h 196985"/>
              <a:gd name="connsiteX3" fmla="*/ 74674 w 137349"/>
              <a:gd name="connsiteY3" fmla="*/ 179522 h 196985"/>
              <a:gd name="connsiteX4" fmla="*/ 114361 w 137349"/>
              <a:gd name="connsiteY4" fmla="*/ 196985 h 196985"/>
              <a:gd name="connsiteX5" fmla="*/ 136586 w 137349"/>
              <a:gd name="connsiteY5" fmla="*/ 179522 h 196985"/>
              <a:gd name="connsiteX6" fmla="*/ 87374 w 137349"/>
              <a:gd name="connsiteY6" fmla="*/ 171585 h 196985"/>
              <a:gd name="connsiteX7" fmla="*/ 69911 w 137349"/>
              <a:gd name="connsiteY7" fmla="*/ 123960 h 196985"/>
              <a:gd name="connsiteX8" fmla="*/ 61 w 137349"/>
              <a:gd name="connsiteY8" fmla="*/ 135 h 19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349" h="196985">
                <a:moveTo>
                  <a:pt x="61" y="135"/>
                </a:moveTo>
                <a:cubicBezTo>
                  <a:pt x="-2056" y="-3834"/>
                  <a:pt x="51126" y="80303"/>
                  <a:pt x="57211" y="100147"/>
                </a:cubicBezTo>
                <a:cubicBezTo>
                  <a:pt x="63296" y="119991"/>
                  <a:pt x="33664" y="105968"/>
                  <a:pt x="36574" y="119197"/>
                </a:cubicBezTo>
                <a:cubicBezTo>
                  <a:pt x="39484" y="132426"/>
                  <a:pt x="61710" y="166557"/>
                  <a:pt x="74674" y="179522"/>
                </a:cubicBezTo>
                <a:cubicBezTo>
                  <a:pt x="87638" y="192487"/>
                  <a:pt x="104042" y="196985"/>
                  <a:pt x="114361" y="196985"/>
                </a:cubicBezTo>
                <a:cubicBezTo>
                  <a:pt x="124680" y="196985"/>
                  <a:pt x="141084" y="183755"/>
                  <a:pt x="136586" y="179522"/>
                </a:cubicBezTo>
                <a:cubicBezTo>
                  <a:pt x="132088" y="175289"/>
                  <a:pt x="98487" y="180845"/>
                  <a:pt x="87374" y="171585"/>
                </a:cubicBezTo>
                <a:cubicBezTo>
                  <a:pt x="76262" y="162325"/>
                  <a:pt x="82611" y="148037"/>
                  <a:pt x="69911" y="123960"/>
                </a:cubicBezTo>
                <a:cubicBezTo>
                  <a:pt x="57211" y="99883"/>
                  <a:pt x="2178" y="4104"/>
                  <a:pt x="61" y="13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0B4F4A22-3D8A-4480-8C3D-748DA291ACA4}"/>
              </a:ext>
            </a:extLst>
          </p:cNvPr>
          <p:cNvSpPr/>
          <p:nvPr/>
        </p:nvSpPr>
        <p:spPr>
          <a:xfrm>
            <a:off x="3012785" y="4530500"/>
            <a:ext cx="142177" cy="223554"/>
          </a:xfrm>
          <a:custGeom>
            <a:avLst/>
            <a:gdLst>
              <a:gd name="connsiteX0" fmla="*/ 290 w 142177"/>
              <a:gd name="connsiteY0" fmla="*/ 225 h 223554"/>
              <a:gd name="connsiteX1" fmla="*/ 59028 w 142177"/>
              <a:gd name="connsiteY1" fmla="*/ 98650 h 223554"/>
              <a:gd name="connsiteX2" fmla="*/ 49503 w 142177"/>
              <a:gd name="connsiteY2" fmla="*/ 138338 h 223554"/>
              <a:gd name="connsiteX3" fmla="*/ 70140 w 142177"/>
              <a:gd name="connsiteY3" fmla="*/ 165325 h 223554"/>
              <a:gd name="connsiteX4" fmla="*/ 141578 w 142177"/>
              <a:gd name="connsiteY4" fmla="*/ 222475 h 223554"/>
              <a:gd name="connsiteX5" fmla="*/ 103478 w 142177"/>
              <a:gd name="connsiteY5" fmla="*/ 197075 h 223554"/>
              <a:gd name="connsiteX6" fmla="*/ 87603 w 142177"/>
              <a:gd name="connsiteY6" fmla="*/ 128813 h 223554"/>
              <a:gd name="connsiteX7" fmla="*/ 290 w 142177"/>
              <a:gd name="connsiteY7" fmla="*/ 225 h 22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177" h="223554">
                <a:moveTo>
                  <a:pt x="290" y="225"/>
                </a:moveTo>
                <a:cubicBezTo>
                  <a:pt x="-4472" y="-4802"/>
                  <a:pt x="50826" y="75631"/>
                  <a:pt x="59028" y="98650"/>
                </a:cubicBezTo>
                <a:cubicBezTo>
                  <a:pt x="67230" y="121669"/>
                  <a:pt x="47651" y="127226"/>
                  <a:pt x="49503" y="138338"/>
                </a:cubicBezTo>
                <a:cubicBezTo>
                  <a:pt x="51355" y="149451"/>
                  <a:pt x="54794" y="151302"/>
                  <a:pt x="70140" y="165325"/>
                </a:cubicBezTo>
                <a:cubicBezTo>
                  <a:pt x="85486" y="179348"/>
                  <a:pt x="136022" y="217183"/>
                  <a:pt x="141578" y="222475"/>
                </a:cubicBezTo>
                <a:cubicBezTo>
                  <a:pt x="147134" y="227767"/>
                  <a:pt x="112474" y="212685"/>
                  <a:pt x="103478" y="197075"/>
                </a:cubicBezTo>
                <a:cubicBezTo>
                  <a:pt x="94482" y="181465"/>
                  <a:pt x="99245" y="157653"/>
                  <a:pt x="87603" y="128813"/>
                </a:cubicBezTo>
                <a:cubicBezTo>
                  <a:pt x="75961" y="99974"/>
                  <a:pt x="5052" y="5252"/>
                  <a:pt x="290" y="2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E61F049E-F6C6-4A8B-AA2D-0467B37FB109}"/>
              </a:ext>
            </a:extLst>
          </p:cNvPr>
          <p:cNvSpPr/>
          <p:nvPr/>
        </p:nvSpPr>
        <p:spPr>
          <a:xfrm>
            <a:off x="3033676" y="4521136"/>
            <a:ext cx="187002" cy="231976"/>
          </a:xfrm>
          <a:custGeom>
            <a:avLst/>
            <a:gdLst>
              <a:gd name="connsiteX0" fmla="*/ 37 w 187002"/>
              <a:gd name="connsiteY0" fmla="*/ 64 h 231976"/>
              <a:gd name="connsiteX1" fmla="*/ 77824 w 187002"/>
              <a:gd name="connsiteY1" fmla="*/ 100077 h 231976"/>
              <a:gd name="connsiteX2" fmla="*/ 184187 w 187002"/>
              <a:gd name="connsiteY2" fmla="*/ 141352 h 231976"/>
              <a:gd name="connsiteX3" fmla="*/ 154024 w 187002"/>
              <a:gd name="connsiteY3" fmla="*/ 157227 h 231976"/>
              <a:gd name="connsiteX4" fmla="*/ 130212 w 187002"/>
              <a:gd name="connsiteY4" fmla="*/ 231839 h 231976"/>
              <a:gd name="connsiteX5" fmla="*/ 144499 w 187002"/>
              <a:gd name="connsiteY5" fmla="*/ 174689 h 231976"/>
              <a:gd name="connsiteX6" fmla="*/ 154024 w 187002"/>
              <a:gd name="connsiteY6" fmla="*/ 135002 h 231976"/>
              <a:gd name="connsiteX7" fmla="*/ 87349 w 187002"/>
              <a:gd name="connsiteY7" fmla="*/ 115952 h 231976"/>
              <a:gd name="connsiteX8" fmla="*/ 37 w 187002"/>
              <a:gd name="connsiteY8" fmla="*/ 64 h 23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002" h="231976">
                <a:moveTo>
                  <a:pt x="37" y="64"/>
                </a:moveTo>
                <a:cubicBezTo>
                  <a:pt x="-1551" y="-2582"/>
                  <a:pt x="47132" y="76529"/>
                  <a:pt x="77824" y="100077"/>
                </a:cubicBezTo>
                <a:cubicBezTo>
                  <a:pt x="108516" y="123625"/>
                  <a:pt x="171487" y="131827"/>
                  <a:pt x="184187" y="141352"/>
                </a:cubicBezTo>
                <a:cubicBezTo>
                  <a:pt x="196887" y="150877"/>
                  <a:pt x="163020" y="142146"/>
                  <a:pt x="154024" y="157227"/>
                </a:cubicBezTo>
                <a:cubicBezTo>
                  <a:pt x="145028" y="172308"/>
                  <a:pt x="131799" y="228929"/>
                  <a:pt x="130212" y="231839"/>
                </a:cubicBezTo>
                <a:cubicBezTo>
                  <a:pt x="128625" y="234749"/>
                  <a:pt x="140530" y="190829"/>
                  <a:pt x="144499" y="174689"/>
                </a:cubicBezTo>
                <a:cubicBezTo>
                  <a:pt x="148468" y="158550"/>
                  <a:pt x="163549" y="144791"/>
                  <a:pt x="154024" y="135002"/>
                </a:cubicBezTo>
                <a:cubicBezTo>
                  <a:pt x="144499" y="125213"/>
                  <a:pt x="111162" y="133944"/>
                  <a:pt x="87349" y="115952"/>
                </a:cubicBezTo>
                <a:cubicBezTo>
                  <a:pt x="63537" y="97960"/>
                  <a:pt x="1625" y="2710"/>
                  <a:pt x="37" y="6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3ED07B3C-0421-486E-BBBC-CAF9D9E19E60}"/>
              </a:ext>
            </a:extLst>
          </p:cNvPr>
          <p:cNvSpPr/>
          <p:nvPr/>
        </p:nvSpPr>
        <p:spPr>
          <a:xfrm>
            <a:off x="3151073" y="4732086"/>
            <a:ext cx="163995" cy="224269"/>
          </a:xfrm>
          <a:custGeom>
            <a:avLst/>
            <a:gdLst>
              <a:gd name="connsiteX0" fmla="*/ 115 w 163995"/>
              <a:gd name="connsiteY0" fmla="*/ 252 h 224269"/>
              <a:gd name="connsiteX1" fmla="*/ 60440 w 163995"/>
              <a:gd name="connsiteY1" fmla="*/ 105027 h 224269"/>
              <a:gd name="connsiteX2" fmla="*/ 60440 w 163995"/>
              <a:gd name="connsiteY2" fmla="*/ 136777 h 224269"/>
              <a:gd name="connsiteX3" fmla="*/ 76315 w 163995"/>
              <a:gd name="connsiteY3" fmla="*/ 170114 h 224269"/>
              <a:gd name="connsiteX4" fmla="*/ 163627 w 163995"/>
              <a:gd name="connsiteY4" fmla="*/ 222502 h 224269"/>
              <a:gd name="connsiteX5" fmla="*/ 106477 w 163995"/>
              <a:gd name="connsiteY5" fmla="*/ 205039 h 224269"/>
              <a:gd name="connsiteX6" fmla="*/ 77902 w 163995"/>
              <a:gd name="connsiteY6" fmla="*/ 138364 h 224269"/>
              <a:gd name="connsiteX7" fmla="*/ 115 w 163995"/>
              <a:gd name="connsiteY7" fmla="*/ 252 h 22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995" h="224269">
                <a:moveTo>
                  <a:pt x="115" y="252"/>
                </a:moveTo>
                <a:cubicBezTo>
                  <a:pt x="-2795" y="-5304"/>
                  <a:pt x="50386" y="82273"/>
                  <a:pt x="60440" y="105027"/>
                </a:cubicBezTo>
                <a:cubicBezTo>
                  <a:pt x="70494" y="127781"/>
                  <a:pt x="57794" y="125929"/>
                  <a:pt x="60440" y="136777"/>
                </a:cubicBezTo>
                <a:cubicBezTo>
                  <a:pt x="63086" y="147625"/>
                  <a:pt x="59117" y="155827"/>
                  <a:pt x="76315" y="170114"/>
                </a:cubicBezTo>
                <a:cubicBezTo>
                  <a:pt x="93513" y="184401"/>
                  <a:pt x="158600" y="216681"/>
                  <a:pt x="163627" y="222502"/>
                </a:cubicBezTo>
                <a:cubicBezTo>
                  <a:pt x="168654" y="228323"/>
                  <a:pt x="120765" y="219062"/>
                  <a:pt x="106477" y="205039"/>
                </a:cubicBezTo>
                <a:cubicBezTo>
                  <a:pt x="92189" y="191016"/>
                  <a:pt x="91925" y="168791"/>
                  <a:pt x="77902" y="138364"/>
                </a:cubicBezTo>
                <a:cubicBezTo>
                  <a:pt x="63879" y="107937"/>
                  <a:pt x="3025" y="5808"/>
                  <a:pt x="115" y="25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715ABB3C-8BFC-49DD-8156-94E215A0257A}"/>
              </a:ext>
            </a:extLst>
          </p:cNvPr>
          <p:cNvSpPr/>
          <p:nvPr/>
        </p:nvSpPr>
        <p:spPr>
          <a:xfrm>
            <a:off x="3167850" y="4728974"/>
            <a:ext cx="179146" cy="225614"/>
          </a:xfrm>
          <a:custGeom>
            <a:avLst/>
            <a:gdLst>
              <a:gd name="connsiteX0" fmla="*/ 800 w 179146"/>
              <a:gd name="connsiteY0" fmla="*/ 189 h 225614"/>
              <a:gd name="connsiteX1" fmla="*/ 65888 w 179146"/>
              <a:gd name="connsiteY1" fmla="*/ 101789 h 225614"/>
              <a:gd name="connsiteX2" fmla="*/ 161138 w 179146"/>
              <a:gd name="connsiteY2" fmla="*/ 120839 h 225614"/>
              <a:gd name="connsiteX3" fmla="*/ 167488 w 179146"/>
              <a:gd name="connsiteY3" fmla="*/ 155764 h 225614"/>
              <a:gd name="connsiteX4" fmla="*/ 143675 w 179146"/>
              <a:gd name="connsiteY4" fmla="*/ 225614 h 225614"/>
              <a:gd name="connsiteX5" fmla="*/ 178600 w 179146"/>
              <a:gd name="connsiteY5" fmla="*/ 154176 h 225614"/>
              <a:gd name="connsiteX6" fmla="*/ 110338 w 179146"/>
              <a:gd name="connsiteY6" fmla="*/ 130364 h 225614"/>
              <a:gd name="connsiteX7" fmla="*/ 800 w 179146"/>
              <a:gd name="connsiteY7" fmla="*/ 189 h 22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146" h="225614">
                <a:moveTo>
                  <a:pt x="800" y="189"/>
                </a:moveTo>
                <a:cubicBezTo>
                  <a:pt x="-6608" y="-4574"/>
                  <a:pt x="39165" y="81681"/>
                  <a:pt x="65888" y="101789"/>
                </a:cubicBezTo>
                <a:cubicBezTo>
                  <a:pt x="92611" y="121897"/>
                  <a:pt x="144205" y="111843"/>
                  <a:pt x="161138" y="120839"/>
                </a:cubicBezTo>
                <a:cubicBezTo>
                  <a:pt x="178071" y="129835"/>
                  <a:pt x="170398" y="138302"/>
                  <a:pt x="167488" y="155764"/>
                </a:cubicBezTo>
                <a:cubicBezTo>
                  <a:pt x="164578" y="173226"/>
                  <a:pt x="141823" y="225879"/>
                  <a:pt x="143675" y="225614"/>
                </a:cubicBezTo>
                <a:cubicBezTo>
                  <a:pt x="145527" y="225349"/>
                  <a:pt x="184156" y="170051"/>
                  <a:pt x="178600" y="154176"/>
                </a:cubicBezTo>
                <a:cubicBezTo>
                  <a:pt x="173044" y="138301"/>
                  <a:pt x="136002" y="151531"/>
                  <a:pt x="110338" y="130364"/>
                </a:cubicBezTo>
                <a:cubicBezTo>
                  <a:pt x="84674" y="109197"/>
                  <a:pt x="8208" y="4952"/>
                  <a:pt x="800" y="18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85FBD93B-A484-41BC-B2F1-E68F9CE7C03B}"/>
              </a:ext>
            </a:extLst>
          </p:cNvPr>
          <p:cNvSpPr/>
          <p:nvPr/>
        </p:nvSpPr>
        <p:spPr>
          <a:xfrm>
            <a:off x="3298821" y="4947713"/>
            <a:ext cx="135108" cy="206951"/>
          </a:xfrm>
          <a:custGeom>
            <a:avLst/>
            <a:gdLst>
              <a:gd name="connsiteX0" fmla="*/ 4 w 135108"/>
              <a:gd name="connsiteY0" fmla="*/ 525 h 206951"/>
              <a:gd name="connsiteX1" fmla="*/ 60329 w 135108"/>
              <a:gd name="connsiteY1" fmla="*/ 92600 h 206951"/>
              <a:gd name="connsiteX2" fmla="*/ 55567 w 135108"/>
              <a:gd name="connsiteY2" fmla="*/ 127525 h 206951"/>
              <a:gd name="connsiteX3" fmla="*/ 71442 w 135108"/>
              <a:gd name="connsiteY3" fmla="*/ 170387 h 206951"/>
              <a:gd name="connsiteX4" fmla="*/ 134942 w 135108"/>
              <a:gd name="connsiteY4" fmla="*/ 206900 h 206951"/>
              <a:gd name="connsiteX5" fmla="*/ 88904 w 135108"/>
              <a:gd name="connsiteY5" fmla="*/ 162450 h 206951"/>
              <a:gd name="connsiteX6" fmla="*/ 57154 w 135108"/>
              <a:gd name="connsiteY6" fmla="*/ 138637 h 206951"/>
              <a:gd name="connsiteX7" fmla="*/ 4 w 135108"/>
              <a:gd name="connsiteY7" fmla="*/ 525 h 20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108" h="206951">
                <a:moveTo>
                  <a:pt x="4" y="525"/>
                </a:moveTo>
                <a:cubicBezTo>
                  <a:pt x="533" y="-7148"/>
                  <a:pt x="51068" y="71433"/>
                  <a:pt x="60329" y="92600"/>
                </a:cubicBezTo>
                <a:cubicBezTo>
                  <a:pt x="69590" y="113767"/>
                  <a:pt x="53715" y="114560"/>
                  <a:pt x="55567" y="127525"/>
                </a:cubicBezTo>
                <a:cubicBezTo>
                  <a:pt x="57419" y="140490"/>
                  <a:pt x="58213" y="157158"/>
                  <a:pt x="71442" y="170387"/>
                </a:cubicBezTo>
                <a:cubicBezTo>
                  <a:pt x="84671" y="183616"/>
                  <a:pt x="132032" y="208223"/>
                  <a:pt x="134942" y="206900"/>
                </a:cubicBezTo>
                <a:cubicBezTo>
                  <a:pt x="137852" y="205577"/>
                  <a:pt x="101869" y="173827"/>
                  <a:pt x="88904" y="162450"/>
                </a:cubicBezTo>
                <a:cubicBezTo>
                  <a:pt x="75939" y="151073"/>
                  <a:pt x="68796" y="160333"/>
                  <a:pt x="57154" y="138637"/>
                </a:cubicBezTo>
                <a:cubicBezTo>
                  <a:pt x="45512" y="116941"/>
                  <a:pt x="-525" y="8198"/>
                  <a:pt x="4" y="5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475F995E-C2B8-469B-8C53-4F4736F9928E}"/>
              </a:ext>
            </a:extLst>
          </p:cNvPr>
          <p:cNvSpPr/>
          <p:nvPr/>
        </p:nvSpPr>
        <p:spPr>
          <a:xfrm>
            <a:off x="3320398" y="4942916"/>
            <a:ext cx="251477" cy="359334"/>
          </a:xfrm>
          <a:custGeom>
            <a:avLst/>
            <a:gdLst>
              <a:gd name="connsiteX0" fmla="*/ 652 w 251477"/>
              <a:gd name="connsiteY0" fmla="*/ 559 h 359334"/>
              <a:gd name="connsiteX1" fmla="*/ 75265 w 251477"/>
              <a:gd name="connsiteY1" fmla="*/ 98984 h 359334"/>
              <a:gd name="connsiteX2" fmla="*/ 121302 w 251477"/>
              <a:gd name="connsiteY2" fmla="*/ 133909 h 359334"/>
              <a:gd name="connsiteX3" fmla="*/ 145115 w 251477"/>
              <a:gd name="connsiteY3" fmla="*/ 189472 h 359334"/>
              <a:gd name="connsiteX4" fmla="*/ 140352 w 251477"/>
              <a:gd name="connsiteY4" fmla="*/ 208522 h 359334"/>
              <a:gd name="connsiteX5" fmla="*/ 199090 w 251477"/>
              <a:gd name="connsiteY5" fmla="*/ 306947 h 359334"/>
              <a:gd name="connsiteX6" fmla="*/ 251477 w 251477"/>
              <a:gd name="connsiteY6" fmla="*/ 359334 h 359334"/>
              <a:gd name="connsiteX7" fmla="*/ 197502 w 251477"/>
              <a:gd name="connsiteY7" fmla="*/ 306947 h 359334"/>
              <a:gd name="connsiteX8" fmla="*/ 130827 w 251477"/>
              <a:gd name="connsiteY8" fmla="*/ 176772 h 359334"/>
              <a:gd name="connsiteX9" fmla="*/ 121302 w 251477"/>
              <a:gd name="connsiteY9" fmla="*/ 148197 h 359334"/>
              <a:gd name="connsiteX10" fmla="*/ 652 w 251477"/>
              <a:gd name="connsiteY10" fmla="*/ 559 h 35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477" h="359334">
                <a:moveTo>
                  <a:pt x="652" y="559"/>
                </a:moveTo>
                <a:cubicBezTo>
                  <a:pt x="-7021" y="-7643"/>
                  <a:pt x="55157" y="76759"/>
                  <a:pt x="75265" y="98984"/>
                </a:cubicBezTo>
                <a:cubicBezTo>
                  <a:pt x="95373" y="121209"/>
                  <a:pt x="109660" y="118828"/>
                  <a:pt x="121302" y="133909"/>
                </a:cubicBezTo>
                <a:cubicBezTo>
                  <a:pt x="132944" y="148990"/>
                  <a:pt x="141940" y="177037"/>
                  <a:pt x="145115" y="189472"/>
                </a:cubicBezTo>
                <a:cubicBezTo>
                  <a:pt x="148290" y="201907"/>
                  <a:pt x="131356" y="188943"/>
                  <a:pt x="140352" y="208522"/>
                </a:cubicBezTo>
                <a:cubicBezTo>
                  <a:pt x="149348" y="228101"/>
                  <a:pt x="180569" y="281812"/>
                  <a:pt x="199090" y="306947"/>
                </a:cubicBezTo>
                <a:cubicBezTo>
                  <a:pt x="217611" y="332082"/>
                  <a:pt x="251477" y="359334"/>
                  <a:pt x="251477" y="359334"/>
                </a:cubicBezTo>
                <a:cubicBezTo>
                  <a:pt x="251212" y="359334"/>
                  <a:pt x="217610" y="337374"/>
                  <a:pt x="197502" y="306947"/>
                </a:cubicBezTo>
                <a:cubicBezTo>
                  <a:pt x="177394" y="276520"/>
                  <a:pt x="143527" y="203230"/>
                  <a:pt x="130827" y="176772"/>
                </a:cubicBezTo>
                <a:cubicBezTo>
                  <a:pt x="118127" y="150314"/>
                  <a:pt x="142469" y="174920"/>
                  <a:pt x="121302" y="148197"/>
                </a:cubicBezTo>
                <a:cubicBezTo>
                  <a:pt x="100135" y="121474"/>
                  <a:pt x="8325" y="8761"/>
                  <a:pt x="652" y="55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AD1DBC13-CE80-4952-908C-5B7D1942D400}"/>
              </a:ext>
            </a:extLst>
          </p:cNvPr>
          <p:cNvSpPr/>
          <p:nvPr/>
        </p:nvSpPr>
        <p:spPr>
          <a:xfrm>
            <a:off x="3429468" y="5137104"/>
            <a:ext cx="137376" cy="183082"/>
          </a:xfrm>
          <a:custGeom>
            <a:avLst/>
            <a:gdLst>
              <a:gd name="connsiteX0" fmla="*/ 20170 w 137376"/>
              <a:gd name="connsiteY0" fmla="*/ 46 h 183082"/>
              <a:gd name="connsiteX1" fmla="*/ 29695 w 137376"/>
              <a:gd name="connsiteY1" fmla="*/ 68309 h 183082"/>
              <a:gd name="connsiteX2" fmla="*/ 136057 w 137376"/>
              <a:gd name="connsiteY2" fmla="*/ 181021 h 183082"/>
              <a:gd name="connsiteX3" fmla="*/ 83670 w 137376"/>
              <a:gd name="connsiteY3" fmla="*/ 136571 h 183082"/>
              <a:gd name="connsiteX4" fmla="*/ 2707 w 137376"/>
              <a:gd name="connsiteY4" fmla="*/ 77834 h 183082"/>
              <a:gd name="connsiteX5" fmla="*/ 20170 w 137376"/>
              <a:gd name="connsiteY5" fmla="*/ 46 h 1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376" h="183082">
                <a:moveTo>
                  <a:pt x="20170" y="46"/>
                </a:moveTo>
                <a:cubicBezTo>
                  <a:pt x="24668" y="-1542"/>
                  <a:pt x="10381" y="38147"/>
                  <a:pt x="29695" y="68309"/>
                </a:cubicBezTo>
                <a:cubicBezTo>
                  <a:pt x="49009" y="98471"/>
                  <a:pt x="127061" y="169644"/>
                  <a:pt x="136057" y="181021"/>
                </a:cubicBezTo>
                <a:cubicBezTo>
                  <a:pt x="145053" y="192398"/>
                  <a:pt x="105895" y="153769"/>
                  <a:pt x="83670" y="136571"/>
                </a:cubicBezTo>
                <a:cubicBezTo>
                  <a:pt x="61445" y="119373"/>
                  <a:pt x="13290" y="98207"/>
                  <a:pt x="2707" y="77834"/>
                </a:cubicBezTo>
                <a:cubicBezTo>
                  <a:pt x="-7876" y="57461"/>
                  <a:pt x="15672" y="1634"/>
                  <a:pt x="20170" y="4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6D236C0B-0771-41DC-B9AC-D4C8C551A8CC}"/>
              </a:ext>
            </a:extLst>
          </p:cNvPr>
          <p:cNvSpPr/>
          <p:nvPr/>
        </p:nvSpPr>
        <p:spPr>
          <a:xfrm>
            <a:off x="2237426" y="5145030"/>
            <a:ext cx="69717" cy="122773"/>
          </a:xfrm>
          <a:custGeom>
            <a:avLst/>
            <a:gdLst>
              <a:gd name="connsiteX0" fmla="*/ 949 w 69717"/>
              <a:gd name="connsiteY0" fmla="*/ 58 h 122773"/>
              <a:gd name="connsiteX1" fmla="*/ 69212 w 69717"/>
              <a:gd name="connsiteY1" fmla="*/ 115945 h 122773"/>
              <a:gd name="connsiteX2" fmla="*/ 31112 w 69717"/>
              <a:gd name="connsiteY2" fmla="*/ 100070 h 122773"/>
              <a:gd name="connsiteX3" fmla="*/ 949 w 69717"/>
              <a:gd name="connsiteY3" fmla="*/ 58 h 12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17" h="122773">
                <a:moveTo>
                  <a:pt x="949" y="58"/>
                </a:moveTo>
                <a:cubicBezTo>
                  <a:pt x="7299" y="2704"/>
                  <a:pt x="64185" y="99276"/>
                  <a:pt x="69212" y="115945"/>
                </a:cubicBezTo>
                <a:cubicBezTo>
                  <a:pt x="74239" y="132614"/>
                  <a:pt x="40372" y="115416"/>
                  <a:pt x="31112" y="100070"/>
                </a:cubicBezTo>
                <a:cubicBezTo>
                  <a:pt x="21852" y="84724"/>
                  <a:pt x="-5401" y="-2588"/>
                  <a:pt x="949" y="5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BC456A85-03B7-4CAC-A05F-5E298E25BAB1}"/>
              </a:ext>
            </a:extLst>
          </p:cNvPr>
          <p:cNvSpPr/>
          <p:nvPr/>
        </p:nvSpPr>
        <p:spPr>
          <a:xfrm>
            <a:off x="2214500" y="5297456"/>
            <a:ext cx="148175" cy="107071"/>
          </a:xfrm>
          <a:custGeom>
            <a:avLst/>
            <a:gdLst>
              <a:gd name="connsiteX0" fmla="*/ 63 w 148175"/>
              <a:gd name="connsiteY0" fmla="*/ 32 h 107071"/>
              <a:gd name="connsiteX1" fmla="*/ 47688 w 148175"/>
              <a:gd name="connsiteY1" fmla="*/ 98457 h 107071"/>
              <a:gd name="connsiteX2" fmla="*/ 60388 w 148175"/>
              <a:gd name="connsiteY2" fmla="*/ 98457 h 107071"/>
              <a:gd name="connsiteX3" fmla="*/ 147700 w 148175"/>
              <a:gd name="connsiteY3" fmla="*/ 66707 h 107071"/>
              <a:gd name="connsiteX4" fmla="*/ 93725 w 148175"/>
              <a:gd name="connsiteY4" fmla="*/ 73057 h 107071"/>
              <a:gd name="connsiteX5" fmla="*/ 58800 w 148175"/>
              <a:gd name="connsiteY5" fmla="*/ 87344 h 107071"/>
              <a:gd name="connsiteX6" fmla="*/ 63 w 148175"/>
              <a:gd name="connsiteY6" fmla="*/ 32 h 10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75" h="107071">
                <a:moveTo>
                  <a:pt x="63" y="32"/>
                </a:moveTo>
                <a:cubicBezTo>
                  <a:pt x="-1789" y="1884"/>
                  <a:pt x="37634" y="82053"/>
                  <a:pt x="47688" y="98457"/>
                </a:cubicBezTo>
                <a:cubicBezTo>
                  <a:pt x="57742" y="114861"/>
                  <a:pt x="43719" y="103749"/>
                  <a:pt x="60388" y="98457"/>
                </a:cubicBezTo>
                <a:cubicBezTo>
                  <a:pt x="77057" y="93165"/>
                  <a:pt x="142144" y="70940"/>
                  <a:pt x="147700" y="66707"/>
                </a:cubicBezTo>
                <a:cubicBezTo>
                  <a:pt x="153256" y="62474"/>
                  <a:pt x="108542" y="69618"/>
                  <a:pt x="93725" y="73057"/>
                </a:cubicBezTo>
                <a:cubicBezTo>
                  <a:pt x="78908" y="76496"/>
                  <a:pt x="71500" y="98456"/>
                  <a:pt x="58800" y="87344"/>
                </a:cubicBezTo>
                <a:cubicBezTo>
                  <a:pt x="46100" y="76232"/>
                  <a:pt x="1915" y="-1820"/>
                  <a:pt x="63" y="3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9F2A5FE4-4DA3-42BF-9A0E-003BEC6F8E6F}"/>
              </a:ext>
            </a:extLst>
          </p:cNvPr>
          <p:cNvSpPr/>
          <p:nvPr/>
        </p:nvSpPr>
        <p:spPr>
          <a:xfrm>
            <a:off x="2219245" y="5268532"/>
            <a:ext cx="137706" cy="95670"/>
          </a:xfrm>
          <a:custGeom>
            <a:avLst/>
            <a:gdLst>
              <a:gd name="connsiteX0" fmla="*/ 80 w 137706"/>
              <a:gd name="connsiteY0" fmla="*/ 32131 h 95670"/>
              <a:gd name="connsiteX1" fmla="*/ 90568 w 137706"/>
              <a:gd name="connsiteY1" fmla="*/ 381 h 95670"/>
              <a:gd name="connsiteX2" fmla="*/ 101680 w 137706"/>
              <a:gd name="connsiteY2" fmla="*/ 57531 h 95670"/>
              <a:gd name="connsiteX3" fmla="*/ 136605 w 137706"/>
              <a:gd name="connsiteY3" fmla="*/ 95631 h 95670"/>
              <a:gd name="connsiteX4" fmla="*/ 127080 w 137706"/>
              <a:gd name="connsiteY4" fmla="*/ 63881 h 95670"/>
              <a:gd name="connsiteX5" fmla="*/ 108030 w 137706"/>
              <a:gd name="connsiteY5" fmla="*/ 22606 h 95670"/>
              <a:gd name="connsiteX6" fmla="*/ 80 w 137706"/>
              <a:gd name="connsiteY6" fmla="*/ 32131 h 9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706" h="95670">
                <a:moveTo>
                  <a:pt x="80" y="32131"/>
                </a:moveTo>
                <a:cubicBezTo>
                  <a:pt x="-2830" y="28427"/>
                  <a:pt x="73635" y="-3852"/>
                  <a:pt x="90568" y="381"/>
                </a:cubicBezTo>
                <a:cubicBezTo>
                  <a:pt x="107501" y="4614"/>
                  <a:pt x="94007" y="41656"/>
                  <a:pt x="101680" y="57531"/>
                </a:cubicBezTo>
                <a:cubicBezTo>
                  <a:pt x="109353" y="73406"/>
                  <a:pt x="132372" y="94573"/>
                  <a:pt x="136605" y="95631"/>
                </a:cubicBezTo>
                <a:cubicBezTo>
                  <a:pt x="140838" y="96689"/>
                  <a:pt x="131842" y="76052"/>
                  <a:pt x="127080" y="63881"/>
                </a:cubicBezTo>
                <a:cubicBezTo>
                  <a:pt x="122318" y="51710"/>
                  <a:pt x="123376" y="27633"/>
                  <a:pt x="108030" y="22606"/>
                </a:cubicBezTo>
                <a:cubicBezTo>
                  <a:pt x="92684" y="17579"/>
                  <a:pt x="2990" y="35835"/>
                  <a:pt x="80" y="321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04C88303-2FB1-4C9F-A743-9DEBDAC6C1AE}"/>
              </a:ext>
            </a:extLst>
          </p:cNvPr>
          <p:cNvSpPr/>
          <p:nvPr/>
        </p:nvSpPr>
        <p:spPr>
          <a:xfrm>
            <a:off x="2228346" y="5321280"/>
            <a:ext cx="62417" cy="159056"/>
          </a:xfrm>
          <a:custGeom>
            <a:avLst/>
            <a:gdLst>
              <a:gd name="connsiteX0" fmla="*/ 504 w 62417"/>
              <a:gd name="connsiteY0" fmla="*/ 20 h 159056"/>
              <a:gd name="connsiteX1" fmla="*/ 8442 w 62417"/>
              <a:gd name="connsiteY1" fmla="*/ 79395 h 159056"/>
              <a:gd name="connsiteX2" fmla="*/ 22729 w 62417"/>
              <a:gd name="connsiteY2" fmla="*/ 111145 h 159056"/>
              <a:gd name="connsiteX3" fmla="*/ 62417 w 62417"/>
              <a:gd name="connsiteY3" fmla="*/ 158770 h 159056"/>
              <a:gd name="connsiteX4" fmla="*/ 22729 w 62417"/>
              <a:gd name="connsiteY4" fmla="*/ 87333 h 159056"/>
              <a:gd name="connsiteX5" fmla="*/ 504 w 62417"/>
              <a:gd name="connsiteY5" fmla="*/ 20 h 15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17" h="159056">
                <a:moveTo>
                  <a:pt x="504" y="20"/>
                </a:moveTo>
                <a:cubicBezTo>
                  <a:pt x="-1877" y="-1303"/>
                  <a:pt x="4738" y="60874"/>
                  <a:pt x="8442" y="79395"/>
                </a:cubicBezTo>
                <a:cubicBezTo>
                  <a:pt x="12146" y="97916"/>
                  <a:pt x="13733" y="97916"/>
                  <a:pt x="22729" y="111145"/>
                </a:cubicBezTo>
                <a:cubicBezTo>
                  <a:pt x="31725" y="124374"/>
                  <a:pt x="62417" y="162739"/>
                  <a:pt x="62417" y="158770"/>
                </a:cubicBezTo>
                <a:cubicBezTo>
                  <a:pt x="62417" y="154801"/>
                  <a:pt x="30666" y="107177"/>
                  <a:pt x="22729" y="87333"/>
                </a:cubicBezTo>
                <a:cubicBezTo>
                  <a:pt x="14792" y="67489"/>
                  <a:pt x="2885" y="1343"/>
                  <a:pt x="504" y="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B56005D1-BEA2-4CAC-8063-2BA7CB815E0F}"/>
              </a:ext>
            </a:extLst>
          </p:cNvPr>
          <p:cNvSpPr/>
          <p:nvPr/>
        </p:nvSpPr>
        <p:spPr>
          <a:xfrm>
            <a:off x="2267192" y="5384795"/>
            <a:ext cx="122304" cy="102358"/>
          </a:xfrm>
          <a:custGeom>
            <a:avLst/>
            <a:gdLst>
              <a:gd name="connsiteX0" fmla="*/ 2933 w 122304"/>
              <a:gd name="connsiteY0" fmla="*/ 5 h 102358"/>
              <a:gd name="connsiteX1" fmla="*/ 10871 w 122304"/>
              <a:gd name="connsiteY1" fmla="*/ 93668 h 102358"/>
              <a:gd name="connsiteX2" fmla="*/ 37858 w 122304"/>
              <a:gd name="connsiteY2" fmla="*/ 98430 h 102358"/>
              <a:gd name="connsiteX3" fmla="*/ 68021 w 122304"/>
              <a:gd name="connsiteY3" fmla="*/ 95255 h 102358"/>
              <a:gd name="connsiteX4" fmla="*/ 121996 w 122304"/>
              <a:gd name="connsiteY4" fmla="*/ 52393 h 102358"/>
              <a:gd name="connsiteX5" fmla="*/ 88658 w 122304"/>
              <a:gd name="connsiteY5" fmla="*/ 80968 h 102358"/>
              <a:gd name="connsiteX6" fmla="*/ 58496 w 122304"/>
              <a:gd name="connsiteY6" fmla="*/ 88905 h 102358"/>
              <a:gd name="connsiteX7" fmla="*/ 2933 w 122304"/>
              <a:gd name="connsiteY7" fmla="*/ 5 h 10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304" h="102358">
                <a:moveTo>
                  <a:pt x="2933" y="5"/>
                </a:moveTo>
                <a:cubicBezTo>
                  <a:pt x="-5004" y="799"/>
                  <a:pt x="5050" y="77264"/>
                  <a:pt x="10871" y="93668"/>
                </a:cubicBezTo>
                <a:cubicBezTo>
                  <a:pt x="16692" y="110072"/>
                  <a:pt x="28333" y="98166"/>
                  <a:pt x="37858" y="98430"/>
                </a:cubicBezTo>
                <a:cubicBezTo>
                  <a:pt x="47383" y="98695"/>
                  <a:pt x="53998" y="102928"/>
                  <a:pt x="68021" y="95255"/>
                </a:cubicBezTo>
                <a:cubicBezTo>
                  <a:pt x="82044" y="87582"/>
                  <a:pt x="118557" y="54774"/>
                  <a:pt x="121996" y="52393"/>
                </a:cubicBezTo>
                <a:cubicBezTo>
                  <a:pt x="125435" y="50012"/>
                  <a:pt x="99241" y="74883"/>
                  <a:pt x="88658" y="80968"/>
                </a:cubicBezTo>
                <a:cubicBezTo>
                  <a:pt x="78075" y="87053"/>
                  <a:pt x="70402" y="95784"/>
                  <a:pt x="58496" y="88905"/>
                </a:cubicBezTo>
                <a:cubicBezTo>
                  <a:pt x="46590" y="82026"/>
                  <a:pt x="10870" y="-789"/>
                  <a:pt x="2933" y="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382DF72B-0176-4DBB-9F67-F41B121CC6B0}"/>
              </a:ext>
            </a:extLst>
          </p:cNvPr>
          <p:cNvSpPr/>
          <p:nvPr/>
        </p:nvSpPr>
        <p:spPr>
          <a:xfrm>
            <a:off x="2338388" y="5374903"/>
            <a:ext cx="45246" cy="71515"/>
          </a:xfrm>
          <a:custGeom>
            <a:avLst/>
            <a:gdLst>
              <a:gd name="connsiteX0" fmla="*/ 0 w 45246"/>
              <a:gd name="connsiteY0" fmla="*/ 372 h 71515"/>
              <a:gd name="connsiteX1" fmla="*/ 41275 w 45246"/>
              <a:gd name="connsiteY1" fmla="*/ 70222 h 71515"/>
              <a:gd name="connsiteX2" fmla="*/ 41275 w 45246"/>
              <a:gd name="connsiteY2" fmla="*/ 43235 h 71515"/>
              <a:gd name="connsiteX3" fmla="*/ 0 w 45246"/>
              <a:gd name="connsiteY3" fmla="*/ 372 h 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46" h="71515">
                <a:moveTo>
                  <a:pt x="0" y="372"/>
                </a:moveTo>
                <a:cubicBezTo>
                  <a:pt x="0" y="4870"/>
                  <a:pt x="34396" y="63078"/>
                  <a:pt x="41275" y="70222"/>
                </a:cubicBezTo>
                <a:cubicBezTo>
                  <a:pt x="48154" y="77366"/>
                  <a:pt x="44715" y="53025"/>
                  <a:pt x="41275" y="43235"/>
                </a:cubicBezTo>
                <a:cubicBezTo>
                  <a:pt x="37835" y="33446"/>
                  <a:pt x="0" y="-4126"/>
                  <a:pt x="0" y="3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89EB72A3-CF96-43FF-B03C-E0C8B6CB6D7D}"/>
              </a:ext>
            </a:extLst>
          </p:cNvPr>
          <p:cNvSpPr/>
          <p:nvPr/>
        </p:nvSpPr>
        <p:spPr>
          <a:xfrm>
            <a:off x="2330316" y="5435191"/>
            <a:ext cx="64179" cy="99095"/>
          </a:xfrm>
          <a:custGeom>
            <a:avLst/>
            <a:gdLst>
              <a:gd name="connsiteX0" fmla="*/ 134 w 64179"/>
              <a:gd name="connsiteY0" fmla="*/ 409 h 99095"/>
              <a:gd name="connsiteX1" fmla="*/ 39822 w 64179"/>
              <a:gd name="connsiteY1" fmla="*/ 48034 h 99095"/>
              <a:gd name="connsiteX2" fmla="*/ 63634 w 64179"/>
              <a:gd name="connsiteY2" fmla="*/ 86134 h 99095"/>
              <a:gd name="connsiteX3" fmla="*/ 54109 w 64179"/>
              <a:gd name="connsiteY3" fmla="*/ 98834 h 99095"/>
              <a:gd name="connsiteX4" fmla="*/ 27122 w 64179"/>
              <a:gd name="connsiteY4" fmla="*/ 76609 h 99095"/>
              <a:gd name="connsiteX5" fmla="*/ 134 w 64179"/>
              <a:gd name="connsiteY5" fmla="*/ 409 h 9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79" h="99095">
                <a:moveTo>
                  <a:pt x="134" y="409"/>
                </a:moveTo>
                <a:cubicBezTo>
                  <a:pt x="2251" y="-4353"/>
                  <a:pt x="29239" y="33747"/>
                  <a:pt x="39822" y="48034"/>
                </a:cubicBezTo>
                <a:cubicBezTo>
                  <a:pt x="50405" y="62322"/>
                  <a:pt x="61253" y="77668"/>
                  <a:pt x="63634" y="86134"/>
                </a:cubicBezTo>
                <a:cubicBezTo>
                  <a:pt x="66015" y="94600"/>
                  <a:pt x="60194" y="100421"/>
                  <a:pt x="54109" y="98834"/>
                </a:cubicBezTo>
                <a:cubicBezTo>
                  <a:pt x="48024" y="97247"/>
                  <a:pt x="32678" y="90897"/>
                  <a:pt x="27122" y="76609"/>
                </a:cubicBezTo>
                <a:cubicBezTo>
                  <a:pt x="21566" y="62322"/>
                  <a:pt x="-1983" y="5171"/>
                  <a:pt x="134" y="4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149D3ACD-55BE-4416-81B9-0E19E62E37B8}"/>
              </a:ext>
            </a:extLst>
          </p:cNvPr>
          <p:cNvSpPr/>
          <p:nvPr/>
        </p:nvSpPr>
        <p:spPr>
          <a:xfrm>
            <a:off x="3447747" y="5935553"/>
            <a:ext cx="135578" cy="184416"/>
          </a:xfrm>
          <a:custGeom>
            <a:avLst/>
            <a:gdLst>
              <a:gd name="connsiteX0" fmla="*/ 135241 w 135578"/>
              <a:gd name="connsiteY0" fmla="*/ 110 h 184416"/>
              <a:gd name="connsiteX1" fmla="*/ 44753 w 135578"/>
              <a:gd name="connsiteY1" fmla="*/ 125522 h 184416"/>
              <a:gd name="connsiteX2" fmla="*/ 24116 w 135578"/>
              <a:gd name="connsiteY2" fmla="*/ 154097 h 184416"/>
              <a:gd name="connsiteX3" fmla="*/ 49516 w 135578"/>
              <a:gd name="connsiteY3" fmla="*/ 184260 h 184416"/>
              <a:gd name="connsiteX4" fmla="*/ 14591 w 135578"/>
              <a:gd name="connsiteY4" fmla="*/ 165210 h 184416"/>
              <a:gd name="connsiteX5" fmla="*/ 8241 w 135578"/>
              <a:gd name="connsiteY5" fmla="*/ 149335 h 184416"/>
              <a:gd name="connsiteX6" fmla="*/ 135241 w 135578"/>
              <a:gd name="connsiteY6" fmla="*/ 110 h 18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578" h="184416">
                <a:moveTo>
                  <a:pt x="135241" y="110"/>
                </a:moveTo>
                <a:cubicBezTo>
                  <a:pt x="141326" y="-3859"/>
                  <a:pt x="63274" y="99858"/>
                  <a:pt x="44753" y="125522"/>
                </a:cubicBezTo>
                <a:cubicBezTo>
                  <a:pt x="26232" y="151186"/>
                  <a:pt x="23322" y="144307"/>
                  <a:pt x="24116" y="154097"/>
                </a:cubicBezTo>
                <a:cubicBezTo>
                  <a:pt x="24910" y="163887"/>
                  <a:pt x="51103" y="182408"/>
                  <a:pt x="49516" y="184260"/>
                </a:cubicBezTo>
                <a:cubicBezTo>
                  <a:pt x="47929" y="186112"/>
                  <a:pt x="21470" y="171031"/>
                  <a:pt x="14591" y="165210"/>
                </a:cubicBezTo>
                <a:cubicBezTo>
                  <a:pt x="7712" y="159389"/>
                  <a:pt x="-10544" y="175529"/>
                  <a:pt x="8241" y="149335"/>
                </a:cubicBezTo>
                <a:cubicBezTo>
                  <a:pt x="27026" y="123141"/>
                  <a:pt x="129156" y="4079"/>
                  <a:pt x="135241" y="1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0409BE25-8C30-40EF-A898-6CA6EFD6CBDC}"/>
              </a:ext>
            </a:extLst>
          </p:cNvPr>
          <p:cNvSpPr/>
          <p:nvPr/>
        </p:nvSpPr>
        <p:spPr>
          <a:xfrm>
            <a:off x="3366161" y="5968984"/>
            <a:ext cx="129640" cy="139772"/>
          </a:xfrm>
          <a:custGeom>
            <a:avLst/>
            <a:gdLst>
              <a:gd name="connsiteX0" fmla="*/ 129514 w 129640"/>
              <a:gd name="connsiteY0" fmla="*/ 16 h 139772"/>
              <a:gd name="connsiteX1" fmla="*/ 45377 w 129640"/>
              <a:gd name="connsiteY1" fmla="*/ 73041 h 139772"/>
              <a:gd name="connsiteX2" fmla="*/ 927 w 129640"/>
              <a:gd name="connsiteY2" fmla="*/ 87329 h 139772"/>
              <a:gd name="connsiteX3" fmla="*/ 15214 w 129640"/>
              <a:gd name="connsiteY3" fmla="*/ 139716 h 139772"/>
              <a:gd name="connsiteX4" fmla="*/ 15214 w 129640"/>
              <a:gd name="connsiteY4" fmla="*/ 96854 h 139772"/>
              <a:gd name="connsiteX5" fmla="*/ 62839 w 129640"/>
              <a:gd name="connsiteY5" fmla="*/ 66691 h 139772"/>
              <a:gd name="connsiteX6" fmla="*/ 129514 w 129640"/>
              <a:gd name="connsiteY6" fmla="*/ 16 h 13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40" h="139772">
                <a:moveTo>
                  <a:pt x="129514" y="16"/>
                </a:moveTo>
                <a:cubicBezTo>
                  <a:pt x="126604" y="1074"/>
                  <a:pt x="66808" y="58489"/>
                  <a:pt x="45377" y="73041"/>
                </a:cubicBezTo>
                <a:cubicBezTo>
                  <a:pt x="23946" y="87593"/>
                  <a:pt x="5954" y="76217"/>
                  <a:pt x="927" y="87329"/>
                </a:cubicBezTo>
                <a:cubicBezTo>
                  <a:pt x="-4100" y="98441"/>
                  <a:pt x="12833" y="138129"/>
                  <a:pt x="15214" y="139716"/>
                </a:cubicBezTo>
                <a:cubicBezTo>
                  <a:pt x="17595" y="141304"/>
                  <a:pt x="7277" y="109025"/>
                  <a:pt x="15214" y="96854"/>
                </a:cubicBezTo>
                <a:cubicBezTo>
                  <a:pt x="23151" y="84683"/>
                  <a:pt x="41143" y="83095"/>
                  <a:pt x="62839" y="66691"/>
                </a:cubicBezTo>
                <a:cubicBezTo>
                  <a:pt x="84535" y="50287"/>
                  <a:pt x="132424" y="-1042"/>
                  <a:pt x="129514" y="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E5AB8A7-B070-4CBF-9D31-21D4C4553566}"/>
              </a:ext>
            </a:extLst>
          </p:cNvPr>
          <p:cNvSpPr/>
          <p:nvPr/>
        </p:nvSpPr>
        <p:spPr>
          <a:xfrm>
            <a:off x="3405180" y="6031626"/>
            <a:ext cx="78434" cy="48788"/>
          </a:xfrm>
          <a:custGeom>
            <a:avLst/>
            <a:gdLst>
              <a:gd name="connsiteX0" fmla="*/ 8 w 78434"/>
              <a:gd name="connsiteY0" fmla="*/ 874 h 48788"/>
              <a:gd name="connsiteX1" fmla="*/ 68270 w 78434"/>
              <a:gd name="connsiteY1" fmla="*/ 48499 h 48788"/>
              <a:gd name="connsiteX2" fmla="*/ 73033 w 78434"/>
              <a:gd name="connsiteY2" fmla="*/ 19924 h 48788"/>
              <a:gd name="connsiteX3" fmla="*/ 8 w 78434"/>
              <a:gd name="connsiteY3" fmla="*/ 874 h 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34" h="48788">
                <a:moveTo>
                  <a:pt x="8" y="874"/>
                </a:moveTo>
                <a:cubicBezTo>
                  <a:pt x="-786" y="5636"/>
                  <a:pt x="56099" y="45324"/>
                  <a:pt x="68270" y="48499"/>
                </a:cubicBezTo>
                <a:cubicBezTo>
                  <a:pt x="80441" y="51674"/>
                  <a:pt x="81235" y="27861"/>
                  <a:pt x="73033" y="19924"/>
                </a:cubicBezTo>
                <a:cubicBezTo>
                  <a:pt x="64831" y="11987"/>
                  <a:pt x="802" y="-3888"/>
                  <a:pt x="8" y="87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8FD431C-08E9-4FD6-9AC2-AF94D110AD57}"/>
              </a:ext>
            </a:extLst>
          </p:cNvPr>
          <p:cNvSpPr/>
          <p:nvPr/>
        </p:nvSpPr>
        <p:spPr>
          <a:xfrm>
            <a:off x="3211385" y="6274187"/>
            <a:ext cx="348075" cy="701519"/>
          </a:xfrm>
          <a:custGeom>
            <a:avLst/>
            <a:gdLst>
              <a:gd name="connsiteX0" fmla="*/ 347790 w 348075"/>
              <a:gd name="connsiteY0" fmla="*/ 1201 h 701519"/>
              <a:gd name="connsiteX1" fmla="*/ 17590 w 348075"/>
              <a:gd name="connsiteY1" fmla="*/ 674301 h 701519"/>
              <a:gd name="connsiteX2" fmla="*/ 74740 w 348075"/>
              <a:gd name="connsiteY2" fmla="*/ 513963 h 701519"/>
              <a:gd name="connsiteX3" fmla="*/ 347790 w 348075"/>
              <a:gd name="connsiteY3" fmla="*/ 1201 h 70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075" h="701519">
                <a:moveTo>
                  <a:pt x="347790" y="1201"/>
                </a:moveTo>
                <a:cubicBezTo>
                  <a:pt x="338265" y="27924"/>
                  <a:pt x="63098" y="588841"/>
                  <a:pt x="17590" y="674301"/>
                </a:cubicBezTo>
                <a:cubicBezTo>
                  <a:pt x="-27918" y="759761"/>
                  <a:pt x="23411" y="626676"/>
                  <a:pt x="74740" y="513963"/>
                </a:cubicBezTo>
                <a:cubicBezTo>
                  <a:pt x="126069" y="401251"/>
                  <a:pt x="357315" y="-25522"/>
                  <a:pt x="347790" y="120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D3C89505-5758-4E29-AEBF-DF9BADF53888}"/>
              </a:ext>
            </a:extLst>
          </p:cNvPr>
          <p:cNvSpPr/>
          <p:nvPr/>
        </p:nvSpPr>
        <p:spPr>
          <a:xfrm>
            <a:off x="3084471" y="6549947"/>
            <a:ext cx="379525" cy="560618"/>
          </a:xfrm>
          <a:custGeom>
            <a:avLst/>
            <a:gdLst>
              <a:gd name="connsiteX0" fmla="*/ 379454 w 379525"/>
              <a:gd name="connsiteY0" fmla="*/ 78 h 560618"/>
              <a:gd name="connsiteX1" fmla="*/ 282617 w 379525"/>
              <a:gd name="connsiteY1" fmla="*/ 320753 h 560618"/>
              <a:gd name="connsiteX2" fmla="*/ 212767 w 379525"/>
              <a:gd name="connsiteY2" fmla="*/ 527128 h 560618"/>
              <a:gd name="connsiteX3" fmla="*/ 139742 w 379525"/>
              <a:gd name="connsiteY3" fmla="*/ 554116 h 560618"/>
              <a:gd name="connsiteX4" fmla="*/ 42 w 379525"/>
              <a:gd name="connsiteY4" fmla="*/ 462041 h 560618"/>
              <a:gd name="connsiteX5" fmla="*/ 125454 w 379525"/>
              <a:gd name="connsiteY5" fmla="*/ 533478 h 560618"/>
              <a:gd name="connsiteX6" fmla="*/ 177842 w 379525"/>
              <a:gd name="connsiteY6" fmla="*/ 531891 h 560618"/>
              <a:gd name="connsiteX7" fmla="*/ 266742 w 379525"/>
              <a:gd name="connsiteY7" fmla="*/ 350916 h 560618"/>
              <a:gd name="connsiteX8" fmla="*/ 379454 w 379525"/>
              <a:gd name="connsiteY8" fmla="*/ 78 h 56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525" h="560618">
                <a:moveTo>
                  <a:pt x="379454" y="78"/>
                </a:moveTo>
                <a:cubicBezTo>
                  <a:pt x="382100" y="-4949"/>
                  <a:pt x="310398" y="232911"/>
                  <a:pt x="282617" y="320753"/>
                </a:cubicBezTo>
                <a:cubicBezTo>
                  <a:pt x="254836" y="408595"/>
                  <a:pt x="236579" y="488234"/>
                  <a:pt x="212767" y="527128"/>
                </a:cubicBezTo>
                <a:cubicBezTo>
                  <a:pt x="188954" y="566022"/>
                  <a:pt x="175196" y="564964"/>
                  <a:pt x="139742" y="554116"/>
                </a:cubicBezTo>
                <a:cubicBezTo>
                  <a:pt x="104288" y="543268"/>
                  <a:pt x="2423" y="465481"/>
                  <a:pt x="42" y="462041"/>
                </a:cubicBezTo>
                <a:cubicBezTo>
                  <a:pt x="-2339" y="458601"/>
                  <a:pt x="95821" y="521836"/>
                  <a:pt x="125454" y="533478"/>
                </a:cubicBezTo>
                <a:cubicBezTo>
                  <a:pt x="155087" y="545120"/>
                  <a:pt x="154294" y="562318"/>
                  <a:pt x="177842" y="531891"/>
                </a:cubicBezTo>
                <a:cubicBezTo>
                  <a:pt x="201390" y="501464"/>
                  <a:pt x="231288" y="436906"/>
                  <a:pt x="266742" y="350916"/>
                </a:cubicBezTo>
                <a:cubicBezTo>
                  <a:pt x="302196" y="264926"/>
                  <a:pt x="376808" y="5105"/>
                  <a:pt x="379454" y="7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6224A9EB-DB7F-49F0-9D10-9D06847DDBD3}"/>
              </a:ext>
            </a:extLst>
          </p:cNvPr>
          <p:cNvSpPr/>
          <p:nvPr/>
        </p:nvSpPr>
        <p:spPr>
          <a:xfrm>
            <a:off x="3116169" y="6576988"/>
            <a:ext cx="301725" cy="486280"/>
          </a:xfrm>
          <a:custGeom>
            <a:avLst/>
            <a:gdLst>
              <a:gd name="connsiteX0" fmla="*/ 301719 w 301725"/>
              <a:gd name="connsiteY0" fmla="*/ 25 h 486280"/>
              <a:gd name="connsiteX1" fmla="*/ 152494 w 301725"/>
              <a:gd name="connsiteY1" fmla="*/ 433412 h 486280"/>
              <a:gd name="connsiteX2" fmla="*/ 128681 w 301725"/>
              <a:gd name="connsiteY2" fmla="*/ 481037 h 486280"/>
              <a:gd name="connsiteX3" fmla="*/ 85819 w 301725"/>
              <a:gd name="connsiteY3" fmla="*/ 452462 h 486280"/>
              <a:gd name="connsiteX4" fmla="*/ 94 w 301725"/>
              <a:gd name="connsiteY4" fmla="*/ 412775 h 486280"/>
              <a:gd name="connsiteX5" fmla="*/ 69944 w 301725"/>
              <a:gd name="connsiteY5" fmla="*/ 433412 h 486280"/>
              <a:gd name="connsiteX6" fmla="*/ 112806 w 301725"/>
              <a:gd name="connsiteY6" fmla="*/ 441350 h 486280"/>
              <a:gd name="connsiteX7" fmla="*/ 146144 w 301725"/>
              <a:gd name="connsiteY7" fmla="*/ 412775 h 486280"/>
              <a:gd name="connsiteX8" fmla="*/ 301719 w 301725"/>
              <a:gd name="connsiteY8" fmla="*/ 25 h 48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25" h="486280">
                <a:moveTo>
                  <a:pt x="301719" y="25"/>
                </a:moveTo>
                <a:cubicBezTo>
                  <a:pt x="302777" y="3464"/>
                  <a:pt x="181334" y="353243"/>
                  <a:pt x="152494" y="433412"/>
                </a:cubicBezTo>
                <a:cubicBezTo>
                  <a:pt x="123654" y="513581"/>
                  <a:pt x="139794" y="477862"/>
                  <a:pt x="128681" y="481037"/>
                </a:cubicBezTo>
                <a:cubicBezTo>
                  <a:pt x="117568" y="484212"/>
                  <a:pt x="107250" y="463839"/>
                  <a:pt x="85819" y="452462"/>
                </a:cubicBezTo>
                <a:cubicBezTo>
                  <a:pt x="64388" y="441085"/>
                  <a:pt x="2740" y="415950"/>
                  <a:pt x="94" y="412775"/>
                </a:cubicBezTo>
                <a:cubicBezTo>
                  <a:pt x="-2552" y="409600"/>
                  <a:pt x="51159" y="428650"/>
                  <a:pt x="69944" y="433412"/>
                </a:cubicBezTo>
                <a:cubicBezTo>
                  <a:pt x="88729" y="438174"/>
                  <a:pt x="100106" y="444789"/>
                  <a:pt x="112806" y="441350"/>
                </a:cubicBezTo>
                <a:cubicBezTo>
                  <a:pt x="125506" y="437911"/>
                  <a:pt x="116246" y="482361"/>
                  <a:pt x="146144" y="412775"/>
                </a:cubicBezTo>
                <a:cubicBezTo>
                  <a:pt x="176042" y="343190"/>
                  <a:pt x="300661" y="-3414"/>
                  <a:pt x="301719" y="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54AB4B04-6F6E-4E76-99BC-66B6293A9D35}"/>
              </a:ext>
            </a:extLst>
          </p:cNvPr>
          <p:cNvSpPr/>
          <p:nvPr/>
        </p:nvSpPr>
        <p:spPr>
          <a:xfrm>
            <a:off x="3448996" y="6181659"/>
            <a:ext cx="113682" cy="88334"/>
          </a:xfrm>
          <a:custGeom>
            <a:avLst/>
            <a:gdLst>
              <a:gd name="connsiteX0" fmla="*/ 642 w 113682"/>
              <a:gd name="connsiteY0" fmla="*/ 66 h 88334"/>
              <a:gd name="connsiteX1" fmla="*/ 111767 w 113682"/>
              <a:gd name="connsiteY1" fmla="*/ 84204 h 88334"/>
              <a:gd name="connsiteX2" fmla="*/ 67317 w 113682"/>
              <a:gd name="connsiteY2" fmla="*/ 69916 h 88334"/>
              <a:gd name="connsiteX3" fmla="*/ 642 w 113682"/>
              <a:gd name="connsiteY3" fmla="*/ 66 h 8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82" h="88334">
                <a:moveTo>
                  <a:pt x="642" y="66"/>
                </a:moveTo>
                <a:cubicBezTo>
                  <a:pt x="8050" y="2447"/>
                  <a:pt x="100655" y="72562"/>
                  <a:pt x="111767" y="84204"/>
                </a:cubicBezTo>
                <a:cubicBezTo>
                  <a:pt x="122880" y="95846"/>
                  <a:pt x="82663" y="80235"/>
                  <a:pt x="67317" y="69916"/>
                </a:cubicBezTo>
                <a:cubicBezTo>
                  <a:pt x="51971" y="59597"/>
                  <a:pt x="-6766" y="-2315"/>
                  <a:pt x="642" y="6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AA5B9BBF-8315-41E5-B9EF-510996434D15}"/>
              </a:ext>
            </a:extLst>
          </p:cNvPr>
          <p:cNvSpPr/>
          <p:nvPr/>
        </p:nvSpPr>
        <p:spPr>
          <a:xfrm>
            <a:off x="3230169" y="6152017"/>
            <a:ext cx="233817" cy="481306"/>
          </a:xfrm>
          <a:custGeom>
            <a:avLst/>
            <a:gdLst>
              <a:gd name="connsiteX0" fmla="*/ 232169 w 233817"/>
              <a:gd name="connsiteY0" fmla="*/ 5896 h 481306"/>
              <a:gd name="connsiteX1" fmla="*/ 148031 w 233817"/>
              <a:gd name="connsiteY1" fmla="*/ 147183 h 481306"/>
              <a:gd name="connsiteX2" fmla="*/ 1981 w 233817"/>
              <a:gd name="connsiteY2" fmla="*/ 475796 h 481306"/>
              <a:gd name="connsiteX3" fmla="*/ 75006 w 233817"/>
              <a:gd name="connsiteY3" fmla="*/ 329746 h 481306"/>
              <a:gd name="connsiteX4" fmla="*/ 232169 w 233817"/>
              <a:gd name="connsiteY4" fmla="*/ 5896 h 48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817" h="481306">
                <a:moveTo>
                  <a:pt x="232169" y="5896"/>
                </a:moveTo>
                <a:cubicBezTo>
                  <a:pt x="244340" y="-24531"/>
                  <a:pt x="186396" y="68866"/>
                  <a:pt x="148031" y="147183"/>
                </a:cubicBezTo>
                <a:cubicBezTo>
                  <a:pt x="109666" y="225500"/>
                  <a:pt x="14152" y="445369"/>
                  <a:pt x="1981" y="475796"/>
                </a:cubicBezTo>
                <a:cubicBezTo>
                  <a:pt x="-10190" y="506223"/>
                  <a:pt x="36112" y="404094"/>
                  <a:pt x="75006" y="329746"/>
                </a:cubicBezTo>
                <a:cubicBezTo>
                  <a:pt x="113900" y="255398"/>
                  <a:pt x="219998" y="36323"/>
                  <a:pt x="232169" y="589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85014E3D-B8B7-48A1-B970-21DB56F4FB11}"/>
              </a:ext>
            </a:extLst>
          </p:cNvPr>
          <p:cNvSpPr/>
          <p:nvPr/>
        </p:nvSpPr>
        <p:spPr>
          <a:xfrm>
            <a:off x="3190789" y="6121191"/>
            <a:ext cx="235295" cy="507404"/>
          </a:xfrm>
          <a:custGeom>
            <a:avLst/>
            <a:gdLst>
              <a:gd name="connsiteX0" fmla="*/ 235036 w 235295"/>
              <a:gd name="connsiteY0" fmla="*/ 1797 h 507404"/>
              <a:gd name="connsiteX1" fmla="*/ 139786 w 235295"/>
              <a:gd name="connsiteY1" fmla="*/ 176422 h 507404"/>
              <a:gd name="connsiteX2" fmla="*/ 6436 w 235295"/>
              <a:gd name="connsiteY2" fmla="*/ 493922 h 507404"/>
              <a:gd name="connsiteX3" fmla="*/ 30249 w 235295"/>
              <a:gd name="connsiteY3" fmla="*/ 432009 h 507404"/>
              <a:gd name="connsiteX4" fmla="*/ 111211 w 235295"/>
              <a:gd name="connsiteY4" fmla="*/ 279609 h 507404"/>
              <a:gd name="connsiteX5" fmla="*/ 235036 w 235295"/>
              <a:gd name="connsiteY5" fmla="*/ 1797 h 50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295" h="507404">
                <a:moveTo>
                  <a:pt x="235036" y="1797"/>
                </a:moveTo>
                <a:cubicBezTo>
                  <a:pt x="239799" y="-15401"/>
                  <a:pt x="177886" y="94401"/>
                  <a:pt x="139786" y="176422"/>
                </a:cubicBezTo>
                <a:cubicBezTo>
                  <a:pt x="101686" y="258443"/>
                  <a:pt x="24692" y="451324"/>
                  <a:pt x="6436" y="493922"/>
                </a:cubicBezTo>
                <a:cubicBezTo>
                  <a:pt x="-11820" y="536520"/>
                  <a:pt x="12786" y="467728"/>
                  <a:pt x="30249" y="432009"/>
                </a:cubicBezTo>
                <a:cubicBezTo>
                  <a:pt x="47711" y="396290"/>
                  <a:pt x="76021" y="348136"/>
                  <a:pt x="111211" y="279609"/>
                </a:cubicBezTo>
                <a:cubicBezTo>
                  <a:pt x="146401" y="211082"/>
                  <a:pt x="230273" y="18995"/>
                  <a:pt x="235036" y="179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A271833D-8C27-43E9-89F2-9C0023440E66}"/>
              </a:ext>
            </a:extLst>
          </p:cNvPr>
          <p:cNvSpPr/>
          <p:nvPr/>
        </p:nvSpPr>
        <p:spPr>
          <a:xfrm>
            <a:off x="3119753" y="6694476"/>
            <a:ext cx="90342" cy="322540"/>
          </a:xfrm>
          <a:custGeom>
            <a:avLst/>
            <a:gdLst>
              <a:gd name="connsiteX0" fmla="*/ 90172 w 90342"/>
              <a:gd name="connsiteY0" fmla="*/ 12 h 322540"/>
              <a:gd name="connsiteX1" fmla="*/ 7622 w 90342"/>
              <a:gd name="connsiteY1" fmla="*/ 188924 h 322540"/>
              <a:gd name="connsiteX2" fmla="*/ 7622 w 90342"/>
              <a:gd name="connsiteY2" fmla="*/ 230199 h 322540"/>
              <a:gd name="connsiteX3" fmla="*/ 42547 w 90342"/>
              <a:gd name="connsiteY3" fmla="*/ 322274 h 322540"/>
              <a:gd name="connsiteX4" fmla="*/ 29847 w 90342"/>
              <a:gd name="connsiteY4" fmla="*/ 198449 h 322540"/>
              <a:gd name="connsiteX5" fmla="*/ 90172 w 90342"/>
              <a:gd name="connsiteY5" fmla="*/ 12 h 32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42" h="322540">
                <a:moveTo>
                  <a:pt x="90172" y="12"/>
                </a:moveTo>
                <a:cubicBezTo>
                  <a:pt x="86468" y="-1575"/>
                  <a:pt x="21380" y="150559"/>
                  <a:pt x="7622" y="188924"/>
                </a:cubicBezTo>
                <a:cubicBezTo>
                  <a:pt x="-6136" y="227289"/>
                  <a:pt x="1801" y="207974"/>
                  <a:pt x="7622" y="230199"/>
                </a:cubicBezTo>
                <a:cubicBezTo>
                  <a:pt x="13443" y="252424"/>
                  <a:pt x="38843" y="327566"/>
                  <a:pt x="42547" y="322274"/>
                </a:cubicBezTo>
                <a:cubicBezTo>
                  <a:pt x="46251" y="316982"/>
                  <a:pt x="23762" y="248455"/>
                  <a:pt x="29847" y="198449"/>
                </a:cubicBezTo>
                <a:cubicBezTo>
                  <a:pt x="35932" y="148443"/>
                  <a:pt x="93876" y="1599"/>
                  <a:pt x="90172" y="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331D5DBF-2AF8-4C10-BF29-BAE3CC7E9FD0}"/>
              </a:ext>
            </a:extLst>
          </p:cNvPr>
          <p:cNvSpPr/>
          <p:nvPr/>
        </p:nvSpPr>
        <p:spPr>
          <a:xfrm>
            <a:off x="3074750" y="6662738"/>
            <a:ext cx="98759" cy="412765"/>
          </a:xfrm>
          <a:custGeom>
            <a:avLst/>
            <a:gdLst>
              <a:gd name="connsiteX0" fmla="*/ 98663 w 98759"/>
              <a:gd name="connsiteY0" fmla="*/ 0 h 412765"/>
              <a:gd name="connsiteX1" fmla="*/ 6588 w 98759"/>
              <a:gd name="connsiteY1" fmla="*/ 214312 h 412765"/>
              <a:gd name="connsiteX2" fmla="*/ 8175 w 98759"/>
              <a:gd name="connsiteY2" fmla="*/ 247650 h 412765"/>
              <a:gd name="connsiteX3" fmla="*/ 14525 w 98759"/>
              <a:gd name="connsiteY3" fmla="*/ 355600 h 412765"/>
              <a:gd name="connsiteX4" fmla="*/ 30400 w 98759"/>
              <a:gd name="connsiteY4" fmla="*/ 412750 h 412765"/>
              <a:gd name="connsiteX5" fmla="*/ 27225 w 98759"/>
              <a:gd name="connsiteY5" fmla="*/ 350837 h 412765"/>
              <a:gd name="connsiteX6" fmla="*/ 24050 w 98759"/>
              <a:gd name="connsiteY6" fmla="*/ 215900 h 412765"/>
              <a:gd name="connsiteX7" fmla="*/ 98663 w 98759"/>
              <a:gd name="connsiteY7" fmla="*/ 0 h 41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759" h="412765">
                <a:moveTo>
                  <a:pt x="98663" y="0"/>
                </a:moveTo>
                <a:cubicBezTo>
                  <a:pt x="95753" y="-265"/>
                  <a:pt x="21669" y="173037"/>
                  <a:pt x="6588" y="214312"/>
                </a:cubicBezTo>
                <a:cubicBezTo>
                  <a:pt x="-8493" y="255587"/>
                  <a:pt x="6852" y="224102"/>
                  <a:pt x="8175" y="247650"/>
                </a:cubicBezTo>
                <a:cubicBezTo>
                  <a:pt x="9498" y="271198"/>
                  <a:pt x="10821" y="328083"/>
                  <a:pt x="14525" y="355600"/>
                </a:cubicBezTo>
                <a:cubicBezTo>
                  <a:pt x="18229" y="383117"/>
                  <a:pt x="28283" y="413544"/>
                  <a:pt x="30400" y="412750"/>
                </a:cubicBezTo>
                <a:cubicBezTo>
                  <a:pt x="32517" y="411956"/>
                  <a:pt x="28283" y="383645"/>
                  <a:pt x="27225" y="350837"/>
                </a:cubicBezTo>
                <a:cubicBezTo>
                  <a:pt x="26167" y="318029"/>
                  <a:pt x="10292" y="271198"/>
                  <a:pt x="24050" y="215900"/>
                </a:cubicBezTo>
                <a:cubicBezTo>
                  <a:pt x="37808" y="160602"/>
                  <a:pt x="101573" y="265"/>
                  <a:pt x="98663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6FC6D22A-6770-426D-A819-EFF2EF633C60}"/>
              </a:ext>
            </a:extLst>
          </p:cNvPr>
          <p:cNvSpPr/>
          <p:nvPr/>
        </p:nvSpPr>
        <p:spPr>
          <a:xfrm>
            <a:off x="2865130" y="6448301"/>
            <a:ext cx="354644" cy="193240"/>
          </a:xfrm>
          <a:custGeom>
            <a:avLst/>
            <a:gdLst>
              <a:gd name="connsiteX0" fmla="*/ 308 w 354644"/>
              <a:gd name="connsiteY0" fmla="*/ 124 h 193240"/>
              <a:gd name="connsiteX1" fmla="*/ 51108 w 354644"/>
              <a:gd name="connsiteY1" fmla="*/ 84262 h 193240"/>
              <a:gd name="connsiteX2" fmla="*/ 135245 w 354644"/>
              <a:gd name="connsiteY2" fmla="*/ 112837 h 193240"/>
              <a:gd name="connsiteX3" fmla="*/ 351145 w 354644"/>
              <a:gd name="connsiteY3" fmla="*/ 190624 h 193240"/>
              <a:gd name="connsiteX4" fmla="*/ 252720 w 354644"/>
              <a:gd name="connsiteY4" fmla="*/ 168399 h 193240"/>
              <a:gd name="connsiteX5" fmla="*/ 43170 w 354644"/>
              <a:gd name="connsiteY5" fmla="*/ 104899 h 193240"/>
              <a:gd name="connsiteX6" fmla="*/ 308 w 354644"/>
              <a:gd name="connsiteY6" fmla="*/ 124 h 19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44" h="193240">
                <a:moveTo>
                  <a:pt x="308" y="124"/>
                </a:moveTo>
                <a:cubicBezTo>
                  <a:pt x="1631" y="-3315"/>
                  <a:pt x="28618" y="65476"/>
                  <a:pt x="51108" y="84262"/>
                </a:cubicBezTo>
                <a:cubicBezTo>
                  <a:pt x="73598" y="103048"/>
                  <a:pt x="135245" y="112837"/>
                  <a:pt x="135245" y="112837"/>
                </a:cubicBezTo>
                <a:cubicBezTo>
                  <a:pt x="185251" y="130564"/>
                  <a:pt x="331566" y="181364"/>
                  <a:pt x="351145" y="190624"/>
                </a:cubicBezTo>
                <a:cubicBezTo>
                  <a:pt x="370724" y="199884"/>
                  <a:pt x="304049" y="182687"/>
                  <a:pt x="252720" y="168399"/>
                </a:cubicBezTo>
                <a:cubicBezTo>
                  <a:pt x="201391" y="154111"/>
                  <a:pt x="86297" y="129241"/>
                  <a:pt x="43170" y="104899"/>
                </a:cubicBezTo>
                <a:cubicBezTo>
                  <a:pt x="43" y="80557"/>
                  <a:pt x="-1015" y="3563"/>
                  <a:pt x="308" y="12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2932AFDB-36BE-4467-8CEA-8EC052F43B32}"/>
              </a:ext>
            </a:extLst>
          </p:cNvPr>
          <p:cNvSpPr/>
          <p:nvPr/>
        </p:nvSpPr>
        <p:spPr>
          <a:xfrm>
            <a:off x="2757044" y="6805045"/>
            <a:ext cx="329986" cy="92709"/>
          </a:xfrm>
          <a:custGeom>
            <a:avLst/>
            <a:gdLst>
              <a:gd name="connsiteX0" fmla="*/ 444 w 329986"/>
              <a:gd name="connsiteY0" fmla="*/ 568 h 92709"/>
              <a:gd name="connsiteX1" fmla="*/ 316356 w 329986"/>
              <a:gd name="connsiteY1" fmla="*/ 91055 h 92709"/>
              <a:gd name="connsiteX2" fmla="*/ 248094 w 329986"/>
              <a:gd name="connsiteY2" fmla="*/ 54543 h 92709"/>
              <a:gd name="connsiteX3" fmla="*/ 444 w 329986"/>
              <a:gd name="connsiteY3" fmla="*/ 568 h 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986" h="92709">
                <a:moveTo>
                  <a:pt x="444" y="568"/>
                </a:moveTo>
                <a:cubicBezTo>
                  <a:pt x="11821" y="6653"/>
                  <a:pt x="275081" y="82059"/>
                  <a:pt x="316356" y="91055"/>
                </a:cubicBezTo>
                <a:cubicBezTo>
                  <a:pt x="357631" y="100051"/>
                  <a:pt x="296513" y="70153"/>
                  <a:pt x="248094" y="54543"/>
                </a:cubicBezTo>
                <a:cubicBezTo>
                  <a:pt x="199675" y="38933"/>
                  <a:pt x="-10933" y="-5517"/>
                  <a:pt x="444" y="56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E72DA4C5-21FB-4489-8769-5BB112FAFC63}"/>
              </a:ext>
            </a:extLst>
          </p:cNvPr>
          <p:cNvSpPr/>
          <p:nvPr/>
        </p:nvSpPr>
        <p:spPr>
          <a:xfrm>
            <a:off x="2933631" y="6986587"/>
            <a:ext cx="85692" cy="105605"/>
          </a:xfrm>
          <a:custGeom>
            <a:avLst/>
            <a:gdLst>
              <a:gd name="connsiteX0" fmla="*/ 69 w 85692"/>
              <a:gd name="connsiteY0" fmla="*/ 1 h 105605"/>
              <a:gd name="connsiteX1" fmla="*/ 66744 w 85692"/>
              <a:gd name="connsiteY1" fmla="*/ 49213 h 105605"/>
              <a:gd name="connsiteX2" fmla="*/ 55632 w 85692"/>
              <a:gd name="connsiteY2" fmla="*/ 101601 h 105605"/>
              <a:gd name="connsiteX3" fmla="*/ 27057 w 85692"/>
              <a:gd name="connsiteY3" fmla="*/ 100013 h 105605"/>
              <a:gd name="connsiteX4" fmla="*/ 73094 w 85692"/>
              <a:gd name="connsiteY4" fmla="*/ 84138 h 105605"/>
              <a:gd name="connsiteX5" fmla="*/ 81032 w 85692"/>
              <a:gd name="connsiteY5" fmla="*/ 47626 h 105605"/>
              <a:gd name="connsiteX6" fmla="*/ 69 w 85692"/>
              <a:gd name="connsiteY6" fmla="*/ 1 h 10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92" h="105605">
                <a:moveTo>
                  <a:pt x="69" y="1"/>
                </a:moveTo>
                <a:cubicBezTo>
                  <a:pt x="-2312" y="265"/>
                  <a:pt x="57484" y="32280"/>
                  <a:pt x="66744" y="49213"/>
                </a:cubicBezTo>
                <a:cubicBezTo>
                  <a:pt x="76004" y="66146"/>
                  <a:pt x="62247" y="93134"/>
                  <a:pt x="55632" y="101601"/>
                </a:cubicBezTo>
                <a:cubicBezTo>
                  <a:pt x="49017" y="110068"/>
                  <a:pt x="24147" y="102924"/>
                  <a:pt x="27057" y="100013"/>
                </a:cubicBezTo>
                <a:cubicBezTo>
                  <a:pt x="29967" y="97103"/>
                  <a:pt x="64098" y="92869"/>
                  <a:pt x="73094" y="84138"/>
                </a:cubicBezTo>
                <a:cubicBezTo>
                  <a:pt x="82090" y="75407"/>
                  <a:pt x="91615" y="61384"/>
                  <a:pt x="81032" y="47626"/>
                </a:cubicBezTo>
                <a:cubicBezTo>
                  <a:pt x="70449" y="33868"/>
                  <a:pt x="2450" y="-263"/>
                  <a:pt x="69" y="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2ED20BE2-8351-457D-B2D2-9E5D6C114B29}"/>
              </a:ext>
            </a:extLst>
          </p:cNvPr>
          <p:cNvSpPr/>
          <p:nvPr/>
        </p:nvSpPr>
        <p:spPr>
          <a:xfrm>
            <a:off x="2922149" y="6989759"/>
            <a:ext cx="64100" cy="93682"/>
          </a:xfrm>
          <a:custGeom>
            <a:avLst/>
            <a:gdLst>
              <a:gd name="connsiteX0" fmla="*/ 8376 w 64100"/>
              <a:gd name="connsiteY0" fmla="*/ 4 h 93682"/>
              <a:gd name="connsiteX1" fmla="*/ 3614 w 64100"/>
              <a:gd name="connsiteY1" fmla="*/ 66679 h 93682"/>
              <a:gd name="connsiteX2" fmla="*/ 63939 w 64100"/>
              <a:gd name="connsiteY2" fmla="*/ 93666 h 93682"/>
              <a:gd name="connsiteX3" fmla="*/ 21076 w 64100"/>
              <a:gd name="connsiteY3" fmla="*/ 63504 h 93682"/>
              <a:gd name="connsiteX4" fmla="*/ 8376 w 64100"/>
              <a:gd name="connsiteY4" fmla="*/ 4 h 9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00" h="93682">
                <a:moveTo>
                  <a:pt x="8376" y="4"/>
                </a:moveTo>
                <a:cubicBezTo>
                  <a:pt x="5466" y="533"/>
                  <a:pt x="-5646" y="51069"/>
                  <a:pt x="3614" y="66679"/>
                </a:cubicBezTo>
                <a:cubicBezTo>
                  <a:pt x="12874" y="82289"/>
                  <a:pt x="61029" y="94195"/>
                  <a:pt x="63939" y="93666"/>
                </a:cubicBezTo>
                <a:cubicBezTo>
                  <a:pt x="66849" y="93137"/>
                  <a:pt x="29543" y="76998"/>
                  <a:pt x="21076" y="63504"/>
                </a:cubicBezTo>
                <a:cubicBezTo>
                  <a:pt x="12609" y="50010"/>
                  <a:pt x="11286" y="-525"/>
                  <a:pt x="8376" y="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F172F9ED-942A-41FA-9445-1D20CD1DBCFB}"/>
              </a:ext>
            </a:extLst>
          </p:cNvPr>
          <p:cNvSpPr/>
          <p:nvPr/>
        </p:nvSpPr>
        <p:spPr>
          <a:xfrm>
            <a:off x="2484438" y="6826250"/>
            <a:ext cx="571252" cy="234986"/>
          </a:xfrm>
          <a:custGeom>
            <a:avLst/>
            <a:gdLst>
              <a:gd name="connsiteX0" fmla="*/ 0 w 571252"/>
              <a:gd name="connsiteY0" fmla="*/ 0 h 234986"/>
              <a:gd name="connsiteX1" fmla="*/ 439737 w 571252"/>
              <a:gd name="connsiteY1" fmla="*/ 119063 h 234986"/>
              <a:gd name="connsiteX2" fmla="*/ 538162 w 571252"/>
              <a:gd name="connsiteY2" fmla="*/ 149225 h 234986"/>
              <a:gd name="connsiteX3" fmla="*/ 560387 w 571252"/>
              <a:gd name="connsiteY3" fmla="*/ 234950 h 234986"/>
              <a:gd name="connsiteX4" fmla="*/ 568325 w 571252"/>
              <a:gd name="connsiteY4" fmla="*/ 138113 h 234986"/>
              <a:gd name="connsiteX5" fmla="*/ 511175 w 571252"/>
              <a:gd name="connsiteY5" fmla="*/ 122238 h 234986"/>
              <a:gd name="connsiteX6" fmla="*/ 0 w 571252"/>
              <a:gd name="connsiteY6" fmla="*/ 0 h 23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252" h="234986">
                <a:moveTo>
                  <a:pt x="0" y="0"/>
                </a:moveTo>
                <a:lnTo>
                  <a:pt x="439737" y="119063"/>
                </a:lnTo>
                <a:cubicBezTo>
                  <a:pt x="529431" y="143934"/>
                  <a:pt x="518054" y="129911"/>
                  <a:pt x="538162" y="149225"/>
                </a:cubicBezTo>
                <a:cubicBezTo>
                  <a:pt x="558270" y="168539"/>
                  <a:pt x="555360" y="236802"/>
                  <a:pt x="560387" y="234950"/>
                </a:cubicBezTo>
                <a:cubicBezTo>
                  <a:pt x="565414" y="233098"/>
                  <a:pt x="576527" y="156898"/>
                  <a:pt x="568325" y="138113"/>
                </a:cubicBezTo>
                <a:cubicBezTo>
                  <a:pt x="560123" y="119328"/>
                  <a:pt x="511175" y="122238"/>
                  <a:pt x="511175" y="122238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01592A6C-0CAC-4EBE-A72C-724EBF28DF21}"/>
              </a:ext>
            </a:extLst>
          </p:cNvPr>
          <p:cNvSpPr/>
          <p:nvPr/>
        </p:nvSpPr>
        <p:spPr>
          <a:xfrm>
            <a:off x="2246754" y="6728619"/>
            <a:ext cx="334355" cy="122962"/>
          </a:xfrm>
          <a:custGeom>
            <a:avLst/>
            <a:gdLst>
              <a:gd name="connsiteX0" fmla="*/ 1146 w 334355"/>
              <a:gd name="connsiteY0" fmla="*/ 794 h 122962"/>
              <a:gd name="connsiteX1" fmla="*/ 323409 w 334355"/>
              <a:gd name="connsiteY1" fmla="*/ 119856 h 122962"/>
              <a:gd name="connsiteX2" fmla="*/ 255146 w 334355"/>
              <a:gd name="connsiteY2" fmla="*/ 86519 h 122962"/>
              <a:gd name="connsiteX3" fmla="*/ 217046 w 334355"/>
              <a:gd name="connsiteY3" fmla="*/ 69056 h 122962"/>
              <a:gd name="connsiteX4" fmla="*/ 1146 w 334355"/>
              <a:gd name="connsiteY4" fmla="*/ 794 h 12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55" h="122962">
                <a:moveTo>
                  <a:pt x="1146" y="794"/>
                </a:moveTo>
                <a:cubicBezTo>
                  <a:pt x="18873" y="9261"/>
                  <a:pt x="281076" y="105569"/>
                  <a:pt x="323409" y="119856"/>
                </a:cubicBezTo>
                <a:cubicBezTo>
                  <a:pt x="365742" y="134143"/>
                  <a:pt x="272873" y="94986"/>
                  <a:pt x="255146" y="86519"/>
                </a:cubicBezTo>
                <a:cubicBezTo>
                  <a:pt x="237419" y="78052"/>
                  <a:pt x="257527" y="84137"/>
                  <a:pt x="217046" y="69056"/>
                </a:cubicBezTo>
                <a:cubicBezTo>
                  <a:pt x="176565" y="53975"/>
                  <a:pt x="-16581" y="-7673"/>
                  <a:pt x="1146" y="79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D73893A0-5509-494A-8E47-9DAD046576BF}"/>
              </a:ext>
            </a:extLst>
          </p:cNvPr>
          <p:cNvSpPr/>
          <p:nvPr/>
        </p:nvSpPr>
        <p:spPr>
          <a:xfrm>
            <a:off x="2125663" y="6759575"/>
            <a:ext cx="816371" cy="281746"/>
          </a:xfrm>
          <a:custGeom>
            <a:avLst/>
            <a:gdLst>
              <a:gd name="connsiteX0" fmla="*/ 0 w 816371"/>
              <a:gd name="connsiteY0" fmla="*/ 0 h 281746"/>
              <a:gd name="connsiteX1" fmla="*/ 579437 w 816371"/>
              <a:gd name="connsiteY1" fmla="*/ 207963 h 281746"/>
              <a:gd name="connsiteX2" fmla="*/ 808037 w 816371"/>
              <a:gd name="connsiteY2" fmla="*/ 280988 h 281746"/>
              <a:gd name="connsiteX3" fmla="*/ 750887 w 816371"/>
              <a:gd name="connsiteY3" fmla="*/ 242888 h 281746"/>
              <a:gd name="connsiteX4" fmla="*/ 601662 w 816371"/>
              <a:gd name="connsiteY4" fmla="*/ 192088 h 281746"/>
              <a:gd name="connsiteX5" fmla="*/ 0 w 816371"/>
              <a:gd name="connsiteY5" fmla="*/ 0 h 28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371" h="281746">
                <a:moveTo>
                  <a:pt x="0" y="0"/>
                </a:moveTo>
                <a:lnTo>
                  <a:pt x="579437" y="207963"/>
                </a:lnTo>
                <a:cubicBezTo>
                  <a:pt x="714110" y="254794"/>
                  <a:pt x="779462" y="275167"/>
                  <a:pt x="808037" y="280988"/>
                </a:cubicBezTo>
                <a:cubicBezTo>
                  <a:pt x="836612" y="286809"/>
                  <a:pt x="785283" y="257705"/>
                  <a:pt x="750887" y="242888"/>
                </a:cubicBezTo>
                <a:cubicBezTo>
                  <a:pt x="716491" y="228071"/>
                  <a:pt x="601662" y="192088"/>
                  <a:pt x="601662" y="192088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0C37A05D-4F4B-48D3-A2A8-75304576F775}"/>
              </a:ext>
            </a:extLst>
          </p:cNvPr>
          <p:cNvSpPr/>
          <p:nvPr/>
        </p:nvSpPr>
        <p:spPr>
          <a:xfrm>
            <a:off x="3006707" y="7044605"/>
            <a:ext cx="179535" cy="38591"/>
          </a:xfrm>
          <a:custGeom>
            <a:avLst/>
            <a:gdLst>
              <a:gd name="connsiteX0" fmla="*/ 18 w 179535"/>
              <a:gd name="connsiteY0" fmla="*/ 15008 h 38591"/>
              <a:gd name="connsiteX1" fmla="*/ 138131 w 179535"/>
              <a:gd name="connsiteY1" fmla="*/ 29295 h 38591"/>
              <a:gd name="connsiteX2" fmla="*/ 179406 w 179535"/>
              <a:gd name="connsiteY2" fmla="*/ 37233 h 38591"/>
              <a:gd name="connsiteX3" fmla="*/ 128606 w 179535"/>
              <a:gd name="connsiteY3" fmla="*/ 720 h 38591"/>
              <a:gd name="connsiteX4" fmla="*/ 18 w 179535"/>
              <a:gd name="connsiteY4" fmla="*/ 15008 h 3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535" h="38591">
                <a:moveTo>
                  <a:pt x="18" y="15008"/>
                </a:moveTo>
                <a:cubicBezTo>
                  <a:pt x="1605" y="19770"/>
                  <a:pt x="108233" y="25591"/>
                  <a:pt x="138131" y="29295"/>
                </a:cubicBezTo>
                <a:cubicBezTo>
                  <a:pt x="168029" y="32999"/>
                  <a:pt x="180993" y="41995"/>
                  <a:pt x="179406" y="37233"/>
                </a:cubicBezTo>
                <a:cubicBezTo>
                  <a:pt x="177819" y="32471"/>
                  <a:pt x="155064" y="4689"/>
                  <a:pt x="128606" y="720"/>
                </a:cubicBezTo>
                <a:cubicBezTo>
                  <a:pt x="102148" y="-3249"/>
                  <a:pt x="-1569" y="10246"/>
                  <a:pt x="18" y="1500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9F3E0C29-96B0-4E19-8D28-B4E2CD81E523}"/>
              </a:ext>
            </a:extLst>
          </p:cNvPr>
          <p:cNvSpPr/>
          <p:nvPr/>
        </p:nvSpPr>
        <p:spPr>
          <a:xfrm>
            <a:off x="2005013" y="6673597"/>
            <a:ext cx="103422" cy="89197"/>
          </a:xfrm>
          <a:custGeom>
            <a:avLst/>
            <a:gdLst>
              <a:gd name="connsiteX0" fmla="*/ 0 w 103422"/>
              <a:gd name="connsiteY0" fmla="*/ 253 h 89197"/>
              <a:gd name="connsiteX1" fmla="*/ 85725 w 103422"/>
              <a:gd name="connsiteY1" fmla="*/ 57403 h 89197"/>
              <a:gd name="connsiteX2" fmla="*/ 103187 w 103422"/>
              <a:gd name="connsiteY2" fmla="*/ 89153 h 89197"/>
              <a:gd name="connsiteX3" fmla="*/ 95250 w 103422"/>
              <a:gd name="connsiteY3" fmla="*/ 51053 h 89197"/>
              <a:gd name="connsiteX4" fmla="*/ 87312 w 103422"/>
              <a:gd name="connsiteY4" fmla="*/ 36766 h 89197"/>
              <a:gd name="connsiteX5" fmla="*/ 0 w 103422"/>
              <a:gd name="connsiteY5" fmla="*/ 253 h 8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22" h="89197">
                <a:moveTo>
                  <a:pt x="0" y="253"/>
                </a:moveTo>
                <a:cubicBezTo>
                  <a:pt x="-264" y="3692"/>
                  <a:pt x="68527" y="42586"/>
                  <a:pt x="85725" y="57403"/>
                </a:cubicBezTo>
                <a:cubicBezTo>
                  <a:pt x="102923" y="72220"/>
                  <a:pt x="101599" y="90211"/>
                  <a:pt x="103187" y="89153"/>
                </a:cubicBezTo>
                <a:cubicBezTo>
                  <a:pt x="104775" y="88095"/>
                  <a:pt x="97896" y="59784"/>
                  <a:pt x="95250" y="51053"/>
                </a:cubicBezTo>
                <a:cubicBezTo>
                  <a:pt x="92604" y="42322"/>
                  <a:pt x="99218" y="44174"/>
                  <a:pt x="87312" y="36766"/>
                </a:cubicBezTo>
                <a:cubicBezTo>
                  <a:pt x="75406" y="29358"/>
                  <a:pt x="264" y="-3186"/>
                  <a:pt x="0" y="25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6C674799-218E-4AF9-84D3-2575CB70DE2A}"/>
              </a:ext>
            </a:extLst>
          </p:cNvPr>
          <p:cNvSpPr/>
          <p:nvPr/>
        </p:nvSpPr>
        <p:spPr>
          <a:xfrm>
            <a:off x="2004332" y="6684956"/>
            <a:ext cx="100843" cy="81203"/>
          </a:xfrm>
          <a:custGeom>
            <a:avLst/>
            <a:gdLst>
              <a:gd name="connsiteX0" fmla="*/ 11793 w 100843"/>
              <a:gd name="connsiteY0" fmla="*/ 7 h 81203"/>
              <a:gd name="connsiteX1" fmla="*/ 3856 w 100843"/>
              <a:gd name="connsiteY1" fmla="*/ 71444 h 81203"/>
              <a:gd name="connsiteX2" fmla="*/ 78468 w 100843"/>
              <a:gd name="connsiteY2" fmla="*/ 79382 h 81203"/>
              <a:gd name="connsiteX3" fmla="*/ 100693 w 100843"/>
              <a:gd name="connsiteY3" fmla="*/ 60332 h 81203"/>
              <a:gd name="connsiteX4" fmla="*/ 70531 w 100843"/>
              <a:gd name="connsiteY4" fmla="*/ 68269 h 81203"/>
              <a:gd name="connsiteX5" fmla="*/ 21318 w 100843"/>
              <a:gd name="connsiteY5" fmla="*/ 66682 h 81203"/>
              <a:gd name="connsiteX6" fmla="*/ 11793 w 100843"/>
              <a:gd name="connsiteY6" fmla="*/ 7 h 8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43" h="81203">
                <a:moveTo>
                  <a:pt x="11793" y="7"/>
                </a:moveTo>
                <a:cubicBezTo>
                  <a:pt x="8883" y="801"/>
                  <a:pt x="-7256" y="58215"/>
                  <a:pt x="3856" y="71444"/>
                </a:cubicBezTo>
                <a:cubicBezTo>
                  <a:pt x="14968" y="84673"/>
                  <a:pt x="62329" y="81234"/>
                  <a:pt x="78468" y="79382"/>
                </a:cubicBezTo>
                <a:cubicBezTo>
                  <a:pt x="94607" y="77530"/>
                  <a:pt x="102016" y="62184"/>
                  <a:pt x="100693" y="60332"/>
                </a:cubicBezTo>
                <a:cubicBezTo>
                  <a:pt x="99370" y="58480"/>
                  <a:pt x="83760" y="67211"/>
                  <a:pt x="70531" y="68269"/>
                </a:cubicBezTo>
                <a:cubicBezTo>
                  <a:pt x="57302" y="69327"/>
                  <a:pt x="32431" y="74620"/>
                  <a:pt x="21318" y="66682"/>
                </a:cubicBezTo>
                <a:cubicBezTo>
                  <a:pt x="10205" y="58745"/>
                  <a:pt x="14703" y="-787"/>
                  <a:pt x="11793" y="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4E309330-61FC-44ED-9CCD-5EC30F8C27B7}"/>
              </a:ext>
            </a:extLst>
          </p:cNvPr>
          <p:cNvSpPr/>
          <p:nvPr/>
        </p:nvSpPr>
        <p:spPr>
          <a:xfrm>
            <a:off x="1887327" y="6554755"/>
            <a:ext cx="131579" cy="138305"/>
          </a:xfrm>
          <a:custGeom>
            <a:avLst/>
            <a:gdLst>
              <a:gd name="connsiteX0" fmla="*/ 211 w 131579"/>
              <a:gd name="connsiteY0" fmla="*/ 33 h 138305"/>
              <a:gd name="connsiteX1" fmla="*/ 30373 w 131579"/>
              <a:gd name="connsiteY1" fmla="*/ 100045 h 138305"/>
              <a:gd name="connsiteX2" fmla="*/ 130386 w 131579"/>
              <a:gd name="connsiteY2" fmla="*/ 138145 h 138305"/>
              <a:gd name="connsiteX3" fmla="*/ 82761 w 131579"/>
              <a:gd name="connsiteY3" fmla="*/ 112745 h 138305"/>
              <a:gd name="connsiteX4" fmla="*/ 41486 w 131579"/>
              <a:gd name="connsiteY4" fmla="*/ 88933 h 138305"/>
              <a:gd name="connsiteX5" fmla="*/ 211 w 131579"/>
              <a:gd name="connsiteY5" fmla="*/ 33 h 1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579" h="138305">
                <a:moveTo>
                  <a:pt x="211" y="33"/>
                </a:moveTo>
                <a:cubicBezTo>
                  <a:pt x="-1641" y="1885"/>
                  <a:pt x="8677" y="77027"/>
                  <a:pt x="30373" y="100045"/>
                </a:cubicBezTo>
                <a:cubicBezTo>
                  <a:pt x="52069" y="123063"/>
                  <a:pt x="121655" y="136028"/>
                  <a:pt x="130386" y="138145"/>
                </a:cubicBezTo>
                <a:cubicBezTo>
                  <a:pt x="139117" y="140262"/>
                  <a:pt x="97578" y="120947"/>
                  <a:pt x="82761" y="112745"/>
                </a:cubicBezTo>
                <a:cubicBezTo>
                  <a:pt x="67944" y="104543"/>
                  <a:pt x="52334" y="104543"/>
                  <a:pt x="41486" y="88933"/>
                </a:cubicBezTo>
                <a:cubicBezTo>
                  <a:pt x="30638" y="73323"/>
                  <a:pt x="2063" y="-1819"/>
                  <a:pt x="211" y="3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94276444-1A5F-4303-8B61-1B131B11EA78}"/>
              </a:ext>
            </a:extLst>
          </p:cNvPr>
          <p:cNvSpPr/>
          <p:nvPr/>
        </p:nvSpPr>
        <p:spPr>
          <a:xfrm>
            <a:off x="1959187" y="6460952"/>
            <a:ext cx="270584" cy="158411"/>
          </a:xfrm>
          <a:custGeom>
            <a:avLst/>
            <a:gdLst>
              <a:gd name="connsiteX0" fmla="*/ 9313 w 270584"/>
              <a:gd name="connsiteY0" fmla="*/ 173 h 158411"/>
              <a:gd name="connsiteX1" fmla="*/ 2963 w 270584"/>
              <a:gd name="connsiteY1" fmla="*/ 76373 h 158411"/>
              <a:gd name="connsiteX2" fmla="*/ 56938 w 270584"/>
              <a:gd name="connsiteY2" fmla="*/ 89073 h 158411"/>
              <a:gd name="connsiteX3" fmla="*/ 269663 w 270584"/>
              <a:gd name="connsiteY3" fmla="*/ 157336 h 158411"/>
              <a:gd name="connsiteX4" fmla="*/ 129963 w 270584"/>
              <a:gd name="connsiteY4" fmla="*/ 128761 h 158411"/>
              <a:gd name="connsiteX5" fmla="*/ 28363 w 270584"/>
              <a:gd name="connsiteY5" fmla="*/ 100186 h 158411"/>
              <a:gd name="connsiteX6" fmla="*/ 9313 w 270584"/>
              <a:gd name="connsiteY6" fmla="*/ 173 h 15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84" h="158411">
                <a:moveTo>
                  <a:pt x="9313" y="173"/>
                </a:moveTo>
                <a:cubicBezTo>
                  <a:pt x="5080" y="-3796"/>
                  <a:pt x="-4975" y="61556"/>
                  <a:pt x="2963" y="76373"/>
                </a:cubicBezTo>
                <a:cubicBezTo>
                  <a:pt x="10901" y="91190"/>
                  <a:pt x="12488" y="75579"/>
                  <a:pt x="56938" y="89073"/>
                </a:cubicBezTo>
                <a:cubicBezTo>
                  <a:pt x="101388" y="102567"/>
                  <a:pt x="257492" y="150721"/>
                  <a:pt x="269663" y="157336"/>
                </a:cubicBezTo>
                <a:cubicBezTo>
                  <a:pt x="281834" y="163951"/>
                  <a:pt x="170180" y="138286"/>
                  <a:pt x="129963" y="128761"/>
                </a:cubicBezTo>
                <a:cubicBezTo>
                  <a:pt x="89746" y="119236"/>
                  <a:pt x="47413" y="116061"/>
                  <a:pt x="28363" y="100186"/>
                </a:cubicBezTo>
                <a:cubicBezTo>
                  <a:pt x="9313" y="84311"/>
                  <a:pt x="13546" y="4142"/>
                  <a:pt x="9313" y="17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6BBD1D77-B6B8-480C-91B9-ACFDB69F3AAF}"/>
              </a:ext>
            </a:extLst>
          </p:cNvPr>
          <p:cNvSpPr/>
          <p:nvPr/>
        </p:nvSpPr>
        <p:spPr>
          <a:xfrm>
            <a:off x="1965056" y="6589646"/>
            <a:ext cx="239259" cy="120918"/>
          </a:xfrm>
          <a:custGeom>
            <a:avLst/>
            <a:gdLst>
              <a:gd name="connsiteX0" fmla="*/ 3444 w 239259"/>
              <a:gd name="connsiteY0" fmla="*/ 67 h 120918"/>
              <a:gd name="connsiteX1" fmla="*/ 25669 w 239259"/>
              <a:gd name="connsiteY1" fmla="*/ 57217 h 120918"/>
              <a:gd name="connsiteX2" fmla="*/ 236807 w 239259"/>
              <a:gd name="connsiteY2" fmla="*/ 120717 h 120918"/>
              <a:gd name="connsiteX3" fmla="*/ 133619 w 239259"/>
              <a:gd name="connsiteY3" fmla="*/ 76267 h 120918"/>
              <a:gd name="connsiteX4" fmla="*/ 24082 w 239259"/>
              <a:gd name="connsiteY4" fmla="*/ 46104 h 120918"/>
              <a:gd name="connsiteX5" fmla="*/ 3444 w 239259"/>
              <a:gd name="connsiteY5" fmla="*/ 67 h 12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59" h="120918">
                <a:moveTo>
                  <a:pt x="3444" y="67"/>
                </a:moveTo>
                <a:cubicBezTo>
                  <a:pt x="3708" y="1919"/>
                  <a:pt x="-13225" y="37109"/>
                  <a:pt x="25669" y="57217"/>
                </a:cubicBezTo>
                <a:cubicBezTo>
                  <a:pt x="64563" y="77325"/>
                  <a:pt x="218815" y="117542"/>
                  <a:pt x="236807" y="120717"/>
                </a:cubicBezTo>
                <a:cubicBezTo>
                  <a:pt x="254799" y="123892"/>
                  <a:pt x="169073" y="88702"/>
                  <a:pt x="133619" y="76267"/>
                </a:cubicBezTo>
                <a:cubicBezTo>
                  <a:pt x="98165" y="63832"/>
                  <a:pt x="46042" y="57217"/>
                  <a:pt x="24082" y="46104"/>
                </a:cubicBezTo>
                <a:cubicBezTo>
                  <a:pt x="2122" y="34992"/>
                  <a:pt x="3180" y="-1785"/>
                  <a:pt x="3444" y="6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55B41273-5935-4BFA-AD1E-415A77B8F7EE}"/>
              </a:ext>
            </a:extLst>
          </p:cNvPr>
          <p:cNvSpPr/>
          <p:nvPr/>
        </p:nvSpPr>
        <p:spPr>
          <a:xfrm>
            <a:off x="1886864" y="6216581"/>
            <a:ext cx="121424" cy="346653"/>
          </a:xfrm>
          <a:custGeom>
            <a:avLst/>
            <a:gdLst>
              <a:gd name="connsiteX0" fmla="*/ 121324 w 121424"/>
              <a:gd name="connsiteY0" fmla="*/ 69 h 346653"/>
              <a:gd name="connsiteX1" fmla="*/ 32424 w 121424"/>
              <a:gd name="connsiteY1" fmla="*/ 235019 h 346653"/>
              <a:gd name="connsiteX2" fmla="*/ 8611 w 121424"/>
              <a:gd name="connsiteY2" fmla="*/ 300107 h 346653"/>
              <a:gd name="connsiteX3" fmla="*/ 8611 w 121424"/>
              <a:gd name="connsiteY3" fmla="*/ 327094 h 346653"/>
              <a:gd name="connsiteX4" fmla="*/ 8611 w 121424"/>
              <a:gd name="connsiteY4" fmla="*/ 346144 h 346653"/>
              <a:gd name="connsiteX5" fmla="*/ 674 w 121424"/>
              <a:gd name="connsiteY5" fmla="*/ 306457 h 346653"/>
              <a:gd name="connsiteX6" fmla="*/ 13374 w 121424"/>
              <a:gd name="connsiteY6" fmla="*/ 260419 h 346653"/>
              <a:gd name="connsiteX7" fmla="*/ 121324 w 121424"/>
              <a:gd name="connsiteY7" fmla="*/ 69 h 34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424" h="346653">
                <a:moveTo>
                  <a:pt x="121324" y="69"/>
                </a:moveTo>
                <a:cubicBezTo>
                  <a:pt x="124499" y="-4164"/>
                  <a:pt x="51209" y="185013"/>
                  <a:pt x="32424" y="235019"/>
                </a:cubicBezTo>
                <a:cubicBezTo>
                  <a:pt x="13639" y="285025"/>
                  <a:pt x="12580" y="284761"/>
                  <a:pt x="8611" y="300107"/>
                </a:cubicBezTo>
                <a:cubicBezTo>
                  <a:pt x="4642" y="315453"/>
                  <a:pt x="8611" y="327094"/>
                  <a:pt x="8611" y="327094"/>
                </a:cubicBezTo>
                <a:cubicBezTo>
                  <a:pt x="8611" y="334767"/>
                  <a:pt x="9934" y="349583"/>
                  <a:pt x="8611" y="346144"/>
                </a:cubicBezTo>
                <a:cubicBezTo>
                  <a:pt x="7288" y="342705"/>
                  <a:pt x="-120" y="320744"/>
                  <a:pt x="674" y="306457"/>
                </a:cubicBezTo>
                <a:cubicBezTo>
                  <a:pt x="1468" y="292170"/>
                  <a:pt x="-5676" y="310690"/>
                  <a:pt x="13374" y="260419"/>
                </a:cubicBezTo>
                <a:cubicBezTo>
                  <a:pt x="32424" y="210148"/>
                  <a:pt x="118149" y="4302"/>
                  <a:pt x="121324" y="6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8AADAB24-EED2-4AAE-ADB5-2E5B180D02E9}"/>
              </a:ext>
            </a:extLst>
          </p:cNvPr>
          <p:cNvSpPr/>
          <p:nvPr/>
        </p:nvSpPr>
        <p:spPr>
          <a:xfrm>
            <a:off x="1949174" y="6230938"/>
            <a:ext cx="100405" cy="269875"/>
          </a:xfrm>
          <a:custGeom>
            <a:avLst/>
            <a:gdLst>
              <a:gd name="connsiteX0" fmla="*/ 100289 w 100405"/>
              <a:gd name="connsiteY0" fmla="*/ 0 h 269875"/>
              <a:gd name="connsiteX1" fmla="*/ 27264 w 100405"/>
              <a:gd name="connsiteY1" fmla="*/ 185737 h 269875"/>
              <a:gd name="connsiteX2" fmla="*/ 17739 w 100405"/>
              <a:gd name="connsiteY2" fmla="*/ 217487 h 269875"/>
              <a:gd name="connsiteX3" fmla="*/ 14564 w 100405"/>
              <a:gd name="connsiteY3" fmla="*/ 269875 h 269875"/>
              <a:gd name="connsiteX4" fmla="*/ 3451 w 100405"/>
              <a:gd name="connsiteY4" fmla="*/ 217487 h 269875"/>
              <a:gd name="connsiteX5" fmla="*/ 8214 w 100405"/>
              <a:gd name="connsiteY5" fmla="*/ 185737 h 269875"/>
              <a:gd name="connsiteX6" fmla="*/ 100289 w 10040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405" h="269875">
                <a:moveTo>
                  <a:pt x="100289" y="0"/>
                </a:moveTo>
                <a:cubicBezTo>
                  <a:pt x="103464" y="0"/>
                  <a:pt x="41022" y="149489"/>
                  <a:pt x="27264" y="185737"/>
                </a:cubicBezTo>
                <a:cubicBezTo>
                  <a:pt x="13506" y="221985"/>
                  <a:pt x="19856" y="203464"/>
                  <a:pt x="17739" y="217487"/>
                </a:cubicBezTo>
                <a:cubicBezTo>
                  <a:pt x="15622" y="231510"/>
                  <a:pt x="16945" y="269875"/>
                  <a:pt x="14564" y="269875"/>
                </a:cubicBezTo>
                <a:cubicBezTo>
                  <a:pt x="12183" y="269875"/>
                  <a:pt x="4509" y="231510"/>
                  <a:pt x="3451" y="217487"/>
                </a:cubicBezTo>
                <a:cubicBezTo>
                  <a:pt x="2393" y="203464"/>
                  <a:pt x="-6074" y="220662"/>
                  <a:pt x="8214" y="185737"/>
                </a:cubicBezTo>
                <a:cubicBezTo>
                  <a:pt x="22501" y="150812"/>
                  <a:pt x="97114" y="0"/>
                  <a:pt x="100289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1B8156B2-E7A4-4C91-92FA-69251E97E989}"/>
              </a:ext>
            </a:extLst>
          </p:cNvPr>
          <p:cNvSpPr/>
          <p:nvPr/>
        </p:nvSpPr>
        <p:spPr>
          <a:xfrm>
            <a:off x="2011199" y="6199182"/>
            <a:ext cx="298449" cy="112840"/>
          </a:xfrm>
          <a:custGeom>
            <a:avLst/>
            <a:gdLst>
              <a:gd name="connsiteX0" fmla="*/ 164 w 298449"/>
              <a:gd name="connsiteY0" fmla="*/ 6 h 112840"/>
              <a:gd name="connsiteX1" fmla="*/ 208126 w 298449"/>
              <a:gd name="connsiteY1" fmla="*/ 92081 h 112840"/>
              <a:gd name="connsiteX2" fmla="*/ 297026 w 298449"/>
              <a:gd name="connsiteY2" fmla="*/ 112718 h 112840"/>
              <a:gd name="connsiteX3" fmla="*/ 244639 w 298449"/>
              <a:gd name="connsiteY3" fmla="*/ 87318 h 112840"/>
              <a:gd name="connsiteX4" fmla="*/ 164 w 298449"/>
              <a:gd name="connsiteY4" fmla="*/ 6 h 11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49" h="112840">
                <a:moveTo>
                  <a:pt x="164" y="6"/>
                </a:moveTo>
                <a:cubicBezTo>
                  <a:pt x="-5922" y="800"/>
                  <a:pt x="158649" y="73296"/>
                  <a:pt x="208126" y="92081"/>
                </a:cubicBezTo>
                <a:cubicBezTo>
                  <a:pt x="257603" y="110866"/>
                  <a:pt x="290941" y="113512"/>
                  <a:pt x="297026" y="112718"/>
                </a:cubicBezTo>
                <a:cubicBezTo>
                  <a:pt x="303112" y="111924"/>
                  <a:pt x="290412" y="105574"/>
                  <a:pt x="244639" y="87318"/>
                </a:cubicBezTo>
                <a:cubicBezTo>
                  <a:pt x="198866" y="69062"/>
                  <a:pt x="6250" y="-788"/>
                  <a:pt x="164" y="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3E1A033E-26D3-4995-B3C2-9BBED74482A5}"/>
              </a:ext>
            </a:extLst>
          </p:cNvPr>
          <p:cNvSpPr/>
          <p:nvPr/>
        </p:nvSpPr>
        <p:spPr>
          <a:xfrm>
            <a:off x="2030413" y="6151563"/>
            <a:ext cx="330542" cy="120650"/>
          </a:xfrm>
          <a:custGeom>
            <a:avLst/>
            <a:gdLst>
              <a:gd name="connsiteX0" fmla="*/ 0 w 330542"/>
              <a:gd name="connsiteY0" fmla="*/ 0 h 120650"/>
              <a:gd name="connsiteX1" fmla="*/ 214312 w 330542"/>
              <a:gd name="connsiteY1" fmla="*/ 90487 h 120650"/>
              <a:gd name="connsiteX2" fmla="*/ 330200 w 330542"/>
              <a:gd name="connsiteY2" fmla="*/ 120650 h 120650"/>
              <a:gd name="connsiteX3" fmla="*/ 252412 w 330542"/>
              <a:gd name="connsiteY3" fmla="*/ 90487 h 120650"/>
              <a:gd name="connsiteX4" fmla="*/ 0 w 330542"/>
              <a:gd name="connsiteY4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542" h="120650">
                <a:moveTo>
                  <a:pt x="0" y="0"/>
                </a:moveTo>
                <a:cubicBezTo>
                  <a:pt x="79639" y="35189"/>
                  <a:pt x="159279" y="70379"/>
                  <a:pt x="214312" y="90487"/>
                </a:cubicBezTo>
                <a:cubicBezTo>
                  <a:pt x="269345" y="110595"/>
                  <a:pt x="323850" y="120650"/>
                  <a:pt x="330200" y="120650"/>
                </a:cubicBezTo>
                <a:cubicBezTo>
                  <a:pt x="336550" y="120650"/>
                  <a:pt x="252412" y="90487"/>
                  <a:pt x="252412" y="90487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D38E509F-2D29-4BAD-8A27-B6C4AF445CEE}"/>
              </a:ext>
            </a:extLst>
          </p:cNvPr>
          <p:cNvSpPr/>
          <p:nvPr/>
        </p:nvSpPr>
        <p:spPr>
          <a:xfrm>
            <a:off x="2633483" y="6365738"/>
            <a:ext cx="243680" cy="390525"/>
          </a:xfrm>
          <a:custGeom>
            <a:avLst/>
            <a:gdLst>
              <a:gd name="connsiteX0" fmla="*/ 20817 w 243680"/>
              <a:gd name="connsiteY0" fmla="*/ 137 h 390525"/>
              <a:gd name="connsiteX1" fmla="*/ 203380 w 243680"/>
              <a:gd name="connsiteY1" fmla="*/ 92212 h 390525"/>
              <a:gd name="connsiteX2" fmla="*/ 217667 w 243680"/>
              <a:gd name="connsiteY2" fmla="*/ 143012 h 390525"/>
              <a:gd name="connsiteX3" fmla="*/ 182742 w 243680"/>
              <a:gd name="connsiteY3" fmla="*/ 271600 h 390525"/>
              <a:gd name="connsiteX4" fmla="*/ 143055 w 243680"/>
              <a:gd name="connsiteY4" fmla="*/ 344625 h 390525"/>
              <a:gd name="connsiteX5" fmla="*/ 122417 w 243680"/>
              <a:gd name="connsiteY5" fmla="*/ 360500 h 390525"/>
              <a:gd name="connsiteX6" fmla="*/ 180 w 243680"/>
              <a:gd name="connsiteY6" fmla="*/ 384312 h 390525"/>
              <a:gd name="connsiteX7" fmla="*/ 97017 w 243680"/>
              <a:gd name="connsiteY7" fmla="*/ 382725 h 390525"/>
              <a:gd name="connsiteX8" fmla="*/ 179567 w 243680"/>
              <a:gd name="connsiteY8" fmla="*/ 298587 h 390525"/>
              <a:gd name="connsiteX9" fmla="*/ 238305 w 243680"/>
              <a:gd name="connsiteY9" fmla="*/ 114437 h 390525"/>
              <a:gd name="connsiteX10" fmla="*/ 20817 w 243680"/>
              <a:gd name="connsiteY10" fmla="*/ 13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680" h="390525">
                <a:moveTo>
                  <a:pt x="20817" y="137"/>
                </a:moveTo>
                <a:cubicBezTo>
                  <a:pt x="14996" y="-3567"/>
                  <a:pt x="170572" y="68399"/>
                  <a:pt x="203380" y="92212"/>
                </a:cubicBezTo>
                <a:cubicBezTo>
                  <a:pt x="236188" y="116025"/>
                  <a:pt x="221107" y="113114"/>
                  <a:pt x="217667" y="143012"/>
                </a:cubicBezTo>
                <a:cubicBezTo>
                  <a:pt x="214227" y="172910"/>
                  <a:pt x="195177" y="237998"/>
                  <a:pt x="182742" y="271600"/>
                </a:cubicBezTo>
                <a:cubicBezTo>
                  <a:pt x="170307" y="305202"/>
                  <a:pt x="153109" y="329808"/>
                  <a:pt x="143055" y="344625"/>
                </a:cubicBezTo>
                <a:cubicBezTo>
                  <a:pt x="133001" y="359442"/>
                  <a:pt x="146230" y="353886"/>
                  <a:pt x="122417" y="360500"/>
                </a:cubicBezTo>
                <a:cubicBezTo>
                  <a:pt x="98605" y="367115"/>
                  <a:pt x="4413" y="380608"/>
                  <a:pt x="180" y="384312"/>
                </a:cubicBezTo>
                <a:cubicBezTo>
                  <a:pt x="-4053" y="388016"/>
                  <a:pt x="67119" y="397012"/>
                  <a:pt x="97017" y="382725"/>
                </a:cubicBezTo>
                <a:cubicBezTo>
                  <a:pt x="126915" y="368438"/>
                  <a:pt x="156019" y="343302"/>
                  <a:pt x="179567" y="298587"/>
                </a:cubicBezTo>
                <a:cubicBezTo>
                  <a:pt x="203115" y="253872"/>
                  <a:pt x="261588" y="164443"/>
                  <a:pt x="238305" y="114437"/>
                </a:cubicBezTo>
                <a:cubicBezTo>
                  <a:pt x="215022" y="64431"/>
                  <a:pt x="26638" y="3841"/>
                  <a:pt x="20817" y="13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804A28B6-25FB-4357-8B37-0DB6FFE2D3AD}"/>
              </a:ext>
            </a:extLst>
          </p:cNvPr>
          <p:cNvSpPr/>
          <p:nvPr/>
        </p:nvSpPr>
        <p:spPr>
          <a:xfrm>
            <a:off x="2242427" y="6276315"/>
            <a:ext cx="343738" cy="324545"/>
          </a:xfrm>
          <a:custGeom>
            <a:avLst/>
            <a:gdLst>
              <a:gd name="connsiteX0" fmla="*/ 343611 w 343738"/>
              <a:gd name="connsiteY0" fmla="*/ 73685 h 324545"/>
              <a:gd name="connsiteX1" fmla="*/ 211848 w 343738"/>
              <a:gd name="connsiteY1" fmla="*/ 13360 h 324545"/>
              <a:gd name="connsiteX2" fmla="*/ 140411 w 343738"/>
              <a:gd name="connsiteY2" fmla="*/ 660 h 324545"/>
              <a:gd name="connsiteX3" fmla="*/ 80086 w 343738"/>
              <a:gd name="connsiteY3" fmla="*/ 26060 h 324545"/>
              <a:gd name="connsiteX4" fmla="*/ 10236 w 343738"/>
              <a:gd name="connsiteY4" fmla="*/ 180048 h 324545"/>
              <a:gd name="connsiteX5" fmla="*/ 711 w 343738"/>
              <a:gd name="connsiteY5" fmla="*/ 213385 h 324545"/>
              <a:gd name="connsiteX6" fmla="*/ 13411 w 343738"/>
              <a:gd name="connsiteY6" fmla="*/ 278473 h 324545"/>
              <a:gd name="connsiteX7" fmla="*/ 32461 w 343738"/>
              <a:gd name="connsiteY7" fmla="*/ 324510 h 324545"/>
              <a:gd name="connsiteX8" fmla="*/ 26111 w 343738"/>
              <a:gd name="connsiteY8" fmla="*/ 284823 h 324545"/>
              <a:gd name="connsiteX9" fmla="*/ 18173 w 343738"/>
              <a:gd name="connsiteY9" fmla="*/ 218148 h 324545"/>
              <a:gd name="connsiteX10" fmla="*/ 113423 w 343738"/>
              <a:gd name="connsiteY10" fmla="*/ 18123 h 324545"/>
              <a:gd name="connsiteX11" fmla="*/ 186448 w 343738"/>
              <a:gd name="connsiteY11" fmla="*/ 21298 h 324545"/>
              <a:gd name="connsiteX12" fmla="*/ 343611 w 343738"/>
              <a:gd name="connsiteY12" fmla="*/ 73685 h 32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738" h="324545">
                <a:moveTo>
                  <a:pt x="343611" y="73685"/>
                </a:moveTo>
                <a:cubicBezTo>
                  <a:pt x="347844" y="72362"/>
                  <a:pt x="245715" y="25531"/>
                  <a:pt x="211848" y="13360"/>
                </a:cubicBezTo>
                <a:cubicBezTo>
                  <a:pt x="177981" y="1189"/>
                  <a:pt x="162371" y="-1457"/>
                  <a:pt x="140411" y="660"/>
                </a:cubicBezTo>
                <a:cubicBezTo>
                  <a:pt x="118451" y="2777"/>
                  <a:pt x="101782" y="-3838"/>
                  <a:pt x="80086" y="26060"/>
                </a:cubicBezTo>
                <a:cubicBezTo>
                  <a:pt x="58390" y="55958"/>
                  <a:pt x="23465" y="148827"/>
                  <a:pt x="10236" y="180048"/>
                </a:cubicBezTo>
                <a:cubicBezTo>
                  <a:pt x="-2993" y="211269"/>
                  <a:pt x="182" y="196981"/>
                  <a:pt x="711" y="213385"/>
                </a:cubicBezTo>
                <a:cubicBezTo>
                  <a:pt x="1240" y="229789"/>
                  <a:pt x="8119" y="259952"/>
                  <a:pt x="13411" y="278473"/>
                </a:cubicBezTo>
                <a:cubicBezTo>
                  <a:pt x="18703" y="296994"/>
                  <a:pt x="30344" y="323452"/>
                  <a:pt x="32461" y="324510"/>
                </a:cubicBezTo>
                <a:cubicBezTo>
                  <a:pt x="34578" y="325568"/>
                  <a:pt x="28492" y="302550"/>
                  <a:pt x="26111" y="284823"/>
                </a:cubicBezTo>
                <a:cubicBezTo>
                  <a:pt x="23730" y="267096"/>
                  <a:pt x="3621" y="262598"/>
                  <a:pt x="18173" y="218148"/>
                </a:cubicBezTo>
                <a:cubicBezTo>
                  <a:pt x="32725" y="173698"/>
                  <a:pt x="85377" y="50931"/>
                  <a:pt x="113423" y="18123"/>
                </a:cubicBezTo>
                <a:cubicBezTo>
                  <a:pt x="141469" y="-14685"/>
                  <a:pt x="153904" y="15477"/>
                  <a:pt x="186448" y="21298"/>
                </a:cubicBezTo>
                <a:cubicBezTo>
                  <a:pt x="218992" y="27119"/>
                  <a:pt x="339378" y="75008"/>
                  <a:pt x="343611" y="7368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22E71F0B-35BE-465E-AFA1-F91DE098C45B}"/>
              </a:ext>
            </a:extLst>
          </p:cNvPr>
          <p:cNvSpPr/>
          <p:nvPr/>
        </p:nvSpPr>
        <p:spPr>
          <a:xfrm>
            <a:off x="2269722" y="6599215"/>
            <a:ext cx="386301" cy="154642"/>
          </a:xfrm>
          <a:custGeom>
            <a:avLst/>
            <a:gdLst>
              <a:gd name="connsiteX0" fmla="*/ 403 w 386301"/>
              <a:gd name="connsiteY0" fmla="*/ 23 h 154642"/>
              <a:gd name="connsiteX1" fmla="*/ 190903 w 386301"/>
              <a:gd name="connsiteY1" fmla="*/ 77810 h 154642"/>
              <a:gd name="connsiteX2" fmla="*/ 382991 w 386301"/>
              <a:gd name="connsiteY2" fmla="*/ 154010 h 154642"/>
              <a:gd name="connsiteX3" fmla="*/ 308378 w 386301"/>
              <a:gd name="connsiteY3" fmla="*/ 112735 h 154642"/>
              <a:gd name="connsiteX4" fmla="*/ 254403 w 386301"/>
              <a:gd name="connsiteY4" fmla="*/ 87335 h 154642"/>
              <a:gd name="connsiteX5" fmla="*/ 403 w 386301"/>
              <a:gd name="connsiteY5" fmla="*/ 23 h 15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301" h="154642">
                <a:moveTo>
                  <a:pt x="403" y="23"/>
                </a:moveTo>
                <a:cubicBezTo>
                  <a:pt x="-10180" y="-1565"/>
                  <a:pt x="190903" y="77810"/>
                  <a:pt x="190903" y="77810"/>
                </a:cubicBezTo>
                <a:cubicBezTo>
                  <a:pt x="254668" y="103474"/>
                  <a:pt x="363412" y="148189"/>
                  <a:pt x="382991" y="154010"/>
                </a:cubicBezTo>
                <a:cubicBezTo>
                  <a:pt x="402570" y="159831"/>
                  <a:pt x="329809" y="123847"/>
                  <a:pt x="308378" y="112735"/>
                </a:cubicBezTo>
                <a:cubicBezTo>
                  <a:pt x="286947" y="101623"/>
                  <a:pt x="303086" y="106385"/>
                  <a:pt x="254403" y="87335"/>
                </a:cubicBezTo>
                <a:cubicBezTo>
                  <a:pt x="205720" y="68285"/>
                  <a:pt x="10986" y="1611"/>
                  <a:pt x="403" y="2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AC14052B-B10F-42AC-8EB6-3D4848C9E780}"/>
              </a:ext>
            </a:extLst>
          </p:cNvPr>
          <p:cNvSpPr/>
          <p:nvPr/>
        </p:nvSpPr>
        <p:spPr>
          <a:xfrm>
            <a:off x="2528318" y="6337162"/>
            <a:ext cx="58877" cy="252552"/>
          </a:xfrm>
          <a:custGeom>
            <a:avLst/>
            <a:gdLst>
              <a:gd name="connsiteX0" fmla="*/ 570 w 58877"/>
              <a:gd name="connsiteY0" fmla="*/ 252551 h 252552"/>
              <a:gd name="connsiteX1" fmla="*/ 2157 w 58877"/>
              <a:gd name="connsiteY1" fmla="*/ 106501 h 252552"/>
              <a:gd name="connsiteX2" fmla="*/ 6920 w 58877"/>
              <a:gd name="connsiteY2" fmla="*/ 20776 h 252552"/>
              <a:gd name="connsiteX3" fmla="*/ 56132 w 58877"/>
              <a:gd name="connsiteY3" fmla="*/ 30301 h 252552"/>
              <a:gd name="connsiteX4" fmla="*/ 52957 w 58877"/>
              <a:gd name="connsiteY4" fmla="*/ 138 h 252552"/>
              <a:gd name="connsiteX5" fmla="*/ 56132 w 58877"/>
              <a:gd name="connsiteY5" fmla="*/ 44588 h 252552"/>
              <a:gd name="connsiteX6" fmla="*/ 14857 w 58877"/>
              <a:gd name="connsiteY6" fmla="*/ 46176 h 252552"/>
              <a:gd name="connsiteX7" fmla="*/ 11682 w 58877"/>
              <a:gd name="connsiteY7" fmla="*/ 103326 h 252552"/>
              <a:gd name="connsiteX8" fmla="*/ 570 w 58877"/>
              <a:gd name="connsiteY8" fmla="*/ 252551 h 25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877" h="252552">
                <a:moveTo>
                  <a:pt x="570" y="252551"/>
                </a:moveTo>
                <a:cubicBezTo>
                  <a:pt x="-1017" y="253080"/>
                  <a:pt x="1099" y="145130"/>
                  <a:pt x="2157" y="106501"/>
                </a:cubicBezTo>
                <a:cubicBezTo>
                  <a:pt x="3215" y="67872"/>
                  <a:pt x="-2076" y="33476"/>
                  <a:pt x="6920" y="20776"/>
                </a:cubicBezTo>
                <a:cubicBezTo>
                  <a:pt x="15916" y="8076"/>
                  <a:pt x="48459" y="33741"/>
                  <a:pt x="56132" y="30301"/>
                </a:cubicBezTo>
                <a:cubicBezTo>
                  <a:pt x="63805" y="26861"/>
                  <a:pt x="52957" y="-2243"/>
                  <a:pt x="52957" y="138"/>
                </a:cubicBezTo>
                <a:cubicBezTo>
                  <a:pt x="52957" y="2519"/>
                  <a:pt x="62482" y="36915"/>
                  <a:pt x="56132" y="44588"/>
                </a:cubicBezTo>
                <a:cubicBezTo>
                  <a:pt x="49782" y="52261"/>
                  <a:pt x="22265" y="36386"/>
                  <a:pt x="14857" y="46176"/>
                </a:cubicBezTo>
                <a:cubicBezTo>
                  <a:pt x="7449" y="55966"/>
                  <a:pt x="14063" y="68666"/>
                  <a:pt x="11682" y="103326"/>
                </a:cubicBezTo>
                <a:cubicBezTo>
                  <a:pt x="9301" y="137986"/>
                  <a:pt x="2157" y="252022"/>
                  <a:pt x="570" y="25255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6A30D9ED-3701-47E8-B960-33A3A277B058}"/>
              </a:ext>
            </a:extLst>
          </p:cNvPr>
          <p:cNvSpPr/>
          <p:nvPr/>
        </p:nvSpPr>
        <p:spPr>
          <a:xfrm>
            <a:off x="2532864" y="6431360"/>
            <a:ext cx="204217" cy="210845"/>
          </a:xfrm>
          <a:custGeom>
            <a:avLst/>
            <a:gdLst>
              <a:gd name="connsiteX0" fmla="*/ 203986 w 204217"/>
              <a:gd name="connsiteY0" fmla="*/ 1190 h 210845"/>
              <a:gd name="connsiteX1" fmla="*/ 84924 w 204217"/>
              <a:gd name="connsiteY1" fmla="*/ 148828 h 210845"/>
              <a:gd name="connsiteX2" fmla="*/ 786 w 204217"/>
              <a:gd name="connsiteY2" fmla="*/ 210740 h 210845"/>
              <a:gd name="connsiteX3" fmla="*/ 46824 w 204217"/>
              <a:gd name="connsiteY3" fmla="*/ 161528 h 210845"/>
              <a:gd name="connsiteX4" fmla="*/ 113499 w 204217"/>
              <a:gd name="connsiteY4" fmla="*/ 83740 h 210845"/>
              <a:gd name="connsiteX5" fmla="*/ 203986 w 204217"/>
              <a:gd name="connsiteY5" fmla="*/ 1190 h 21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217" h="210845">
                <a:moveTo>
                  <a:pt x="203986" y="1190"/>
                </a:moveTo>
                <a:cubicBezTo>
                  <a:pt x="199224" y="12038"/>
                  <a:pt x="118791" y="113903"/>
                  <a:pt x="84924" y="148828"/>
                </a:cubicBezTo>
                <a:cubicBezTo>
                  <a:pt x="51057" y="183753"/>
                  <a:pt x="7136" y="208623"/>
                  <a:pt x="786" y="210740"/>
                </a:cubicBezTo>
                <a:cubicBezTo>
                  <a:pt x="-5564" y="212857"/>
                  <a:pt x="28038" y="182695"/>
                  <a:pt x="46824" y="161528"/>
                </a:cubicBezTo>
                <a:cubicBezTo>
                  <a:pt x="65609" y="140361"/>
                  <a:pt x="88364" y="110992"/>
                  <a:pt x="113499" y="83740"/>
                </a:cubicBezTo>
                <a:cubicBezTo>
                  <a:pt x="138634" y="56488"/>
                  <a:pt x="208748" y="-9658"/>
                  <a:pt x="203986" y="119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37F3DA96-561B-4189-834B-8CF9344316F7}"/>
              </a:ext>
            </a:extLst>
          </p:cNvPr>
          <p:cNvSpPr/>
          <p:nvPr/>
        </p:nvSpPr>
        <p:spPr>
          <a:xfrm>
            <a:off x="2498468" y="6348407"/>
            <a:ext cx="196556" cy="271497"/>
          </a:xfrm>
          <a:custGeom>
            <a:avLst/>
            <a:gdLst>
              <a:gd name="connsiteX0" fmla="*/ 1845 w 196556"/>
              <a:gd name="connsiteY0" fmla="*/ 269881 h 271497"/>
              <a:gd name="connsiteX1" fmla="*/ 79632 w 196556"/>
              <a:gd name="connsiteY1" fmla="*/ 180981 h 271497"/>
              <a:gd name="connsiteX2" fmla="*/ 195520 w 196556"/>
              <a:gd name="connsiteY2" fmla="*/ 68268 h 271497"/>
              <a:gd name="connsiteX3" fmla="*/ 136782 w 196556"/>
              <a:gd name="connsiteY3" fmla="*/ 42868 h 271497"/>
              <a:gd name="connsiteX4" fmla="*/ 139957 w 196556"/>
              <a:gd name="connsiteY4" fmla="*/ 6 h 271497"/>
              <a:gd name="connsiteX5" fmla="*/ 154245 w 196556"/>
              <a:gd name="connsiteY5" fmla="*/ 46043 h 271497"/>
              <a:gd name="connsiteX6" fmla="*/ 178057 w 196556"/>
              <a:gd name="connsiteY6" fmla="*/ 65093 h 271497"/>
              <a:gd name="connsiteX7" fmla="*/ 157420 w 196556"/>
              <a:gd name="connsiteY7" fmla="*/ 103193 h 271497"/>
              <a:gd name="connsiteX8" fmla="*/ 1845 w 196556"/>
              <a:gd name="connsiteY8" fmla="*/ 269881 h 27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556" h="271497">
                <a:moveTo>
                  <a:pt x="1845" y="269881"/>
                </a:moveTo>
                <a:cubicBezTo>
                  <a:pt x="-11120" y="282846"/>
                  <a:pt x="47353" y="214583"/>
                  <a:pt x="79632" y="180981"/>
                </a:cubicBezTo>
                <a:cubicBezTo>
                  <a:pt x="111911" y="147379"/>
                  <a:pt x="185995" y="91287"/>
                  <a:pt x="195520" y="68268"/>
                </a:cubicBezTo>
                <a:cubicBezTo>
                  <a:pt x="205045" y="45249"/>
                  <a:pt x="146042" y="54245"/>
                  <a:pt x="136782" y="42868"/>
                </a:cubicBezTo>
                <a:cubicBezTo>
                  <a:pt x="127522" y="31491"/>
                  <a:pt x="137047" y="-523"/>
                  <a:pt x="139957" y="6"/>
                </a:cubicBezTo>
                <a:cubicBezTo>
                  <a:pt x="142868" y="535"/>
                  <a:pt x="147895" y="35195"/>
                  <a:pt x="154245" y="46043"/>
                </a:cubicBezTo>
                <a:cubicBezTo>
                  <a:pt x="160595" y="56891"/>
                  <a:pt x="177528" y="55568"/>
                  <a:pt x="178057" y="65093"/>
                </a:cubicBezTo>
                <a:cubicBezTo>
                  <a:pt x="178586" y="74618"/>
                  <a:pt x="183878" y="71178"/>
                  <a:pt x="157420" y="103193"/>
                </a:cubicBezTo>
                <a:cubicBezTo>
                  <a:pt x="130962" y="135208"/>
                  <a:pt x="14810" y="256916"/>
                  <a:pt x="1845" y="26988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E01ADC0A-CC90-46F8-A2B6-7370740549FA}"/>
              </a:ext>
            </a:extLst>
          </p:cNvPr>
          <p:cNvSpPr/>
          <p:nvPr/>
        </p:nvSpPr>
        <p:spPr>
          <a:xfrm>
            <a:off x="2498580" y="6350326"/>
            <a:ext cx="8935" cy="257216"/>
          </a:xfrm>
          <a:custGeom>
            <a:avLst/>
            <a:gdLst>
              <a:gd name="connsiteX0" fmla="*/ 3320 w 8935"/>
              <a:gd name="connsiteY0" fmla="*/ 1262 h 257216"/>
              <a:gd name="connsiteX1" fmla="*/ 145 w 8935"/>
              <a:gd name="connsiteY1" fmla="*/ 252087 h 257216"/>
              <a:gd name="connsiteX2" fmla="*/ 8083 w 8935"/>
              <a:gd name="connsiteY2" fmla="*/ 158424 h 257216"/>
              <a:gd name="connsiteX3" fmla="*/ 3320 w 8935"/>
              <a:gd name="connsiteY3" fmla="*/ 1262 h 25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5" h="257216">
                <a:moveTo>
                  <a:pt x="3320" y="1262"/>
                </a:moveTo>
                <a:cubicBezTo>
                  <a:pt x="1997" y="16873"/>
                  <a:pt x="-649" y="225893"/>
                  <a:pt x="145" y="252087"/>
                </a:cubicBezTo>
                <a:cubicBezTo>
                  <a:pt x="939" y="278281"/>
                  <a:pt x="4908" y="197582"/>
                  <a:pt x="8083" y="158424"/>
                </a:cubicBezTo>
                <a:cubicBezTo>
                  <a:pt x="11258" y="119266"/>
                  <a:pt x="4643" y="-14349"/>
                  <a:pt x="3320" y="12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83034895-79F0-49AE-B6C0-349FF0956078}"/>
              </a:ext>
            </a:extLst>
          </p:cNvPr>
          <p:cNvSpPr/>
          <p:nvPr/>
        </p:nvSpPr>
        <p:spPr>
          <a:xfrm>
            <a:off x="2297504" y="6338237"/>
            <a:ext cx="179309" cy="291375"/>
          </a:xfrm>
          <a:custGeom>
            <a:avLst/>
            <a:gdLst>
              <a:gd name="connsiteX0" fmla="*/ 175821 w 179309"/>
              <a:gd name="connsiteY0" fmla="*/ 651 h 291375"/>
              <a:gd name="connsiteX1" fmla="*/ 153596 w 179309"/>
              <a:gd name="connsiteY1" fmla="*/ 262588 h 291375"/>
              <a:gd name="connsiteX2" fmla="*/ 148834 w 179309"/>
              <a:gd name="connsiteY2" fmla="*/ 286401 h 291375"/>
              <a:gd name="connsiteX3" fmla="*/ 110734 w 179309"/>
              <a:gd name="connsiteY3" fmla="*/ 278463 h 291375"/>
              <a:gd name="connsiteX4" fmla="*/ 55171 w 179309"/>
              <a:gd name="connsiteY4" fmla="*/ 241951 h 291375"/>
              <a:gd name="connsiteX5" fmla="*/ 4371 w 179309"/>
              <a:gd name="connsiteY5" fmla="*/ 227663 h 291375"/>
              <a:gd name="connsiteX6" fmla="*/ 7546 w 179309"/>
              <a:gd name="connsiteY6" fmla="*/ 205438 h 291375"/>
              <a:gd name="connsiteX7" fmla="*/ 47234 w 179309"/>
              <a:gd name="connsiteY7" fmla="*/ 143526 h 291375"/>
              <a:gd name="connsiteX8" fmla="*/ 96446 w 179309"/>
              <a:gd name="connsiteY8" fmla="*/ 11763 h 291375"/>
              <a:gd name="connsiteX9" fmla="*/ 21834 w 179309"/>
              <a:gd name="connsiteY9" fmla="*/ 162576 h 291375"/>
              <a:gd name="connsiteX10" fmla="*/ 10721 w 179309"/>
              <a:gd name="connsiteY10" fmla="*/ 208613 h 291375"/>
              <a:gd name="connsiteX11" fmla="*/ 53584 w 179309"/>
              <a:gd name="connsiteY11" fmla="*/ 230838 h 291375"/>
              <a:gd name="connsiteX12" fmla="*/ 171059 w 179309"/>
              <a:gd name="connsiteY12" fmla="*/ 262588 h 291375"/>
              <a:gd name="connsiteX13" fmla="*/ 171059 w 179309"/>
              <a:gd name="connsiteY13" fmla="*/ 189563 h 291375"/>
              <a:gd name="connsiteX14" fmla="*/ 175821 w 179309"/>
              <a:gd name="connsiteY14" fmla="*/ 651 h 29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309" h="291375">
                <a:moveTo>
                  <a:pt x="175821" y="651"/>
                </a:moveTo>
                <a:cubicBezTo>
                  <a:pt x="172910" y="12822"/>
                  <a:pt x="158094" y="214963"/>
                  <a:pt x="153596" y="262588"/>
                </a:cubicBezTo>
                <a:cubicBezTo>
                  <a:pt x="149098" y="310213"/>
                  <a:pt x="155978" y="283755"/>
                  <a:pt x="148834" y="286401"/>
                </a:cubicBezTo>
                <a:cubicBezTo>
                  <a:pt x="141690" y="289047"/>
                  <a:pt x="126344" y="285871"/>
                  <a:pt x="110734" y="278463"/>
                </a:cubicBezTo>
                <a:cubicBezTo>
                  <a:pt x="95123" y="271055"/>
                  <a:pt x="72898" y="250418"/>
                  <a:pt x="55171" y="241951"/>
                </a:cubicBezTo>
                <a:cubicBezTo>
                  <a:pt x="37444" y="233484"/>
                  <a:pt x="12308" y="233748"/>
                  <a:pt x="4371" y="227663"/>
                </a:cubicBezTo>
                <a:cubicBezTo>
                  <a:pt x="-3566" y="221578"/>
                  <a:pt x="402" y="219461"/>
                  <a:pt x="7546" y="205438"/>
                </a:cubicBezTo>
                <a:cubicBezTo>
                  <a:pt x="14690" y="191415"/>
                  <a:pt x="32417" y="175805"/>
                  <a:pt x="47234" y="143526"/>
                </a:cubicBezTo>
                <a:cubicBezTo>
                  <a:pt x="62051" y="111247"/>
                  <a:pt x="100679" y="8588"/>
                  <a:pt x="96446" y="11763"/>
                </a:cubicBezTo>
                <a:cubicBezTo>
                  <a:pt x="92213" y="14938"/>
                  <a:pt x="36121" y="129768"/>
                  <a:pt x="21834" y="162576"/>
                </a:cubicBezTo>
                <a:cubicBezTo>
                  <a:pt x="7546" y="195384"/>
                  <a:pt x="5429" y="197236"/>
                  <a:pt x="10721" y="208613"/>
                </a:cubicBezTo>
                <a:cubicBezTo>
                  <a:pt x="16013" y="219990"/>
                  <a:pt x="26861" y="221842"/>
                  <a:pt x="53584" y="230838"/>
                </a:cubicBezTo>
                <a:cubicBezTo>
                  <a:pt x="80307" y="239834"/>
                  <a:pt x="151480" y="269467"/>
                  <a:pt x="171059" y="262588"/>
                </a:cubicBezTo>
                <a:cubicBezTo>
                  <a:pt x="190638" y="255709"/>
                  <a:pt x="168942" y="228721"/>
                  <a:pt x="171059" y="189563"/>
                </a:cubicBezTo>
                <a:cubicBezTo>
                  <a:pt x="173176" y="150405"/>
                  <a:pt x="178732" y="-11520"/>
                  <a:pt x="175821" y="65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3A7FB07E-3EC5-4125-B3FD-8D6844725340}"/>
              </a:ext>
            </a:extLst>
          </p:cNvPr>
          <p:cNvSpPr/>
          <p:nvPr/>
        </p:nvSpPr>
        <p:spPr>
          <a:xfrm>
            <a:off x="2281885" y="6320320"/>
            <a:ext cx="199301" cy="242565"/>
          </a:xfrm>
          <a:custGeom>
            <a:avLst/>
            <a:gdLst>
              <a:gd name="connsiteX0" fmla="*/ 197790 w 199301"/>
              <a:gd name="connsiteY0" fmla="*/ 21743 h 242565"/>
              <a:gd name="connsiteX1" fmla="*/ 80315 w 199301"/>
              <a:gd name="connsiteY1" fmla="*/ 1105 h 242565"/>
              <a:gd name="connsiteX2" fmla="*/ 37453 w 199301"/>
              <a:gd name="connsiteY2" fmla="*/ 61430 h 242565"/>
              <a:gd name="connsiteX3" fmla="*/ 2528 w 199301"/>
              <a:gd name="connsiteY3" fmla="*/ 155093 h 242565"/>
              <a:gd name="connsiteX4" fmla="*/ 4115 w 199301"/>
              <a:gd name="connsiteY4" fmla="*/ 197955 h 242565"/>
              <a:gd name="connsiteX5" fmla="*/ 15228 w 199301"/>
              <a:gd name="connsiteY5" fmla="*/ 242405 h 242565"/>
              <a:gd name="connsiteX6" fmla="*/ 8878 w 199301"/>
              <a:gd name="connsiteY6" fmla="*/ 210655 h 242565"/>
              <a:gd name="connsiteX7" fmla="*/ 5703 w 199301"/>
              <a:gd name="connsiteY7" fmla="*/ 155093 h 242565"/>
              <a:gd name="connsiteX8" fmla="*/ 81903 w 199301"/>
              <a:gd name="connsiteY8" fmla="*/ 20155 h 242565"/>
              <a:gd name="connsiteX9" fmla="*/ 143815 w 199301"/>
              <a:gd name="connsiteY9" fmla="*/ 13805 h 242565"/>
              <a:gd name="connsiteX10" fmla="*/ 197790 w 199301"/>
              <a:gd name="connsiteY10" fmla="*/ 21743 h 24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301" h="242565">
                <a:moveTo>
                  <a:pt x="197790" y="21743"/>
                </a:moveTo>
                <a:cubicBezTo>
                  <a:pt x="187207" y="19626"/>
                  <a:pt x="107038" y="-5510"/>
                  <a:pt x="80315" y="1105"/>
                </a:cubicBezTo>
                <a:cubicBezTo>
                  <a:pt x="53592" y="7719"/>
                  <a:pt x="50417" y="35765"/>
                  <a:pt x="37453" y="61430"/>
                </a:cubicBezTo>
                <a:cubicBezTo>
                  <a:pt x="24489" y="87095"/>
                  <a:pt x="8084" y="132339"/>
                  <a:pt x="2528" y="155093"/>
                </a:cubicBezTo>
                <a:cubicBezTo>
                  <a:pt x="-3028" y="177847"/>
                  <a:pt x="1998" y="183403"/>
                  <a:pt x="4115" y="197955"/>
                </a:cubicBezTo>
                <a:cubicBezTo>
                  <a:pt x="6232" y="212507"/>
                  <a:pt x="14434" y="240288"/>
                  <a:pt x="15228" y="242405"/>
                </a:cubicBezTo>
                <a:cubicBezTo>
                  <a:pt x="16022" y="244522"/>
                  <a:pt x="10465" y="225207"/>
                  <a:pt x="8878" y="210655"/>
                </a:cubicBezTo>
                <a:cubicBezTo>
                  <a:pt x="7291" y="196103"/>
                  <a:pt x="-6468" y="186843"/>
                  <a:pt x="5703" y="155093"/>
                </a:cubicBezTo>
                <a:cubicBezTo>
                  <a:pt x="17874" y="123343"/>
                  <a:pt x="58884" y="43703"/>
                  <a:pt x="81903" y="20155"/>
                </a:cubicBezTo>
                <a:cubicBezTo>
                  <a:pt x="104922" y="-3393"/>
                  <a:pt x="127146" y="13540"/>
                  <a:pt x="143815" y="13805"/>
                </a:cubicBezTo>
                <a:cubicBezTo>
                  <a:pt x="160484" y="14070"/>
                  <a:pt x="208373" y="23860"/>
                  <a:pt x="197790" y="2174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B01EE69D-698B-4FF1-95D2-0F84BFC5CC54}"/>
              </a:ext>
            </a:extLst>
          </p:cNvPr>
          <p:cNvSpPr/>
          <p:nvPr/>
        </p:nvSpPr>
        <p:spPr>
          <a:xfrm>
            <a:off x="2496243" y="6426156"/>
            <a:ext cx="337445" cy="296749"/>
          </a:xfrm>
          <a:custGeom>
            <a:avLst/>
            <a:gdLst>
              <a:gd name="connsiteX0" fmla="*/ 226320 w 337445"/>
              <a:gd name="connsiteY0" fmla="*/ 44 h 296749"/>
              <a:gd name="connsiteX1" fmla="*/ 308870 w 337445"/>
              <a:gd name="connsiteY1" fmla="*/ 60369 h 296749"/>
              <a:gd name="connsiteX2" fmla="*/ 307282 w 337445"/>
              <a:gd name="connsiteY2" fmla="*/ 125457 h 296749"/>
              <a:gd name="connsiteX3" fmla="*/ 258070 w 337445"/>
              <a:gd name="connsiteY3" fmla="*/ 244519 h 296749"/>
              <a:gd name="connsiteX4" fmla="*/ 226320 w 337445"/>
              <a:gd name="connsiteY4" fmla="*/ 281032 h 296749"/>
              <a:gd name="connsiteX5" fmla="*/ 178695 w 337445"/>
              <a:gd name="connsiteY5" fmla="*/ 285794 h 296749"/>
              <a:gd name="connsiteX6" fmla="*/ 895 w 337445"/>
              <a:gd name="connsiteY6" fmla="*/ 222294 h 296749"/>
              <a:gd name="connsiteX7" fmla="*/ 115195 w 337445"/>
              <a:gd name="connsiteY7" fmla="*/ 274682 h 296749"/>
              <a:gd name="connsiteX8" fmla="*/ 234257 w 337445"/>
              <a:gd name="connsiteY8" fmla="*/ 295319 h 296749"/>
              <a:gd name="connsiteX9" fmla="*/ 272357 w 337445"/>
              <a:gd name="connsiteY9" fmla="*/ 238169 h 296749"/>
              <a:gd name="connsiteX10" fmla="*/ 337445 w 337445"/>
              <a:gd name="connsiteY10" fmla="*/ 69894 h 296749"/>
              <a:gd name="connsiteX11" fmla="*/ 226320 w 337445"/>
              <a:gd name="connsiteY11" fmla="*/ 44 h 29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445" h="296749">
                <a:moveTo>
                  <a:pt x="226320" y="44"/>
                </a:moveTo>
                <a:cubicBezTo>
                  <a:pt x="221558" y="-1543"/>
                  <a:pt x="295376" y="39467"/>
                  <a:pt x="308870" y="60369"/>
                </a:cubicBezTo>
                <a:cubicBezTo>
                  <a:pt x="322364" y="81271"/>
                  <a:pt x="315749" y="94765"/>
                  <a:pt x="307282" y="125457"/>
                </a:cubicBezTo>
                <a:cubicBezTo>
                  <a:pt x="298815" y="156149"/>
                  <a:pt x="271564" y="218590"/>
                  <a:pt x="258070" y="244519"/>
                </a:cubicBezTo>
                <a:cubicBezTo>
                  <a:pt x="244576" y="270448"/>
                  <a:pt x="239549" y="274153"/>
                  <a:pt x="226320" y="281032"/>
                </a:cubicBezTo>
                <a:cubicBezTo>
                  <a:pt x="213091" y="287911"/>
                  <a:pt x="216266" y="295584"/>
                  <a:pt x="178695" y="285794"/>
                </a:cubicBezTo>
                <a:cubicBezTo>
                  <a:pt x="141124" y="276004"/>
                  <a:pt x="11478" y="224146"/>
                  <a:pt x="895" y="222294"/>
                </a:cubicBezTo>
                <a:cubicBezTo>
                  <a:pt x="-9688" y="220442"/>
                  <a:pt x="76301" y="262511"/>
                  <a:pt x="115195" y="274682"/>
                </a:cubicBezTo>
                <a:cubicBezTo>
                  <a:pt x="154089" y="286853"/>
                  <a:pt x="208063" y="301404"/>
                  <a:pt x="234257" y="295319"/>
                </a:cubicBezTo>
                <a:cubicBezTo>
                  <a:pt x="260451" y="289234"/>
                  <a:pt x="255159" y="275740"/>
                  <a:pt x="272357" y="238169"/>
                </a:cubicBezTo>
                <a:cubicBezTo>
                  <a:pt x="289555" y="200598"/>
                  <a:pt x="337445" y="106671"/>
                  <a:pt x="337445" y="69894"/>
                </a:cubicBezTo>
                <a:cubicBezTo>
                  <a:pt x="337445" y="33117"/>
                  <a:pt x="231082" y="1631"/>
                  <a:pt x="226320" y="4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E70A3888-7B4E-426E-B581-8B6CB1D41992}"/>
              </a:ext>
            </a:extLst>
          </p:cNvPr>
          <p:cNvSpPr/>
          <p:nvPr/>
        </p:nvSpPr>
        <p:spPr>
          <a:xfrm>
            <a:off x="2713010" y="6481831"/>
            <a:ext cx="84350" cy="214836"/>
          </a:xfrm>
          <a:custGeom>
            <a:avLst/>
            <a:gdLst>
              <a:gd name="connsiteX0" fmla="*/ 80990 w 84350"/>
              <a:gd name="connsiteY0" fmla="*/ 1519 h 214836"/>
              <a:gd name="connsiteX1" fmla="*/ 28603 w 84350"/>
              <a:gd name="connsiteY1" fmla="*/ 172969 h 214836"/>
              <a:gd name="connsiteX2" fmla="*/ 28 w 84350"/>
              <a:gd name="connsiteY2" fmla="*/ 214244 h 214836"/>
              <a:gd name="connsiteX3" fmla="*/ 33365 w 84350"/>
              <a:gd name="connsiteY3" fmla="*/ 153919 h 214836"/>
              <a:gd name="connsiteX4" fmla="*/ 73053 w 84350"/>
              <a:gd name="connsiteY4" fmla="*/ 92007 h 214836"/>
              <a:gd name="connsiteX5" fmla="*/ 80990 w 84350"/>
              <a:gd name="connsiteY5" fmla="*/ 1519 h 21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50" h="214836">
                <a:moveTo>
                  <a:pt x="80990" y="1519"/>
                </a:moveTo>
                <a:cubicBezTo>
                  <a:pt x="73582" y="15013"/>
                  <a:pt x="42097" y="137515"/>
                  <a:pt x="28603" y="172969"/>
                </a:cubicBezTo>
                <a:cubicBezTo>
                  <a:pt x="15109" y="208423"/>
                  <a:pt x="-766" y="217419"/>
                  <a:pt x="28" y="214244"/>
                </a:cubicBezTo>
                <a:cubicBezTo>
                  <a:pt x="822" y="211069"/>
                  <a:pt x="21194" y="174292"/>
                  <a:pt x="33365" y="153919"/>
                </a:cubicBezTo>
                <a:cubicBezTo>
                  <a:pt x="45536" y="133546"/>
                  <a:pt x="63528" y="115820"/>
                  <a:pt x="73053" y="92007"/>
                </a:cubicBezTo>
                <a:cubicBezTo>
                  <a:pt x="82578" y="68195"/>
                  <a:pt x="88398" y="-11975"/>
                  <a:pt x="80990" y="15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72273219-D9A2-4B27-99CA-C60A1548C872}"/>
              </a:ext>
            </a:extLst>
          </p:cNvPr>
          <p:cNvSpPr/>
          <p:nvPr/>
        </p:nvSpPr>
        <p:spPr>
          <a:xfrm>
            <a:off x="2444395" y="6152922"/>
            <a:ext cx="57727" cy="132146"/>
          </a:xfrm>
          <a:custGeom>
            <a:avLst/>
            <a:gdLst>
              <a:gd name="connsiteX0" fmla="*/ 32105 w 57727"/>
              <a:gd name="connsiteY0" fmla="*/ 228 h 132146"/>
              <a:gd name="connsiteX1" fmla="*/ 32105 w 57727"/>
              <a:gd name="connsiteY1" fmla="*/ 66903 h 132146"/>
              <a:gd name="connsiteX2" fmla="*/ 355 w 57727"/>
              <a:gd name="connsiteY2" fmla="*/ 131991 h 132146"/>
              <a:gd name="connsiteX3" fmla="*/ 55918 w 57727"/>
              <a:gd name="connsiteY3" fmla="*/ 47853 h 132146"/>
              <a:gd name="connsiteX4" fmla="*/ 32105 w 57727"/>
              <a:gd name="connsiteY4" fmla="*/ 228 h 13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27" h="132146">
                <a:moveTo>
                  <a:pt x="32105" y="228"/>
                </a:moveTo>
                <a:cubicBezTo>
                  <a:pt x="28136" y="3403"/>
                  <a:pt x="37397" y="44943"/>
                  <a:pt x="32105" y="66903"/>
                </a:cubicBezTo>
                <a:cubicBezTo>
                  <a:pt x="26813" y="88863"/>
                  <a:pt x="-3614" y="135166"/>
                  <a:pt x="355" y="131991"/>
                </a:cubicBezTo>
                <a:cubicBezTo>
                  <a:pt x="4324" y="128816"/>
                  <a:pt x="46658" y="67961"/>
                  <a:pt x="55918" y="47853"/>
                </a:cubicBezTo>
                <a:cubicBezTo>
                  <a:pt x="65178" y="27745"/>
                  <a:pt x="36074" y="-2947"/>
                  <a:pt x="32105" y="22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40B94758-4196-426B-B41F-3FE980A185CC}"/>
              </a:ext>
            </a:extLst>
          </p:cNvPr>
          <p:cNvSpPr/>
          <p:nvPr/>
        </p:nvSpPr>
        <p:spPr>
          <a:xfrm>
            <a:off x="2485503" y="6168647"/>
            <a:ext cx="351013" cy="245403"/>
          </a:xfrm>
          <a:custGeom>
            <a:avLst/>
            <a:gdLst>
              <a:gd name="connsiteX0" fmla="*/ 522 w 351013"/>
              <a:gd name="connsiteY0" fmla="*/ 378 h 245403"/>
              <a:gd name="connsiteX1" fmla="*/ 249760 w 351013"/>
              <a:gd name="connsiteY1" fmla="*/ 82928 h 245403"/>
              <a:gd name="connsiteX2" fmla="*/ 345010 w 351013"/>
              <a:gd name="connsiteY2" fmla="*/ 117853 h 245403"/>
              <a:gd name="connsiteX3" fmla="*/ 337072 w 351013"/>
              <a:gd name="connsiteY3" fmla="*/ 165478 h 245403"/>
              <a:gd name="connsiteX4" fmla="*/ 303735 w 351013"/>
              <a:gd name="connsiteY4" fmla="*/ 244853 h 245403"/>
              <a:gd name="connsiteX5" fmla="*/ 322785 w 351013"/>
              <a:gd name="connsiteY5" fmla="*/ 197228 h 245403"/>
              <a:gd name="connsiteX6" fmla="*/ 335485 w 351013"/>
              <a:gd name="connsiteY6" fmla="*/ 132141 h 245403"/>
              <a:gd name="connsiteX7" fmla="*/ 322785 w 351013"/>
              <a:gd name="connsiteY7" fmla="*/ 119441 h 245403"/>
              <a:gd name="connsiteX8" fmla="*/ 522 w 351013"/>
              <a:gd name="connsiteY8" fmla="*/ 378 h 24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013" h="245403">
                <a:moveTo>
                  <a:pt x="522" y="378"/>
                </a:moveTo>
                <a:cubicBezTo>
                  <a:pt x="-11649" y="-5708"/>
                  <a:pt x="192345" y="63349"/>
                  <a:pt x="249760" y="82928"/>
                </a:cubicBezTo>
                <a:cubicBezTo>
                  <a:pt x="307175" y="102507"/>
                  <a:pt x="330458" y="104095"/>
                  <a:pt x="345010" y="117853"/>
                </a:cubicBezTo>
                <a:cubicBezTo>
                  <a:pt x="359562" y="131611"/>
                  <a:pt x="343951" y="144312"/>
                  <a:pt x="337072" y="165478"/>
                </a:cubicBezTo>
                <a:cubicBezTo>
                  <a:pt x="330193" y="186644"/>
                  <a:pt x="306116" y="239561"/>
                  <a:pt x="303735" y="244853"/>
                </a:cubicBezTo>
                <a:cubicBezTo>
                  <a:pt x="301354" y="250145"/>
                  <a:pt x="317493" y="216013"/>
                  <a:pt x="322785" y="197228"/>
                </a:cubicBezTo>
                <a:cubicBezTo>
                  <a:pt x="328077" y="178443"/>
                  <a:pt x="335485" y="145105"/>
                  <a:pt x="335485" y="132141"/>
                </a:cubicBezTo>
                <a:cubicBezTo>
                  <a:pt x="335485" y="119177"/>
                  <a:pt x="373585" y="138227"/>
                  <a:pt x="322785" y="119441"/>
                </a:cubicBezTo>
                <a:lnTo>
                  <a:pt x="522" y="378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81E812D1-A734-46C9-926C-C3B664BBFE03}"/>
              </a:ext>
            </a:extLst>
          </p:cNvPr>
          <p:cNvSpPr/>
          <p:nvPr/>
        </p:nvSpPr>
        <p:spPr>
          <a:xfrm>
            <a:off x="2399712" y="6140270"/>
            <a:ext cx="61699" cy="139101"/>
          </a:xfrm>
          <a:custGeom>
            <a:avLst/>
            <a:gdLst>
              <a:gd name="connsiteX0" fmla="*/ 60913 w 61699"/>
              <a:gd name="connsiteY0" fmla="*/ 180 h 139101"/>
              <a:gd name="connsiteX1" fmla="*/ 588 w 61699"/>
              <a:gd name="connsiteY1" fmla="*/ 133530 h 139101"/>
              <a:gd name="connsiteX2" fmla="*/ 32338 w 61699"/>
              <a:gd name="connsiteY2" fmla="*/ 104955 h 139101"/>
              <a:gd name="connsiteX3" fmla="*/ 60913 w 61699"/>
              <a:gd name="connsiteY3" fmla="*/ 180 h 13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99" h="139101">
                <a:moveTo>
                  <a:pt x="60913" y="180"/>
                </a:moveTo>
                <a:cubicBezTo>
                  <a:pt x="55621" y="4943"/>
                  <a:pt x="5351" y="116067"/>
                  <a:pt x="588" y="133530"/>
                </a:cubicBezTo>
                <a:cubicBezTo>
                  <a:pt x="-4175" y="150993"/>
                  <a:pt x="21225" y="123476"/>
                  <a:pt x="32338" y="104955"/>
                </a:cubicBezTo>
                <a:cubicBezTo>
                  <a:pt x="43450" y="86434"/>
                  <a:pt x="66205" y="-4583"/>
                  <a:pt x="60913" y="1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7531B396-305D-401E-A26F-BC05C55087C1}"/>
              </a:ext>
            </a:extLst>
          </p:cNvPr>
          <p:cNvSpPr/>
          <p:nvPr/>
        </p:nvSpPr>
        <p:spPr>
          <a:xfrm>
            <a:off x="2509705" y="6148265"/>
            <a:ext cx="358960" cy="162488"/>
          </a:xfrm>
          <a:custGeom>
            <a:avLst/>
            <a:gdLst>
              <a:gd name="connsiteX0" fmla="*/ 133 w 358960"/>
              <a:gd name="connsiteY0" fmla="*/ 123 h 162488"/>
              <a:gd name="connsiteX1" fmla="*/ 271595 w 358960"/>
              <a:gd name="connsiteY1" fmla="*/ 82673 h 162488"/>
              <a:gd name="connsiteX2" fmla="*/ 330333 w 358960"/>
              <a:gd name="connsiteY2" fmla="*/ 98548 h 162488"/>
              <a:gd name="connsiteX3" fmla="*/ 358908 w 358960"/>
              <a:gd name="connsiteY3" fmla="*/ 162048 h 162488"/>
              <a:gd name="connsiteX4" fmla="*/ 336683 w 358960"/>
              <a:gd name="connsiteY4" fmla="*/ 125535 h 162488"/>
              <a:gd name="connsiteX5" fmla="*/ 309695 w 358960"/>
              <a:gd name="connsiteY5" fmla="*/ 103310 h 162488"/>
              <a:gd name="connsiteX6" fmla="*/ 133 w 358960"/>
              <a:gd name="connsiteY6" fmla="*/ 123 h 16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960" h="162488">
                <a:moveTo>
                  <a:pt x="133" y="123"/>
                </a:moveTo>
                <a:cubicBezTo>
                  <a:pt x="-6217" y="-3316"/>
                  <a:pt x="216562" y="66269"/>
                  <a:pt x="271595" y="82673"/>
                </a:cubicBezTo>
                <a:cubicBezTo>
                  <a:pt x="326628" y="99077"/>
                  <a:pt x="315781" y="85319"/>
                  <a:pt x="330333" y="98548"/>
                </a:cubicBezTo>
                <a:cubicBezTo>
                  <a:pt x="344885" y="111777"/>
                  <a:pt x="357850" y="157550"/>
                  <a:pt x="358908" y="162048"/>
                </a:cubicBezTo>
                <a:cubicBezTo>
                  <a:pt x="359966" y="166546"/>
                  <a:pt x="344885" y="135325"/>
                  <a:pt x="336683" y="125535"/>
                </a:cubicBezTo>
                <a:cubicBezTo>
                  <a:pt x="328481" y="115745"/>
                  <a:pt x="365522" y="123418"/>
                  <a:pt x="309695" y="103310"/>
                </a:cubicBezTo>
                <a:cubicBezTo>
                  <a:pt x="253868" y="83202"/>
                  <a:pt x="6483" y="3562"/>
                  <a:pt x="133" y="12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64DC893F-237F-4D5D-A3DA-361E0769CD4C}"/>
              </a:ext>
            </a:extLst>
          </p:cNvPr>
          <p:cNvSpPr/>
          <p:nvPr/>
        </p:nvSpPr>
        <p:spPr>
          <a:xfrm>
            <a:off x="2854169" y="6299198"/>
            <a:ext cx="84339" cy="160349"/>
          </a:xfrm>
          <a:custGeom>
            <a:avLst/>
            <a:gdLst>
              <a:gd name="connsiteX0" fmla="*/ 84294 w 84339"/>
              <a:gd name="connsiteY0" fmla="*/ 2 h 160349"/>
              <a:gd name="connsiteX1" fmla="*/ 17619 w 84339"/>
              <a:gd name="connsiteY1" fmla="*/ 112715 h 160349"/>
              <a:gd name="connsiteX2" fmla="*/ 3331 w 84339"/>
              <a:gd name="connsiteY2" fmla="*/ 160340 h 160349"/>
              <a:gd name="connsiteX3" fmla="*/ 6506 w 84339"/>
              <a:gd name="connsiteY3" fmla="*/ 109540 h 160349"/>
              <a:gd name="connsiteX4" fmla="*/ 84294 w 84339"/>
              <a:gd name="connsiteY4" fmla="*/ 2 h 16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39" h="160349">
                <a:moveTo>
                  <a:pt x="84294" y="2"/>
                </a:moveTo>
                <a:cubicBezTo>
                  <a:pt x="86146" y="531"/>
                  <a:pt x="31113" y="85992"/>
                  <a:pt x="17619" y="112715"/>
                </a:cubicBezTo>
                <a:cubicBezTo>
                  <a:pt x="4125" y="139438"/>
                  <a:pt x="5183" y="160869"/>
                  <a:pt x="3331" y="160340"/>
                </a:cubicBezTo>
                <a:cubicBezTo>
                  <a:pt x="1479" y="159811"/>
                  <a:pt x="-4606" y="133882"/>
                  <a:pt x="6506" y="109540"/>
                </a:cubicBezTo>
                <a:cubicBezTo>
                  <a:pt x="17618" y="85198"/>
                  <a:pt x="82442" y="-527"/>
                  <a:pt x="84294" y="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EBC06C28-1AFD-4222-8612-67A6CB8E6AEA}"/>
              </a:ext>
            </a:extLst>
          </p:cNvPr>
          <p:cNvSpPr/>
          <p:nvPr/>
        </p:nvSpPr>
        <p:spPr>
          <a:xfrm>
            <a:off x="2842102" y="6295273"/>
            <a:ext cx="48759" cy="130008"/>
          </a:xfrm>
          <a:custGeom>
            <a:avLst/>
            <a:gdLst>
              <a:gd name="connsiteX0" fmla="*/ 48736 w 48759"/>
              <a:gd name="connsiteY0" fmla="*/ 752 h 130008"/>
              <a:gd name="connsiteX1" fmla="*/ 2698 w 48759"/>
              <a:gd name="connsiteY1" fmla="*/ 127752 h 130008"/>
              <a:gd name="connsiteX2" fmla="*/ 9048 w 48759"/>
              <a:gd name="connsiteY2" fmla="*/ 76952 h 130008"/>
              <a:gd name="connsiteX3" fmla="*/ 48736 w 48759"/>
              <a:gd name="connsiteY3" fmla="*/ 752 h 13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59" h="130008">
                <a:moveTo>
                  <a:pt x="48736" y="752"/>
                </a:moveTo>
                <a:cubicBezTo>
                  <a:pt x="47678" y="9219"/>
                  <a:pt x="9313" y="115052"/>
                  <a:pt x="2698" y="127752"/>
                </a:cubicBezTo>
                <a:cubicBezTo>
                  <a:pt x="-3917" y="140452"/>
                  <a:pt x="2962" y="96267"/>
                  <a:pt x="9048" y="76952"/>
                </a:cubicBezTo>
                <a:cubicBezTo>
                  <a:pt x="15133" y="57638"/>
                  <a:pt x="49794" y="-7715"/>
                  <a:pt x="48736" y="75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C74B75DC-56E6-4D27-825E-4567317B302B}"/>
              </a:ext>
            </a:extLst>
          </p:cNvPr>
          <p:cNvSpPr/>
          <p:nvPr/>
        </p:nvSpPr>
        <p:spPr>
          <a:xfrm>
            <a:off x="2811204" y="6294115"/>
            <a:ext cx="40747" cy="124547"/>
          </a:xfrm>
          <a:custGeom>
            <a:avLst/>
            <a:gdLst>
              <a:gd name="connsiteX0" fmla="*/ 39946 w 40747"/>
              <a:gd name="connsiteY0" fmla="*/ 323 h 124547"/>
              <a:gd name="connsiteX1" fmla="*/ 259 w 40747"/>
              <a:gd name="connsiteY1" fmla="*/ 120973 h 124547"/>
              <a:gd name="connsiteX2" fmla="*/ 24071 w 40747"/>
              <a:gd name="connsiteY2" fmla="*/ 86048 h 124547"/>
              <a:gd name="connsiteX3" fmla="*/ 39946 w 40747"/>
              <a:gd name="connsiteY3" fmla="*/ 323 h 12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47" h="124547">
                <a:moveTo>
                  <a:pt x="39946" y="323"/>
                </a:moveTo>
                <a:cubicBezTo>
                  <a:pt x="35977" y="6144"/>
                  <a:pt x="2905" y="106686"/>
                  <a:pt x="259" y="120973"/>
                </a:cubicBezTo>
                <a:cubicBezTo>
                  <a:pt x="-2387" y="135260"/>
                  <a:pt x="15869" y="103246"/>
                  <a:pt x="24071" y="86048"/>
                </a:cubicBezTo>
                <a:cubicBezTo>
                  <a:pt x="32273" y="68850"/>
                  <a:pt x="43915" y="-5498"/>
                  <a:pt x="39946" y="32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21A246FB-E45A-4622-887C-8E854AE37DBF}"/>
              </a:ext>
            </a:extLst>
          </p:cNvPr>
          <p:cNvSpPr/>
          <p:nvPr/>
        </p:nvSpPr>
        <p:spPr>
          <a:xfrm>
            <a:off x="2244484" y="6681772"/>
            <a:ext cx="431816" cy="161816"/>
          </a:xfrm>
          <a:custGeom>
            <a:avLst/>
            <a:gdLst>
              <a:gd name="connsiteX0" fmla="*/ 241 w 431816"/>
              <a:gd name="connsiteY0" fmla="*/ 16 h 161816"/>
              <a:gd name="connsiteX1" fmla="*/ 224079 w 431816"/>
              <a:gd name="connsiteY1" fmla="*/ 76216 h 161816"/>
              <a:gd name="connsiteX2" fmla="*/ 397116 w 431816"/>
              <a:gd name="connsiteY2" fmla="*/ 158766 h 161816"/>
              <a:gd name="connsiteX3" fmla="*/ 430454 w 431816"/>
              <a:gd name="connsiteY3" fmla="*/ 142891 h 161816"/>
              <a:gd name="connsiteX4" fmla="*/ 373304 w 431816"/>
              <a:gd name="connsiteY4" fmla="*/ 131778 h 161816"/>
              <a:gd name="connsiteX5" fmla="*/ 268529 w 431816"/>
              <a:gd name="connsiteY5" fmla="*/ 82566 h 161816"/>
              <a:gd name="connsiteX6" fmla="*/ 241 w 431816"/>
              <a:gd name="connsiteY6" fmla="*/ 16 h 16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816" h="161816">
                <a:moveTo>
                  <a:pt x="241" y="16"/>
                </a:moveTo>
                <a:cubicBezTo>
                  <a:pt x="-7167" y="-1042"/>
                  <a:pt x="157933" y="49758"/>
                  <a:pt x="224079" y="76216"/>
                </a:cubicBezTo>
                <a:cubicBezTo>
                  <a:pt x="290225" y="102674"/>
                  <a:pt x="362720" y="147653"/>
                  <a:pt x="397116" y="158766"/>
                </a:cubicBezTo>
                <a:cubicBezTo>
                  <a:pt x="431512" y="169879"/>
                  <a:pt x="434423" y="147389"/>
                  <a:pt x="430454" y="142891"/>
                </a:cubicBezTo>
                <a:cubicBezTo>
                  <a:pt x="426485" y="138393"/>
                  <a:pt x="400292" y="141832"/>
                  <a:pt x="373304" y="131778"/>
                </a:cubicBezTo>
                <a:cubicBezTo>
                  <a:pt x="346317" y="121724"/>
                  <a:pt x="328854" y="106908"/>
                  <a:pt x="268529" y="82566"/>
                </a:cubicBezTo>
                <a:cubicBezTo>
                  <a:pt x="208204" y="58224"/>
                  <a:pt x="7649" y="1074"/>
                  <a:pt x="241" y="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2A7C5906-AE9E-46A5-82CE-C7BD577BFAC9}"/>
              </a:ext>
            </a:extLst>
          </p:cNvPr>
          <p:cNvSpPr/>
          <p:nvPr/>
        </p:nvSpPr>
        <p:spPr>
          <a:xfrm>
            <a:off x="2277960" y="6643881"/>
            <a:ext cx="231920" cy="95067"/>
          </a:xfrm>
          <a:custGeom>
            <a:avLst/>
            <a:gdLst>
              <a:gd name="connsiteX0" fmla="*/ 231878 w 231920"/>
              <a:gd name="connsiteY0" fmla="*/ 95057 h 95067"/>
              <a:gd name="connsiteX1" fmla="*/ 33440 w 231920"/>
              <a:gd name="connsiteY1" fmla="*/ 7744 h 95067"/>
              <a:gd name="connsiteX2" fmla="*/ 1690 w 231920"/>
              <a:gd name="connsiteY2" fmla="*/ 26794 h 95067"/>
              <a:gd name="connsiteX3" fmla="*/ 50903 w 231920"/>
              <a:gd name="connsiteY3" fmla="*/ 1394 h 95067"/>
              <a:gd name="connsiteX4" fmla="*/ 231878 w 231920"/>
              <a:gd name="connsiteY4" fmla="*/ 95057 h 9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20" h="95067">
                <a:moveTo>
                  <a:pt x="231878" y="95057"/>
                </a:moveTo>
                <a:cubicBezTo>
                  <a:pt x="228968" y="96115"/>
                  <a:pt x="71805" y="19121"/>
                  <a:pt x="33440" y="7744"/>
                </a:cubicBezTo>
                <a:cubicBezTo>
                  <a:pt x="-4925" y="-3633"/>
                  <a:pt x="-1220" y="27852"/>
                  <a:pt x="1690" y="26794"/>
                </a:cubicBezTo>
                <a:cubicBezTo>
                  <a:pt x="4600" y="25736"/>
                  <a:pt x="14655" y="-7073"/>
                  <a:pt x="50903" y="1394"/>
                </a:cubicBezTo>
                <a:cubicBezTo>
                  <a:pt x="87151" y="9861"/>
                  <a:pt x="234788" y="93999"/>
                  <a:pt x="231878" y="9505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7BE663B6-FC86-47D5-9561-00F8B9E43BF4}"/>
              </a:ext>
            </a:extLst>
          </p:cNvPr>
          <p:cNvSpPr/>
          <p:nvPr/>
        </p:nvSpPr>
        <p:spPr>
          <a:xfrm>
            <a:off x="2244722" y="6614849"/>
            <a:ext cx="292257" cy="124170"/>
          </a:xfrm>
          <a:custGeom>
            <a:avLst/>
            <a:gdLst>
              <a:gd name="connsiteX0" fmla="*/ 3 w 292257"/>
              <a:gd name="connsiteY0" fmla="*/ 62176 h 124170"/>
              <a:gd name="connsiteX1" fmla="*/ 38103 w 292257"/>
              <a:gd name="connsiteY1" fmla="*/ 264 h 124170"/>
              <a:gd name="connsiteX2" fmla="*/ 146053 w 292257"/>
              <a:gd name="connsiteY2" fmla="*/ 38364 h 124170"/>
              <a:gd name="connsiteX3" fmla="*/ 285753 w 292257"/>
              <a:gd name="connsiteY3" fmla="*/ 84401 h 124170"/>
              <a:gd name="connsiteX4" fmla="*/ 269878 w 292257"/>
              <a:gd name="connsiteY4" fmla="*/ 124089 h 124170"/>
              <a:gd name="connsiteX5" fmla="*/ 276228 w 292257"/>
              <a:gd name="connsiteY5" fmla="*/ 93926 h 124170"/>
              <a:gd name="connsiteX6" fmla="*/ 201616 w 292257"/>
              <a:gd name="connsiteY6" fmla="*/ 65351 h 124170"/>
              <a:gd name="connsiteX7" fmla="*/ 39691 w 292257"/>
              <a:gd name="connsiteY7" fmla="*/ 16139 h 124170"/>
              <a:gd name="connsiteX8" fmla="*/ 3 w 292257"/>
              <a:gd name="connsiteY8" fmla="*/ 62176 h 12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257" h="124170">
                <a:moveTo>
                  <a:pt x="3" y="62176"/>
                </a:moveTo>
                <a:cubicBezTo>
                  <a:pt x="-262" y="59530"/>
                  <a:pt x="13761" y="4233"/>
                  <a:pt x="38103" y="264"/>
                </a:cubicBezTo>
                <a:cubicBezTo>
                  <a:pt x="62445" y="-3705"/>
                  <a:pt x="146053" y="38364"/>
                  <a:pt x="146053" y="38364"/>
                </a:cubicBezTo>
                <a:cubicBezTo>
                  <a:pt x="187328" y="52387"/>
                  <a:pt x="265116" y="70114"/>
                  <a:pt x="285753" y="84401"/>
                </a:cubicBezTo>
                <a:cubicBezTo>
                  <a:pt x="306390" y="98688"/>
                  <a:pt x="271465" y="122502"/>
                  <a:pt x="269878" y="124089"/>
                </a:cubicBezTo>
                <a:cubicBezTo>
                  <a:pt x="268291" y="125676"/>
                  <a:pt x="287605" y="103716"/>
                  <a:pt x="276228" y="93926"/>
                </a:cubicBezTo>
                <a:cubicBezTo>
                  <a:pt x="264851" y="84136"/>
                  <a:pt x="241039" y="78316"/>
                  <a:pt x="201616" y="65351"/>
                </a:cubicBezTo>
                <a:cubicBezTo>
                  <a:pt x="162193" y="52386"/>
                  <a:pt x="70912" y="20637"/>
                  <a:pt x="39691" y="16139"/>
                </a:cubicBezTo>
                <a:cubicBezTo>
                  <a:pt x="8470" y="11641"/>
                  <a:pt x="268" y="64822"/>
                  <a:pt x="3" y="6217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FEABCB43-A2C1-4F0B-A8AD-011657E95576}"/>
              </a:ext>
            </a:extLst>
          </p:cNvPr>
          <p:cNvSpPr/>
          <p:nvPr/>
        </p:nvSpPr>
        <p:spPr>
          <a:xfrm>
            <a:off x="2637736" y="6756320"/>
            <a:ext cx="92857" cy="74107"/>
          </a:xfrm>
          <a:custGeom>
            <a:avLst/>
            <a:gdLst>
              <a:gd name="connsiteX0" fmla="*/ 92764 w 92857"/>
              <a:gd name="connsiteY0" fmla="*/ 80 h 74107"/>
              <a:gd name="connsiteX1" fmla="*/ 54664 w 92857"/>
              <a:gd name="connsiteY1" fmla="*/ 69930 h 74107"/>
              <a:gd name="connsiteX2" fmla="*/ 10214 w 92857"/>
              <a:gd name="connsiteY2" fmla="*/ 60405 h 74107"/>
              <a:gd name="connsiteX3" fmla="*/ 689 w 92857"/>
              <a:gd name="connsiteY3" fmla="*/ 12780 h 74107"/>
              <a:gd name="connsiteX4" fmla="*/ 22914 w 92857"/>
              <a:gd name="connsiteY4" fmla="*/ 39768 h 74107"/>
              <a:gd name="connsiteX5" fmla="*/ 43552 w 92857"/>
              <a:gd name="connsiteY5" fmla="*/ 55643 h 74107"/>
              <a:gd name="connsiteX6" fmla="*/ 92764 w 92857"/>
              <a:gd name="connsiteY6" fmla="*/ 80 h 7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57" h="74107">
                <a:moveTo>
                  <a:pt x="92764" y="80"/>
                </a:moveTo>
                <a:cubicBezTo>
                  <a:pt x="94616" y="2461"/>
                  <a:pt x="68422" y="59876"/>
                  <a:pt x="54664" y="69930"/>
                </a:cubicBezTo>
                <a:cubicBezTo>
                  <a:pt x="40906" y="79984"/>
                  <a:pt x="19210" y="69930"/>
                  <a:pt x="10214" y="60405"/>
                </a:cubicBezTo>
                <a:cubicBezTo>
                  <a:pt x="1218" y="50880"/>
                  <a:pt x="-1428" y="16220"/>
                  <a:pt x="689" y="12780"/>
                </a:cubicBezTo>
                <a:cubicBezTo>
                  <a:pt x="2806" y="9341"/>
                  <a:pt x="15770" y="32624"/>
                  <a:pt x="22914" y="39768"/>
                </a:cubicBezTo>
                <a:cubicBezTo>
                  <a:pt x="30058" y="46912"/>
                  <a:pt x="34027" y="62258"/>
                  <a:pt x="43552" y="55643"/>
                </a:cubicBezTo>
                <a:cubicBezTo>
                  <a:pt x="53077" y="49028"/>
                  <a:pt x="90912" y="-2301"/>
                  <a:pt x="92764" y="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828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ヴァレンティノ" hidden="1">
            <a:extLst>
              <a:ext uri="{FF2B5EF4-FFF2-40B4-BE49-F238E27FC236}">
                <a16:creationId xmlns:a16="http://schemas.microsoft.com/office/drawing/2014/main" id="{524517A1-051D-4523-B095-6D7D31C5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"/>
            <a:ext cx="8496300" cy="127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6547B6E0-0002-4502-B63A-0812FABFF328}"/>
              </a:ext>
            </a:extLst>
          </p:cNvPr>
          <p:cNvSpPr/>
          <p:nvPr/>
        </p:nvSpPr>
        <p:spPr>
          <a:xfrm>
            <a:off x="3140049" y="3517760"/>
            <a:ext cx="303355" cy="43342"/>
          </a:xfrm>
          <a:custGeom>
            <a:avLst/>
            <a:gdLst>
              <a:gd name="connsiteX0" fmla="*/ 26 w 303355"/>
              <a:gd name="connsiteY0" fmla="*/ 140 h 43342"/>
              <a:gd name="connsiteX1" fmla="*/ 247676 w 303355"/>
              <a:gd name="connsiteY1" fmla="*/ 22365 h 43342"/>
              <a:gd name="connsiteX2" fmla="*/ 301651 w 303355"/>
              <a:gd name="connsiteY2" fmla="*/ 43003 h 43342"/>
              <a:gd name="connsiteX3" fmla="*/ 263551 w 303355"/>
              <a:gd name="connsiteY3" fmla="*/ 33478 h 43342"/>
              <a:gd name="connsiteX4" fmla="*/ 26 w 303355"/>
              <a:gd name="connsiteY4" fmla="*/ 140 h 4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55" h="43342">
                <a:moveTo>
                  <a:pt x="26" y="140"/>
                </a:moveTo>
                <a:cubicBezTo>
                  <a:pt x="-2620" y="-1712"/>
                  <a:pt x="197405" y="15221"/>
                  <a:pt x="247676" y="22365"/>
                </a:cubicBezTo>
                <a:cubicBezTo>
                  <a:pt x="297947" y="29509"/>
                  <a:pt x="299005" y="41151"/>
                  <a:pt x="301651" y="43003"/>
                </a:cubicBezTo>
                <a:cubicBezTo>
                  <a:pt x="304297" y="44855"/>
                  <a:pt x="309853" y="38770"/>
                  <a:pt x="263551" y="33478"/>
                </a:cubicBezTo>
                <a:cubicBezTo>
                  <a:pt x="217249" y="28186"/>
                  <a:pt x="2672" y="1992"/>
                  <a:pt x="26" y="14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D5E96502-AF9E-4CC6-BF9C-E0DA264DEDA0}"/>
              </a:ext>
            </a:extLst>
          </p:cNvPr>
          <p:cNvSpPr/>
          <p:nvPr/>
        </p:nvSpPr>
        <p:spPr>
          <a:xfrm>
            <a:off x="3214129" y="3552520"/>
            <a:ext cx="307127" cy="35517"/>
          </a:xfrm>
          <a:custGeom>
            <a:avLst/>
            <a:gdLst>
              <a:gd name="connsiteX0" fmla="*/ 559 w 307127"/>
              <a:gd name="connsiteY0" fmla="*/ 35230 h 35517"/>
              <a:gd name="connsiteX1" fmla="*/ 172009 w 307127"/>
              <a:gd name="connsiteY1" fmla="*/ 19355 h 35517"/>
              <a:gd name="connsiteX2" fmla="*/ 305359 w 307127"/>
              <a:gd name="connsiteY2" fmla="*/ 22530 h 35517"/>
              <a:gd name="connsiteX3" fmla="*/ 245034 w 307127"/>
              <a:gd name="connsiteY3" fmla="*/ 13005 h 35517"/>
              <a:gd name="connsiteX4" fmla="*/ 194234 w 307127"/>
              <a:gd name="connsiteY4" fmla="*/ 1893 h 35517"/>
              <a:gd name="connsiteX5" fmla="*/ 119621 w 307127"/>
              <a:gd name="connsiteY5" fmla="*/ 3480 h 35517"/>
              <a:gd name="connsiteX6" fmla="*/ 559 w 307127"/>
              <a:gd name="connsiteY6" fmla="*/ 35230 h 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127" h="35517">
                <a:moveTo>
                  <a:pt x="559" y="35230"/>
                </a:moveTo>
                <a:cubicBezTo>
                  <a:pt x="9290" y="37876"/>
                  <a:pt x="121209" y="21472"/>
                  <a:pt x="172009" y="19355"/>
                </a:cubicBezTo>
                <a:cubicBezTo>
                  <a:pt x="222809" y="17238"/>
                  <a:pt x="293188" y="23588"/>
                  <a:pt x="305359" y="22530"/>
                </a:cubicBezTo>
                <a:cubicBezTo>
                  <a:pt x="317530" y="21472"/>
                  <a:pt x="263555" y="16445"/>
                  <a:pt x="245034" y="13005"/>
                </a:cubicBezTo>
                <a:cubicBezTo>
                  <a:pt x="226513" y="9565"/>
                  <a:pt x="215136" y="3480"/>
                  <a:pt x="194234" y="1893"/>
                </a:cubicBezTo>
                <a:cubicBezTo>
                  <a:pt x="173332" y="306"/>
                  <a:pt x="151636" y="-2076"/>
                  <a:pt x="119621" y="3480"/>
                </a:cubicBezTo>
                <a:cubicBezTo>
                  <a:pt x="87606" y="9036"/>
                  <a:pt x="-8172" y="32584"/>
                  <a:pt x="559" y="352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DDA124CF-26F2-40F9-8A0D-ABC9D743C771}"/>
              </a:ext>
            </a:extLst>
          </p:cNvPr>
          <p:cNvSpPr/>
          <p:nvPr/>
        </p:nvSpPr>
        <p:spPr>
          <a:xfrm>
            <a:off x="3526086" y="3591769"/>
            <a:ext cx="88740" cy="589713"/>
          </a:xfrm>
          <a:custGeom>
            <a:avLst/>
            <a:gdLst>
              <a:gd name="connsiteX0" fmla="*/ 6102 w 88740"/>
              <a:gd name="connsiteY0" fmla="*/ 2331 h 589713"/>
              <a:gd name="connsiteX1" fmla="*/ 23564 w 88740"/>
              <a:gd name="connsiteY1" fmla="*/ 311894 h 589713"/>
              <a:gd name="connsiteX2" fmla="*/ 29914 w 88740"/>
              <a:gd name="connsiteY2" fmla="*/ 375394 h 589713"/>
              <a:gd name="connsiteX3" fmla="*/ 66427 w 88740"/>
              <a:gd name="connsiteY3" fmla="*/ 527794 h 589713"/>
              <a:gd name="connsiteX4" fmla="*/ 88652 w 88740"/>
              <a:gd name="connsiteY4" fmla="*/ 589706 h 589713"/>
              <a:gd name="connsiteX5" fmla="*/ 58489 w 88740"/>
              <a:gd name="connsiteY5" fmla="*/ 524619 h 589713"/>
              <a:gd name="connsiteX6" fmla="*/ 23564 w 88740"/>
              <a:gd name="connsiteY6" fmla="*/ 411906 h 589713"/>
              <a:gd name="connsiteX7" fmla="*/ 1339 w 88740"/>
              <a:gd name="connsiteY7" fmla="*/ 181719 h 589713"/>
              <a:gd name="connsiteX8" fmla="*/ 6102 w 88740"/>
              <a:gd name="connsiteY8" fmla="*/ 2331 h 58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40" h="589713">
                <a:moveTo>
                  <a:pt x="6102" y="2331"/>
                </a:moveTo>
                <a:cubicBezTo>
                  <a:pt x="9806" y="24027"/>
                  <a:pt x="19595" y="249717"/>
                  <a:pt x="23564" y="311894"/>
                </a:cubicBezTo>
                <a:cubicBezTo>
                  <a:pt x="27533" y="374071"/>
                  <a:pt x="22770" y="339411"/>
                  <a:pt x="29914" y="375394"/>
                </a:cubicBezTo>
                <a:cubicBezTo>
                  <a:pt x="37058" y="411377"/>
                  <a:pt x="56637" y="492075"/>
                  <a:pt x="66427" y="527794"/>
                </a:cubicBezTo>
                <a:cubicBezTo>
                  <a:pt x="76217" y="563513"/>
                  <a:pt x="89975" y="590235"/>
                  <a:pt x="88652" y="589706"/>
                </a:cubicBezTo>
                <a:cubicBezTo>
                  <a:pt x="87329" y="589177"/>
                  <a:pt x="69337" y="554252"/>
                  <a:pt x="58489" y="524619"/>
                </a:cubicBezTo>
                <a:cubicBezTo>
                  <a:pt x="47641" y="494986"/>
                  <a:pt x="33089" y="469056"/>
                  <a:pt x="23564" y="411906"/>
                </a:cubicBezTo>
                <a:cubicBezTo>
                  <a:pt x="14039" y="354756"/>
                  <a:pt x="5043" y="247600"/>
                  <a:pt x="1339" y="181719"/>
                </a:cubicBezTo>
                <a:cubicBezTo>
                  <a:pt x="-2365" y="115838"/>
                  <a:pt x="2398" y="-19365"/>
                  <a:pt x="6102" y="23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CAD47C0E-B031-45F7-AF33-A58462322DCF}"/>
              </a:ext>
            </a:extLst>
          </p:cNvPr>
          <p:cNvSpPr/>
          <p:nvPr/>
        </p:nvSpPr>
        <p:spPr>
          <a:xfrm>
            <a:off x="1937866" y="3575104"/>
            <a:ext cx="648188" cy="125059"/>
          </a:xfrm>
          <a:custGeom>
            <a:avLst/>
            <a:gdLst>
              <a:gd name="connsiteX0" fmla="*/ 646584 w 648188"/>
              <a:gd name="connsiteY0" fmla="*/ 53921 h 125059"/>
              <a:gd name="connsiteX1" fmla="*/ 441797 w 648188"/>
              <a:gd name="connsiteY1" fmla="*/ 30109 h 125059"/>
              <a:gd name="connsiteX2" fmla="*/ 344959 w 648188"/>
              <a:gd name="connsiteY2" fmla="*/ 4709 h 125059"/>
              <a:gd name="connsiteX3" fmla="*/ 290984 w 648188"/>
              <a:gd name="connsiteY3" fmla="*/ 1534 h 125059"/>
              <a:gd name="connsiteX4" fmla="*/ 162397 w 648188"/>
              <a:gd name="connsiteY4" fmla="*/ 22171 h 125059"/>
              <a:gd name="connsiteX5" fmla="*/ 2059 w 648188"/>
              <a:gd name="connsiteY5" fmla="*/ 123771 h 125059"/>
              <a:gd name="connsiteX6" fmla="*/ 79847 w 648188"/>
              <a:gd name="connsiteY6" fmla="*/ 76146 h 125059"/>
              <a:gd name="connsiteX7" fmla="*/ 200497 w 648188"/>
              <a:gd name="connsiteY7" fmla="*/ 26934 h 125059"/>
              <a:gd name="connsiteX8" fmla="*/ 321147 w 648188"/>
              <a:gd name="connsiteY8" fmla="*/ 9471 h 125059"/>
              <a:gd name="connsiteX9" fmla="*/ 646584 w 648188"/>
              <a:gd name="connsiteY9" fmla="*/ 53921 h 12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8188" h="125059">
                <a:moveTo>
                  <a:pt x="646584" y="53921"/>
                </a:moveTo>
                <a:cubicBezTo>
                  <a:pt x="666692" y="57361"/>
                  <a:pt x="492068" y="38311"/>
                  <a:pt x="441797" y="30109"/>
                </a:cubicBezTo>
                <a:cubicBezTo>
                  <a:pt x="391526" y="21907"/>
                  <a:pt x="370094" y="9471"/>
                  <a:pt x="344959" y="4709"/>
                </a:cubicBezTo>
                <a:cubicBezTo>
                  <a:pt x="319824" y="-53"/>
                  <a:pt x="321411" y="-1376"/>
                  <a:pt x="290984" y="1534"/>
                </a:cubicBezTo>
                <a:cubicBezTo>
                  <a:pt x="260557" y="4444"/>
                  <a:pt x="210551" y="1798"/>
                  <a:pt x="162397" y="22171"/>
                </a:cubicBezTo>
                <a:cubicBezTo>
                  <a:pt x="114243" y="42544"/>
                  <a:pt x="15817" y="114775"/>
                  <a:pt x="2059" y="123771"/>
                </a:cubicBezTo>
                <a:cubicBezTo>
                  <a:pt x="-11699" y="132767"/>
                  <a:pt x="46774" y="92286"/>
                  <a:pt x="79847" y="76146"/>
                </a:cubicBezTo>
                <a:cubicBezTo>
                  <a:pt x="112920" y="60007"/>
                  <a:pt x="160280" y="38046"/>
                  <a:pt x="200497" y="26934"/>
                </a:cubicBezTo>
                <a:cubicBezTo>
                  <a:pt x="240714" y="15821"/>
                  <a:pt x="249180" y="5238"/>
                  <a:pt x="321147" y="9471"/>
                </a:cubicBezTo>
                <a:cubicBezTo>
                  <a:pt x="393114" y="13704"/>
                  <a:pt x="626476" y="50481"/>
                  <a:pt x="646584" y="5392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4D21DCBD-FB74-4AE8-88DE-96C17DD122B1}"/>
              </a:ext>
            </a:extLst>
          </p:cNvPr>
          <p:cNvSpPr/>
          <p:nvPr/>
        </p:nvSpPr>
        <p:spPr>
          <a:xfrm>
            <a:off x="1936038" y="3625925"/>
            <a:ext cx="499459" cy="174321"/>
          </a:xfrm>
          <a:custGeom>
            <a:avLst/>
            <a:gdLst>
              <a:gd name="connsiteX0" fmla="*/ 712 w 499459"/>
              <a:gd name="connsiteY0" fmla="*/ 118988 h 174321"/>
              <a:gd name="connsiteX1" fmla="*/ 172162 w 499459"/>
              <a:gd name="connsiteY1" fmla="*/ 28500 h 174321"/>
              <a:gd name="connsiteX2" fmla="*/ 256300 w 499459"/>
              <a:gd name="connsiteY2" fmla="*/ 25325 h 174321"/>
              <a:gd name="connsiteX3" fmla="*/ 346787 w 499459"/>
              <a:gd name="connsiteY3" fmla="*/ 74538 h 174321"/>
              <a:gd name="connsiteX4" fmla="*/ 496012 w 499459"/>
              <a:gd name="connsiteY4" fmla="*/ 172963 h 174321"/>
              <a:gd name="connsiteX5" fmla="*/ 443625 w 499459"/>
              <a:gd name="connsiteY5" fmla="*/ 126925 h 174321"/>
              <a:gd name="connsiteX6" fmla="*/ 351550 w 499459"/>
              <a:gd name="connsiteY6" fmla="*/ 57075 h 174321"/>
              <a:gd name="connsiteX7" fmla="*/ 288050 w 499459"/>
              <a:gd name="connsiteY7" fmla="*/ 18975 h 174321"/>
              <a:gd name="connsiteX8" fmla="*/ 243600 w 499459"/>
              <a:gd name="connsiteY8" fmla="*/ 4688 h 174321"/>
              <a:gd name="connsiteX9" fmla="*/ 712 w 499459"/>
              <a:gd name="connsiteY9" fmla="*/ 118988 h 17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459" h="174321">
                <a:moveTo>
                  <a:pt x="712" y="118988"/>
                </a:moveTo>
                <a:cubicBezTo>
                  <a:pt x="-11194" y="122957"/>
                  <a:pt x="129564" y="44110"/>
                  <a:pt x="172162" y="28500"/>
                </a:cubicBezTo>
                <a:cubicBezTo>
                  <a:pt x="214760" y="12889"/>
                  <a:pt x="227196" y="17652"/>
                  <a:pt x="256300" y="25325"/>
                </a:cubicBezTo>
                <a:cubicBezTo>
                  <a:pt x="285404" y="32998"/>
                  <a:pt x="306835" y="49932"/>
                  <a:pt x="346787" y="74538"/>
                </a:cubicBezTo>
                <a:cubicBezTo>
                  <a:pt x="386739" y="99144"/>
                  <a:pt x="479872" y="164232"/>
                  <a:pt x="496012" y="172963"/>
                </a:cubicBezTo>
                <a:cubicBezTo>
                  <a:pt x="512152" y="181694"/>
                  <a:pt x="467702" y="146240"/>
                  <a:pt x="443625" y="126925"/>
                </a:cubicBezTo>
                <a:cubicBezTo>
                  <a:pt x="419548" y="107610"/>
                  <a:pt x="377479" y="75067"/>
                  <a:pt x="351550" y="57075"/>
                </a:cubicBezTo>
                <a:cubicBezTo>
                  <a:pt x="325621" y="39083"/>
                  <a:pt x="306042" y="27706"/>
                  <a:pt x="288050" y="18975"/>
                </a:cubicBezTo>
                <a:cubicBezTo>
                  <a:pt x="270058" y="10244"/>
                  <a:pt x="290696" y="-8806"/>
                  <a:pt x="243600" y="4688"/>
                </a:cubicBezTo>
                <a:cubicBezTo>
                  <a:pt x="196504" y="18182"/>
                  <a:pt x="12618" y="115019"/>
                  <a:pt x="712" y="11898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459BA997-ABB5-4A66-82D9-6720FAF757E8}"/>
              </a:ext>
            </a:extLst>
          </p:cNvPr>
          <p:cNvSpPr/>
          <p:nvPr/>
        </p:nvSpPr>
        <p:spPr>
          <a:xfrm>
            <a:off x="1874669" y="3696692"/>
            <a:ext cx="248168" cy="281679"/>
          </a:xfrm>
          <a:custGeom>
            <a:avLst/>
            <a:gdLst>
              <a:gd name="connsiteX0" fmla="*/ 247819 w 248168"/>
              <a:gd name="connsiteY0" fmla="*/ 596 h 281679"/>
              <a:gd name="connsiteX1" fmla="*/ 76369 w 248168"/>
              <a:gd name="connsiteY1" fmla="*/ 97433 h 281679"/>
              <a:gd name="connsiteX2" fmla="*/ 55731 w 248168"/>
              <a:gd name="connsiteY2" fmla="*/ 127596 h 281679"/>
              <a:gd name="connsiteX3" fmla="*/ 6519 w 248168"/>
              <a:gd name="connsiteY3" fmla="*/ 281583 h 281679"/>
              <a:gd name="connsiteX4" fmla="*/ 25569 w 248168"/>
              <a:gd name="connsiteY4" fmla="*/ 148233 h 281679"/>
              <a:gd name="connsiteX5" fmla="*/ 247819 w 248168"/>
              <a:gd name="connsiteY5" fmla="*/ 596 h 28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168" h="281679">
                <a:moveTo>
                  <a:pt x="247819" y="596"/>
                </a:moveTo>
                <a:cubicBezTo>
                  <a:pt x="256286" y="-7871"/>
                  <a:pt x="108384" y="76266"/>
                  <a:pt x="76369" y="97433"/>
                </a:cubicBezTo>
                <a:cubicBezTo>
                  <a:pt x="44354" y="118600"/>
                  <a:pt x="67373" y="96904"/>
                  <a:pt x="55731" y="127596"/>
                </a:cubicBezTo>
                <a:cubicBezTo>
                  <a:pt x="44089" y="158288"/>
                  <a:pt x="11546" y="278144"/>
                  <a:pt x="6519" y="281583"/>
                </a:cubicBezTo>
                <a:cubicBezTo>
                  <a:pt x="1492" y="285022"/>
                  <a:pt x="-12002" y="195329"/>
                  <a:pt x="25569" y="148233"/>
                </a:cubicBezTo>
                <a:cubicBezTo>
                  <a:pt x="63140" y="101137"/>
                  <a:pt x="239352" y="9063"/>
                  <a:pt x="247819" y="59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08BD596B-64E8-4E9D-858C-2364A43DABE4}"/>
              </a:ext>
            </a:extLst>
          </p:cNvPr>
          <p:cNvSpPr/>
          <p:nvPr/>
        </p:nvSpPr>
        <p:spPr>
          <a:xfrm>
            <a:off x="1928707" y="3698042"/>
            <a:ext cx="343525" cy="77033"/>
          </a:xfrm>
          <a:custGeom>
            <a:avLst/>
            <a:gdLst>
              <a:gd name="connsiteX0" fmla="*/ 106 w 343525"/>
              <a:gd name="connsiteY0" fmla="*/ 77033 h 77033"/>
              <a:gd name="connsiteX1" fmla="*/ 154093 w 343525"/>
              <a:gd name="connsiteY1" fmla="*/ 833 h 77033"/>
              <a:gd name="connsiteX2" fmla="*/ 212831 w 343525"/>
              <a:gd name="connsiteY2" fmla="*/ 35758 h 77033"/>
              <a:gd name="connsiteX3" fmla="*/ 341418 w 343525"/>
              <a:gd name="connsiteY3" fmla="*/ 24646 h 77033"/>
              <a:gd name="connsiteX4" fmla="*/ 289031 w 343525"/>
              <a:gd name="connsiteY4" fmla="*/ 35758 h 77033"/>
              <a:gd name="connsiteX5" fmla="*/ 239818 w 343525"/>
              <a:gd name="connsiteY5" fmla="*/ 23058 h 77033"/>
              <a:gd name="connsiteX6" fmla="*/ 179493 w 343525"/>
              <a:gd name="connsiteY6" fmla="*/ 2421 h 77033"/>
              <a:gd name="connsiteX7" fmla="*/ 106 w 343525"/>
              <a:gd name="connsiteY7" fmla="*/ 77033 h 7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25" h="77033">
                <a:moveTo>
                  <a:pt x="106" y="77033"/>
                </a:moveTo>
                <a:cubicBezTo>
                  <a:pt x="-4127" y="76768"/>
                  <a:pt x="118639" y="7712"/>
                  <a:pt x="154093" y="833"/>
                </a:cubicBezTo>
                <a:cubicBezTo>
                  <a:pt x="189547" y="-6046"/>
                  <a:pt x="181610" y="31789"/>
                  <a:pt x="212831" y="35758"/>
                </a:cubicBezTo>
                <a:cubicBezTo>
                  <a:pt x="244052" y="39727"/>
                  <a:pt x="328718" y="24646"/>
                  <a:pt x="341418" y="24646"/>
                </a:cubicBezTo>
                <a:cubicBezTo>
                  <a:pt x="354118" y="24646"/>
                  <a:pt x="305964" y="36023"/>
                  <a:pt x="289031" y="35758"/>
                </a:cubicBezTo>
                <a:cubicBezTo>
                  <a:pt x="272098" y="35493"/>
                  <a:pt x="258074" y="28614"/>
                  <a:pt x="239818" y="23058"/>
                </a:cubicBezTo>
                <a:cubicBezTo>
                  <a:pt x="221562" y="17502"/>
                  <a:pt x="216799" y="-4723"/>
                  <a:pt x="179493" y="2421"/>
                </a:cubicBezTo>
                <a:cubicBezTo>
                  <a:pt x="142187" y="9565"/>
                  <a:pt x="4339" y="77298"/>
                  <a:pt x="106" y="7703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359A4626-0175-439E-B85E-0E415452888B}"/>
              </a:ext>
            </a:extLst>
          </p:cNvPr>
          <p:cNvSpPr/>
          <p:nvPr/>
        </p:nvSpPr>
        <p:spPr>
          <a:xfrm>
            <a:off x="1804985" y="3780962"/>
            <a:ext cx="401718" cy="397589"/>
          </a:xfrm>
          <a:custGeom>
            <a:avLst/>
            <a:gdLst>
              <a:gd name="connsiteX0" fmla="*/ 401640 w 401718"/>
              <a:gd name="connsiteY0" fmla="*/ 463 h 397589"/>
              <a:gd name="connsiteX1" fmla="*/ 165103 w 401718"/>
              <a:gd name="connsiteY1" fmla="*/ 78251 h 397589"/>
              <a:gd name="connsiteX2" fmla="*/ 88903 w 401718"/>
              <a:gd name="connsiteY2" fmla="*/ 141751 h 397589"/>
              <a:gd name="connsiteX3" fmla="*/ 3 w 401718"/>
              <a:gd name="connsiteY3" fmla="*/ 397338 h 397589"/>
              <a:gd name="connsiteX4" fmla="*/ 85728 w 401718"/>
              <a:gd name="connsiteY4" fmla="*/ 187788 h 397589"/>
              <a:gd name="connsiteX5" fmla="*/ 138115 w 401718"/>
              <a:gd name="connsiteY5" fmla="*/ 116351 h 397589"/>
              <a:gd name="connsiteX6" fmla="*/ 401640 w 401718"/>
              <a:gd name="connsiteY6" fmla="*/ 463 h 39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718" h="397589">
                <a:moveTo>
                  <a:pt x="401640" y="463"/>
                </a:moveTo>
                <a:cubicBezTo>
                  <a:pt x="406138" y="-5887"/>
                  <a:pt x="217226" y="54703"/>
                  <a:pt x="165103" y="78251"/>
                </a:cubicBezTo>
                <a:cubicBezTo>
                  <a:pt x="112980" y="101799"/>
                  <a:pt x="116420" y="88570"/>
                  <a:pt x="88903" y="141751"/>
                </a:cubicBezTo>
                <a:cubicBezTo>
                  <a:pt x="61386" y="194932"/>
                  <a:pt x="532" y="389665"/>
                  <a:pt x="3" y="397338"/>
                </a:cubicBezTo>
                <a:cubicBezTo>
                  <a:pt x="-526" y="405011"/>
                  <a:pt x="62709" y="234619"/>
                  <a:pt x="85728" y="187788"/>
                </a:cubicBezTo>
                <a:cubicBezTo>
                  <a:pt x="108747" y="140957"/>
                  <a:pt x="87315" y="146778"/>
                  <a:pt x="138115" y="116351"/>
                </a:cubicBezTo>
                <a:cubicBezTo>
                  <a:pt x="188915" y="85924"/>
                  <a:pt x="397142" y="6813"/>
                  <a:pt x="401640" y="46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E8FCF7BF-2C82-45AA-97B0-92C95FC27848}"/>
              </a:ext>
            </a:extLst>
          </p:cNvPr>
          <p:cNvSpPr/>
          <p:nvPr/>
        </p:nvSpPr>
        <p:spPr>
          <a:xfrm>
            <a:off x="2397534" y="3905246"/>
            <a:ext cx="95147" cy="624921"/>
          </a:xfrm>
          <a:custGeom>
            <a:avLst/>
            <a:gdLst>
              <a:gd name="connsiteX0" fmla="*/ 93783 w 95147"/>
              <a:gd name="connsiteY0" fmla="*/ 4 h 624921"/>
              <a:gd name="connsiteX1" fmla="*/ 87433 w 95147"/>
              <a:gd name="connsiteY1" fmla="*/ 135471 h 624921"/>
              <a:gd name="connsiteX2" fmla="*/ 51449 w 95147"/>
              <a:gd name="connsiteY2" fmla="*/ 268821 h 624921"/>
              <a:gd name="connsiteX3" fmla="*/ 28166 w 95147"/>
              <a:gd name="connsiteY3" fmla="*/ 351371 h 624921"/>
              <a:gd name="connsiteX4" fmla="*/ 40866 w 95147"/>
              <a:gd name="connsiteY4" fmla="*/ 618071 h 624921"/>
              <a:gd name="connsiteX5" fmla="*/ 34516 w 95147"/>
              <a:gd name="connsiteY5" fmla="*/ 529171 h 624921"/>
              <a:gd name="connsiteX6" fmla="*/ 649 w 95147"/>
              <a:gd name="connsiteY6" fmla="*/ 347137 h 624921"/>
              <a:gd name="connsiteX7" fmla="*/ 68383 w 95147"/>
              <a:gd name="connsiteY7" fmla="*/ 139704 h 624921"/>
              <a:gd name="connsiteX8" fmla="*/ 93783 w 95147"/>
              <a:gd name="connsiteY8" fmla="*/ 4 h 62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147" h="624921">
                <a:moveTo>
                  <a:pt x="93783" y="4"/>
                </a:moveTo>
                <a:cubicBezTo>
                  <a:pt x="96958" y="-701"/>
                  <a:pt x="94489" y="90668"/>
                  <a:pt x="87433" y="135471"/>
                </a:cubicBezTo>
                <a:cubicBezTo>
                  <a:pt x="80377" y="180274"/>
                  <a:pt x="61327" y="232838"/>
                  <a:pt x="51449" y="268821"/>
                </a:cubicBezTo>
                <a:cubicBezTo>
                  <a:pt x="41571" y="304804"/>
                  <a:pt x="29930" y="293163"/>
                  <a:pt x="28166" y="351371"/>
                </a:cubicBezTo>
                <a:cubicBezTo>
                  <a:pt x="26402" y="409579"/>
                  <a:pt x="39808" y="588438"/>
                  <a:pt x="40866" y="618071"/>
                </a:cubicBezTo>
                <a:cubicBezTo>
                  <a:pt x="41924" y="647704"/>
                  <a:pt x="41219" y="574327"/>
                  <a:pt x="34516" y="529171"/>
                </a:cubicBezTo>
                <a:cubicBezTo>
                  <a:pt x="27813" y="484015"/>
                  <a:pt x="-4996" y="412048"/>
                  <a:pt x="649" y="347137"/>
                </a:cubicBezTo>
                <a:cubicBezTo>
                  <a:pt x="6294" y="282226"/>
                  <a:pt x="56389" y="194032"/>
                  <a:pt x="68383" y="139704"/>
                </a:cubicBezTo>
                <a:cubicBezTo>
                  <a:pt x="80377" y="85376"/>
                  <a:pt x="90608" y="709"/>
                  <a:pt x="93783" y="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4F72B140-22BE-49E6-A872-35C229C70216}"/>
              </a:ext>
            </a:extLst>
          </p:cNvPr>
          <p:cNvSpPr/>
          <p:nvPr/>
        </p:nvSpPr>
        <p:spPr>
          <a:xfrm>
            <a:off x="1723402" y="4161352"/>
            <a:ext cx="94913" cy="406275"/>
          </a:xfrm>
          <a:custGeom>
            <a:avLst/>
            <a:gdLst>
              <a:gd name="connsiteX0" fmla="*/ 94815 w 94913"/>
              <a:gd name="connsiteY0" fmla="*/ 15 h 406275"/>
              <a:gd name="connsiteX1" fmla="*/ 77881 w 94913"/>
              <a:gd name="connsiteY1" fmla="*/ 131248 h 406275"/>
              <a:gd name="connsiteX2" fmla="*/ 22848 w 94913"/>
              <a:gd name="connsiteY2" fmla="*/ 241315 h 406275"/>
              <a:gd name="connsiteX3" fmla="*/ 1681 w 94913"/>
              <a:gd name="connsiteY3" fmla="*/ 404298 h 406275"/>
              <a:gd name="connsiteX4" fmla="*/ 8031 w 94913"/>
              <a:gd name="connsiteY4" fmla="*/ 323865 h 406275"/>
              <a:gd name="connsiteX5" fmla="*/ 60948 w 94913"/>
              <a:gd name="connsiteY5" fmla="*/ 207448 h 406275"/>
              <a:gd name="connsiteX6" fmla="*/ 84231 w 94913"/>
              <a:gd name="connsiteY6" fmla="*/ 139715 h 406275"/>
              <a:gd name="connsiteX7" fmla="*/ 94815 w 94913"/>
              <a:gd name="connsiteY7" fmla="*/ 15 h 40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13" h="406275">
                <a:moveTo>
                  <a:pt x="94815" y="15"/>
                </a:moveTo>
                <a:cubicBezTo>
                  <a:pt x="93757" y="-1396"/>
                  <a:pt x="89875" y="91031"/>
                  <a:pt x="77881" y="131248"/>
                </a:cubicBezTo>
                <a:cubicBezTo>
                  <a:pt x="65887" y="171465"/>
                  <a:pt x="35548" y="195807"/>
                  <a:pt x="22848" y="241315"/>
                </a:cubicBezTo>
                <a:cubicBezTo>
                  <a:pt x="10148" y="286823"/>
                  <a:pt x="4150" y="390540"/>
                  <a:pt x="1681" y="404298"/>
                </a:cubicBezTo>
                <a:cubicBezTo>
                  <a:pt x="-788" y="418056"/>
                  <a:pt x="-1847" y="356673"/>
                  <a:pt x="8031" y="323865"/>
                </a:cubicBezTo>
                <a:cubicBezTo>
                  <a:pt x="17909" y="291057"/>
                  <a:pt x="48248" y="238140"/>
                  <a:pt x="60948" y="207448"/>
                </a:cubicBezTo>
                <a:cubicBezTo>
                  <a:pt x="73648" y="176756"/>
                  <a:pt x="80351" y="170759"/>
                  <a:pt x="84231" y="139715"/>
                </a:cubicBezTo>
                <a:cubicBezTo>
                  <a:pt x="88111" y="108671"/>
                  <a:pt x="95873" y="1426"/>
                  <a:pt x="94815" y="1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837C892E-6C03-4EE2-B9D4-06E985D9BC7E}"/>
              </a:ext>
            </a:extLst>
          </p:cNvPr>
          <p:cNvSpPr/>
          <p:nvPr/>
        </p:nvSpPr>
        <p:spPr>
          <a:xfrm>
            <a:off x="2229370" y="4548380"/>
            <a:ext cx="141360" cy="573404"/>
          </a:xfrm>
          <a:custGeom>
            <a:avLst/>
            <a:gdLst>
              <a:gd name="connsiteX0" fmla="*/ 141297 w 141360"/>
              <a:gd name="connsiteY0" fmla="*/ 337 h 573404"/>
              <a:gd name="connsiteX1" fmla="*/ 50280 w 141360"/>
              <a:gd name="connsiteY1" fmla="*/ 190837 h 573404"/>
              <a:gd name="connsiteX2" fmla="*/ 1597 w 141360"/>
              <a:gd name="connsiteY2" fmla="*/ 561253 h 573404"/>
              <a:gd name="connsiteX3" fmla="*/ 12180 w 141360"/>
              <a:gd name="connsiteY3" fmla="*/ 461770 h 573404"/>
              <a:gd name="connsiteX4" fmla="*/ 16413 w 141360"/>
              <a:gd name="connsiteY4" fmla="*/ 241637 h 573404"/>
              <a:gd name="connsiteX5" fmla="*/ 35463 w 141360"/>
              <a:gd name="connsiteY5" fmla="*/ 146387 h 573404"/>
              <a:gd name="connsiteX6" fmla="*/ 141297 w 141360"/>
              <a:gd name="connsiteY6" fmla="*/ 337 h 57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360" h="573404">
                <a:moveTo>
                  <a:pt x="141297" y="337"/>
                </a:moveTo>
                <a:cubicBezTo>
                  <a:pt x="143766" y="7745"/>
                  <a:pt x="73563" y="97351"/>
                  <a:pt x="50280" y="190837"/>
                </a:cubicBezTo>
                <a:cubicBezTo>
                  <a:pt x="26997" y="284323"/>
                  <a:pt x="7947" y="516098"/>
                  <a:pt x="1597" y="561253"/>
                </a:cubicBezTo>
                <a:cubicBezTo>
                  <a:pt x="-4753" y="606408"/>
                  <a:pt x="9711" y="515039"/>
                  <a:pt x="12180" y="461770"/>
                </a:cubicBezTo>
                <a:cubicBezTo>
                  <a:pt x="14649" y="408501"/>
                  <a:pt x="12533" y="294201"/>
                  <a:pt x="16413" y="241637"/>
                </a:cubicBezTo>
                <a:cubicBezTo>
                  <a:pt x="20293" y="189073"/>
                  <a:pt x="19941" y="183076"/>
                  <a:pt x="35463" y="146387"/>
                </a:cubicBezTo>
                <a:cubicBezTo>
                  <a:pt x="50985" y="109698"/>
                  <a:pt x="138828" y="-7071"/>
                  <a:pt x="141297" y="33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: 図形 1087">
            <a:extLst>
              <a:ext uri="{FF2B5EF4-FFF2-40B4-BE49-F238E27FC236}">
                <a16:creationId xmlns:a16="http://schemas.microsoft.com/office/drawing/2014/main" id="{AB5DB257-B5C7-4D55-9890-3015B353D5B8}"/>
              </a:ext>
            </a:extLst>
          </p:cNvPr>
          <p:cNvSpPr/>
          <p:nvPr/>
        </p:nvSpPr>
        <p:spPr>
          <a:xfrm>
            <a:off x="2234989" y="4651979"/>
            <a:ext cx="178011" cy="504989"/>
          </a:xfrm>
          <a:custGeom>
            <a:avLst/>
            <a:gdLst>
              <a:gd name="connsiteX0" fmla="*/ 178011 w 178011"/>
              <a:gd name="connsiteY0" fmla="*/ 454 h 504989"/>
              <a:gd name="connsiteX1" fmla="*/ 67944 w 178011"/>
              <a:gd name="connsiteY1" fmla="*/ 292554 h 504989"/>
              <a:gd name="connsiteX2" fmla="*/ 19261 w 178011"/>
              <a:gd name="connsiteY2" fmla="*/ 444954 h 504989"/>
              <a:gd name="connsiteX3" fmla="*/ 211 w 178011"/>
              <a:gd name="connsiteY3" fmla="*/ 504221 h 504989"/>
              <a:gd name="connsiteX4" fmla="*/ 29844 w 178011"/>
              <a:gd name="connsiteY4" fmla="*/ 408971 h 504989"/>
              <a:gd name="connsiteX5" fmla="*/ 67944 w 178011"/>
              <a:gd name="connsiteY5" fmla="*/ 229054 h 504989"/>
              <a:gd name="connsiteX6" fmla="*/ 178011 w 178011"/>
              <a:gd name="connsiteY6" fmla="*/ 454 h 50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011" h="504989">
                <a:moveTo>
                  <a:pt x="178011" y="454"/>
                </a:moveTo>
                <a:cubicBezTo>
                  <a:pt x="178011" y="11037"/>
                  <a:pt x="94402" y="218471"/>
                  <a:pt x="67944" y="292554"/>
                </a:cubicBezTo>
                <a:cubicBezTo>
                  <a:pt x="41486" y="366637"/>
                  <a:pt x="30550" y="409676"/>
                  <a:pt x="19261" y="444954"/>
                </a:cubicBezTo>
                <a:cubicBezTo>
                  <a:pt x="7972" y="480232"/>
                  <a:pt x="-1553" y="510218"/>
                  <a:pt x="211" y="504221"/>
                </a:cubicBezTo>
                <a:cubicBezTo>
                  <a:pt x="1975" y="498224"/>
                  <a:pt x="18555" y="454832"/>
                  <a:pt x="29844" y="408971"/>
                </a:cubicBezTo>
                <a:cubicBezTo>
                  <a:pt x="41133" y="363110"/>
                  <a:pt x="47483" y="291143"/>
                  <a:pt x="67944" y="229054"/>
                </a:cubicBezTo>
                <a:cubicBezTo>
                  <a:pt x="88405" y="166965"/>
                  <a:pt x="178011" y="-10129"/>
                  <a:pt x="178011" y="45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5D010121-7DC4-46A9-9CC7-05FD626D07DD}"/>
              </a:ext>
            </a:extLst>
          </p:cNvPr>
          <p:cNvSpPr/>
          <p:nvPr/>
        </p:nvSpPr>
        <p:spPr>
          <a:xfrm>
            <a:off x="1676676" y="4548108"/>
            <a:ext cx="61637" cy="164292"/>
          </a:xfrm>
          <a:custGeom>
            <a:avLst/>
            <a:gdLst>
              <a:gd name="connsiteX0" fmla="*/ 61637 w 61637"/>
              <a:gd name="connsiteY0" fmla="*/ 80 h 164292"/>
              <a:gd name="connsiteX1" fmla="*/ 2899 w 61637"/>
              <a:gd name="connsiteY1" fmla="*/ 76280 h 164292"/>
              <a:gd name="connsiteX2" fmla="*/ 20362 w 61637"/>
              <a:gd name="connsiteY2" fmla="*/ 163592 h 164292"/>
              <a:gd name="connsiteX3" fmla="*/ 6074 w 61637"/>
              <a:gd name="connsiteY3" fmla="*/ 115967 h 164292"/>
              <a:gd name="connsiteX4" fmla="*/ 2899 w 61637"/>
              <a:gd name="connsiteY4" fmla="*/ 90567 h 164292"/>
              <a:gd name="connsiteX5" fmla="*/ 61637 w 61637"/>
              <a:gd name="connsiteY5" fmla="*/ 80 h 16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37" h="164292">
                <a:moveTo>
                  <a:pt x="61637" y="80"/>
                </a:moveTo>
                <a:cubicBezTo>
                  <a:pt x="61637" y="-2301"/>
                  <a:pt x="9778" y="49028"/>
                  <a:pt x="2899" y="76280"/>
                </a:cubicBezTo>
                <a:cubicBezTo>
                  <a:pt x="-3980" y="103532"/>
                  <a:pt x="19833" y="156978"/>
                  <a:pt x="20362" y="163592"/>
                </a:cubicBezTo>
                <a:cubicBezTo>
                  <a:pt x="20891" y="170206"/>
                  <a:pt x="8984" y="128138"/>
                  <a:pt x="6074" y="115967"/>
                </a:cubicBezTo>
                <a:cubicBezTo>
                  <a:pt x="3163" y="103796"/>
                  <a:pt x="-3980" y="103002"/>
                  <a:pt x="2899" y="90567"/>
                </a:cubicBezTo>
                <a:cubicBezTo>
                  <a:pt x="9778" y="78132"/>
                  <a:pt x="61637" y="2461"/>
                  <a:pt x="61637" y="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A288259D-0F55-4A40-8777-5C52B2E8F43F}"/>
              </a:ext>
            </a:extLst>
          </p:cNvPr>
          <p:cNvSpPr/>
          <p:nvPr/>
        </p:nvSpPr>
        <p:spPr>
          <a:xfrm>
            <a:off x="1542499" y="4694607"/>
            <a:ext cx="156218" cy="476115"/>
          </a:xfrm>
          <a:custGeom>
            <a:avLst/>
            <a:gdLst>
              <a:gd name="connsiteX0" fmla="*/ 156126 w 156218"/>
              <a:gd name="connsiteY0" fmla="*/ 1218 h 476115"/>
              <a:gd name="connsiteX1" fmla="*/ 98976 w 156218"/>
              <a:gd name="connsiteY1" fmla="*/ 79006 h 476115"/>
              <a:gd name="connsiteX2" fmla="*/ 65639 w 156218"/>
              <a:gd name="connsiteY2" fmla="*/ 201243 h 476115"/>
              <a:gd name="connsiteX3" fmla="*/ 551 w 156218"/>
              <a:gd name="connsiteY3" fmla="*/ 469531 h 476115"/>
              <a:gd name="connsiteX4" fmla="*/ 37064 w 156218"/>
              <a:gd name="connsiteY4" fmla="*/ 372693 h 476115"/>
              <a:gd name="connsiteX5" fmla="*/ 84689 w 156218"/>
              <a:gd name="connsiteY5" fmla="*/ 139331 h 476115"/>
              <a:gd name="connsiteX6" fmla="*/ 156126 w 156218"/>
              <a:gd name="connsiteY6" fmla="*/ 1218 h 47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218" h="476115">
                <a:moveTo>
                  <a:pt x="156126" y="1218"/>
                </a:moveTo>
                <a:cubicBezTo>
                  <a:pt x="158507" y="-8836"/>
                  <a:pt x="114057" y="45669"/>
                  <a:pt x="98976" y="79006"/>
                </a:cubicBezTo>
                <a:cubicBezTo>
                  <a:pt x="83895" y="112343"/>
                  <a:pt x="82043" y="136156"/>
                  <a:pt x="65639" y="201243"/>
                </a:cubicBezTo>
                <a:cubicBezTo>
                  <a:pt x="49235" y="266330"/>
                  <a:pt x="5313" y="440956"/>
                  <a:pt x="551" y="469531"/>
                </a:cubicBezTo>
                <a:cubicBezTo>
                  <a:pt x="-4211" y="498106"/>
                  <a:pt x="23041" y="427726"/>
                  <a:pt x="37064" y="372693"/>
                </a:cubicBezTo>
                <a:cubicBezTo>
                  <a:pt x="51087" y="317660"/>
                  <a:pt x="66697" y="196481"/>
                  <a:pt x="84689" y="139331"/>
                </a:cubicBezTo>
                <a:cubicBezTo>
                  <a:pt x="102681" y="82181"/>
                  <a:pt x="153745" y="11272"/>
                  <a:pt x="156126" y="12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5E411B8F-324B-4989-B969-56E8E4FDE959}"/>
              </a:ext>
            </a:extLst>
          </p:cNvPr>
          <p:cNvSpPr/>
          <p:nvPr/>
        </p:nvSpPr>
        <p:spPr>
          <a:xfrm>
            <a:off x="1614349" y="4755689"/>
            <a:ext cx="61709" cy="367355"/>
          </a:xfrm>
          <a:custGeom>
            <a:avLst/>
            <a:gdLst>
              <a:gd name="connsiteX0" fmla="*/ 57289 w 61709"/>
              <a:gd name="connsiteY0" fmla="*/ 461 h 367355"/>
              <a:gd name="connsiteX1" fmla="*/ 57289 w 61709"/>
              <a:gd name="connsiteY1" fmla="*/ 78249 h 367355"/>
              <a:gd name="connsiteX2" fmla="*/ 30301 w 61709"/>
              <a:gd name="connsiteY2" fmla="*/ 108411 h 367355"/>
              <a:gd name="connsiteX3" fmla="*/ 31889 w 61709"/>
              <a:gd name="connsiteY3" fmla="*/ 195724 h 367355"/>
              <a:gd name="connsiteX4" fmla="*/ 17601 w 61709"/>
              <a:gd name="connsiteY4" fmla="*/ 238586 h 367355"/>
              <a:gd name="connsiteX5" fmla="*/ 30301 w 61709"/>
              <a:gd name="connsiteY5" fmla="*/ 365586 h 367355"/>
              <a:gd name="connsiteX6" fmla="*/ 17601 w 61709"/>
              <a:gd name="connsiteY6" fmla="*/ 306849 h 367355"/>
              <a:gd name="connsiteX7" fmla="*/ 139 w 61709"/>
              <a:gd name="connsiteY7" fmla="*/ 222711 h 367355"/>
              <a:gd name="connsiteX8" fmla="*/ 9664 w 61709"/>
              <a:gd name="connsiteY8" fmla="*/ 168736 h 367355"/>
              <a:gd name="connsiteX9" fmla="*/ 14426 w 61709"/>
              <a:gd name="connsiteY9" fmla="*/ 117936 h 367355"/>
              <a:gd name="connsiteX10" fmla="*/ 57289 w 61709"/>
              <a:gd name="connsiteY10" fmla="*/ 461 h 36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" h="367355">
                <a:moveTo>
                  <a:pt x="57289" y="461"/>
                </a:moveTo>
                <a:cubicBezTo>
                  <a:pt x="64433" y="-6153"/>
                  <a:pt x="61787" y="60257"/>
                  <a:pt x="57289" y="78249"/>
                </a:cubicBezTo>
                <a:cubicBezTo>
                  <a:pt x="52791" y="96241"/>
                  <a:pt x="34534" y="88832"/>
                  <a:pt x="30301" y="108411"/>
                </a:cubicBezTo>
                <a:cubicBezTo>
                  <a:pt x="26068" y="127990"/>
                  <a:pt x="34006" y="174028"/>
                  <a:pt x="31889" y="195724"/>
                </a:cubicBezTo>
                <a:cubicBezTo>
                  <a:pt x="29772" y="217420"/>
                  <a:pt x="17866" y="210276"/>
                  <a:pt x="17601" y="238586"/>
                </a:cubicBezTo>
                <a:cubicBezTo>
                  <a:pt x="17336" y="266896"/>
                  <a:pt x="30301" y="354209"/>
                  <a:pt x="30301" y="365586"/>
                </a:cubicBezTo>
                <a:cubicBezTo>
                  <a:pt x="30301" y="376963"/>
                  <a:pt x="22628" y="330661"/>
                  <a:pt x="17601" y="306849"/>
                </a:cubicBezTo>
                <a:cubicBezTo>
                  <a:pt x="12574" y="283037"/>
                  <a:pt x="1462" y="245730"/>
                  <a:pt x="139" y="222711"/>
                </a:cubicBezTo>
                <a:cubicBezTo>
                  <a:pt x="-1184" y="199692"/>
                  <a:pt x="7283" y="186198"/>
                  <a:pt x="9664" y="168736"/>
                </a:cubicBezTo>
                <a:cubicBezTo>
                  <a:pt x="12045" y="151274"/>
                  <a:pt x="8341" y="143071"/>
                  <a:pt x="14426" y="117936"/>
                </a:cubicBezTo>
                <a:cubicBezTo>
                  <a:pt x="20511" y="92801"/>
                  <a:pt x="50145" y="7075"/>
                  <a:pt x="57289" y="46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4462F946-FFF1-443D-A2B9-7EBD8399928F}"/>
              </a:ext>
            </a:extLst>
          </p:cNvPr>
          <p:cNvSpPr/>
          <p:nvPr/>
        </p:nvSpPr>
        <p:spPr>
          <a:xfrm>
            <a:off x="1495036" y="5165713"/>
            <a:ext cx="52886" cy="259772"/>
          </a:xfrm>
          <a:custGeom>
            <a:avLst/>
            <a:gdLst>
              <a:gd name="connsiteX0" fmla="*/ 52777 w 52886"/>
              <a:gd name="connsiteY0" fmla="*/ 12 h 259772"/>
              <a:gd name="connsiteX1" fmla="*/ 14677 w 52886"/>
              <a:gd name="connsiteY1" fmla="*/ 106375 h 259772"/>
              <a:gd name="connsiteX2" fmla="*/ 32139 w 52886"/>
              <a:gd name="connsiteY2" fmla="*/ 257187 h 259772"/>
              <a:gd name="connsiteX3" fmla="*/ 25789 w 52886"/>
              <a:gd name="connsiteY3" fmla="*/ 195275 h 259772"/>
              <a:gd name="connsiteX4" fmla="*/ 389 w 52886"/>
              <a:gd name="connsiteY4" fmla="*/ 112725 h 259772"/>
              <a:gd name="connsiteX5" fmla="*/ 52777 w 52886"/>
              <a:gd name="connsiteY5" fmla="*/ 12 h 25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86" h="259772">
                <a:moveTo>
                  <a:pt x="52777" y="12"/>
                </a:moveTo>
                <a:cubicBezTo>
                  <a:pt x="55158" y="-1046"/>
                  <a:pt x="18117" y="63513"/>
                  <a:pt x="14677" y="106375"/>
                </a:cubicBezTo>
                <a:cubicBezTo>
                  <a:pt x="11237" y="149237"/>
                  <a:pt x="30287" y="242370"/>
                  <a:pt x="32139" y="257187"/>
                </a:cubicBezTo>
                <a:cubicBezTo>
                  <a:pt x="33991" y="272004"/>
                  <a:pt x="31081" y="219352"/>
                  <a:pt x="25789" y="195275"/>
                </a:cubicBezTo>
                <a:cubicBezTo>
                  <a:pt x="20497" y="171198"/>
                  <a:pt x="-3315" y="145004"/>
                  <a:pt x="389" y="112725"/>
                </a:cubicBezTo>
                <a:cubicBezTo>
                  <a:pt x="4093" y="80446"/>
                  <a:pt x="50396" y="1070"/>
                  <a:pt x="52777" y="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2F266FBA-F0FF-4BB7-9965-7BB5C1FEA6FE}"/>
              </a:ext>
            </a:extLst>
          </p:cNvPr>
          <p:cNvSpPr/>
          <p:nvPr/>
        </p:nvSpPr>
        <p:spPr>
          <a:xfrm>
            <a:off x="1477041" y="5378393"/>
            <a:ext cx="177282" cy="215247"/>
          </a:xfrm>
          <a:custGeom>
            <a:avLst/>
            <a:gdLst>
              <a:gd name="connsiteX0" fmla="*/ 31084 w 177282"/>
              <a:gd name="connsiteY0" fmla="*/ 57 h 215247"/>
              <a:gd name="connsiteX1" fmla="*/ 4097 w 177282"/>
              <a:gd name="connsiteY1" fmla="*/ 177857 h 215247"/>
              <a:gd name="connsiteX2" fmla="*/ 4097 w 177282"/>
              <a:gd name="connsiteY2" fmla="*/ 212782 h 215247"/>
              <a:gd name="connsiteX3" fmla="*/ 42197 w 177282"/>
              <a:gd name="connsiteY3" fmla="*/ 184207 h 215247"/>
              <a:gd name="connsiteX4" fmla="*/ 177134 w 177282"/>
              <a:gd name="connsiteY4" fmla="*/ 120707 h 215247"/>
              <a:gd name="connsiteX5" fmla="*/ 13622 w 177282"/>
              <a:gd name="connsiteY5" fmla="*/ 214370 h 215247"/>
              <a:gd name="connsiteX6" fmla="*/ 23147 w 177282"/>
              <a:gd name="connsiteY6" fmla="*/ 158807 h 215247"/>
              <a:gd name="connsiteX7" fmla="*/ 31084 w 177282"/>
              <a:gd name="connsiteY7" fmla="*/ 57 h 21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282" h="215247">
                <a:moveTo>
                  <a:pt x="31084" y="57"/>
                </a:moveTo>
                <a:cubicBezTo>
                  <a:pt x="27909" y="3232"/>
                  <a:pt x="8595" y="142403"/>
                  <a:pt x="4097" y="177857"/>
                </a:cubicBezTo>
                <a:cubicBezTo>
                  <a:pt x="-401" y="213311"/>
                  <a:pt x="-2253" y="211724"/>
                  <a:pt x="4097" y="212782"/>
                </a:cubicBezTo>
                <a:cubicBezTo>
                  <a:pt x="10447" y="213840"/>
                  <a:pt x="13358" y="199553"/>
                  <a:pt x="42197" y="184207"/>
                </a:cubicBezTo>
                <a:cubicBezTo>
                  <a:pt x="71036" y="168861"/>
                  <a:pt x="181896" y="115680"/>
                  <a:pt x="177134" y="120707"/>
                </a:cubicBezTo>
                <a:cubicBezTo>
                  <a:pt x="172372" y="125734"/>
                  <a:pt x="39286" y="208020"/>
                  <a:pt x="13622" y="214370"/>
                </a:cubicBezTo>
                <a:cubicBezTo>
                  <a:pt x="-12042" y="220720"/>
                  <a:pt x="19178" y="191615"/>
                  <a:pt x="23147" y="158807"/>
                </a:cubicBezTo>
                <a:cubicBezTo>
                  <a:pt x="27116" y="125999"/>
                  <a:pt x="34259" y="-3118"/>
                  <a:pt x="31084" y="5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8750BB59-174C-4AD9-BFD2-4D128D106C88}"/>
              </a:ext>
            </a:extLst>
          </p:cNvPr>
          <p:cNvSpPr/>
          <p:nvPr/>
        </p:nvSpPr>
        <p:spPr>
          <a:xfrm>
            <a:off x="1464769" y="5347512"/>
            <a:ext cx="30715" cy="285810"/>
          </a:xfrm>
          <a:custGeom>
            <a:avLst/>
            <a:gdLst>
              <a:gd name="connsiteX0" fmla="*/ 30656 w 30715"/>
              <a:gd name="connsiteY0" fmla="*/ 776 h 285810"/>
              <a:gd name="connsiteX1" fmla="*/ 8431 w 30715"/>
              <a:gd name="connsiteY1" fmla="*/ 153176 h 285810"/>
              <a:gd name="connsiteX2" fmla="*/ 16369 w 30715"/>
              <a:gd name="connsiteY2" fmla="*/ 283351 h 285810"/>
              <a:gd name="connsiteX3" fmla="*/ 494 w 30715"/>
              <a:gd name="connsiteY3" fmla="*/ 221438 h 285810"/>
              <a:gd name="connsiteX4" fmla="*/ 30656 w 30715"/>
              <a:gd name="connsiteY4" fmla="*/ 776 h 28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15" h="285810">
                <a:moveTo>
                  <a:pt x="30656" y="776"/>
                </a:moveTo>
                <a:cubicBezTo>
                  <a:pt x="31979" y="-10601"/>
                  <a:pt x="10812" y="106080"/>
                  <a:pt x="8431" y="153176"/>
                </a:cubicBezTo>
                <a:cubicBezTo>
                  <a:pt x="6050" y="200272"/>
                  <a:pt x="17692" y="271974"/>
                  <a:pt x="16369" y="283351"/>
                </a:cubicBezTo>
                <a:cubicBezTo>
                  <a:pt x="15046" y="294728"/>
                  <a:pt x="-3210" y="265359"/>
                  <a:pt x="494" y="221438"/>
                </a:cubicBezTo>
                <a:cubicBezTo>
                  <a:pt x="4198" y="177517"/>
                  <a:pt x="29333" y="12153"/>
                  <a:pt x="30656" y="77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29E4D62F-E5DE-40C5-B900-649F70F6EA9A}"/>
              </a:ext>
            </a:extLst>
          </p:cNvPr>
          <p:cNvSpPr/>
          <p:nvPr/>
        </p:nvSpPr>
        <p:spPr>
          <a:xfrm>
            <a:off x="1452840" y="5740345"/>
            <a:ext cx="179936" cy="232923"/>
          </a:xfrm>
          <a:custGeom>
            <a:avLst/>
            <a:gdLst>
              <a:gd name="connsiteX0" fmla="*/ 2898 w 179936"/>
              <a:gd name="connsiteY0" fmla="*/ 55 h 232923"/>
              <a:gd name="connsiteX1" fmla="*/ 2898 w 179936"/>
              <a:gd name="connsiteY1" fmla="*/ 115943 h 232923"/>
              <a:gd name="connsiteX2" fmla="*/ 29885 w 179936"/>
              <a:gd name="connsiteY2" fmla="*/ 157218 h 232923"/>
              <a:gd name="connsiteX3" fmla="*/ 179110 w 179936"/>
              <a:gd name="connsiteY3" fmla="*/ 231830 h 232923"/>
              <a:gd name="connsiteX4" fmla="*/ 87035 w 179936"/>
              <a:gd name="connsiteY4" fmla="*/ 196905 h 232923"/>
              <a:gd name="connsiteX5" fmla="*/ 21948 w 179936"/>
              <a:gd name="connsiteY5" fmla="*/ 131818 h 232923"/>
              <a:gd name="connsiteX6" fmla="*/ 2898 w 179936"/>
              <a:gd name="connsiteY6" fmla="*/ 55 h 23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936" h="232923">
                <a:moveTo>
                  <a:pt x="2898" y="55"/>
                </a:moveTo>
                <a:cubicBezTo>
                  <a:pt x="-277" y="-2591"/>
                  <a:pt x="-1600" y="89749"/>
                  <a:pt x="2898" y="115943"/>
                </a:cubicBezTo>
                <a:cubicBezTo>
                  <a:pt x="7396" y="142137"/>
                  <a:pt x="516" y="137904"/>
                  <a:pt x="29885" y="157218"/>
                </a:cubicBezTo>
                <a:cubicBezTo>
                  <a:pt x="59254" y="176532"/>
                  <a:pt x="169585" y="225216"/>
                  <a:pt x="179110" y="231830"/>
                </a:cubicBezTo>
                <a:cubicBezTo>
                  <a:pt x="188635" y="238444"/>
                  <a:pt x="113229" y="213574"/>
                  <a:pt x="87035" y="196905"/>
                </a:cubicBezTo>
                <a:cubicBezTo>
                  <a:pt x="60841" y="180236"/>
                  <a:pt x="35971" y="161716"/>
                  <a:pt x="21948" y="131818"/>
                </a:cubicBezTo>
                <a:cubicBezTo>
                  <a:pt x="7925" y="101920"/>
                  <a:pt x="6073" y="2701"/>
                  <a:pt x="2898" y="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11E3F347-305D-4337-93A8-1C7DEDBD1CFB}"/>
              </a:ext>
            </a:extLst>
          </p:cNvPr>
          <p:cNvSpPr/>
          <p:nvPr/>
        </p:nvSpPr>
        <p:spPr>
          <a:xfrm>
            <a:off x="1639132" y="5966242"/>
            <a:ext cx="580106" cy="63471"/>
          </a:xfrm>
          <a:custGeom>
            <a:avLst/>
            <a:gdLst>
              <a:gd name="connsiteX0" fmla="*/ 756 w 580106"/>
              <a:gd name="connsiteY0" fmla="*/ 13871 h 63471"/>
              <a:gd name="connsiteX1" fmla="*/ 259518 w 580106"/>
              <a:gd name="connsiteY1" fmla="*/ 15458 h 63471"/>
              <a:gd name="connsiteX2" fmla="*/ 572256 w 580106"/>
              <a:gd name="connsiteY2" fmla="*/ 63083 h 63471"/>
              <a:gd name="connsiteX3" fmla="*/ 492881 w 580106"/>
              <a:gd name="connsiteY3" fmla="*/ 39271 h 63471"/>
              <a:gd name="connsiteX4" fmla="*/ 342068 w 580106"/>
              <a:gd name="connsiteY4" fmla="*/ 1171 h 63471"/>
              <a:gd name="connsiteX5" fmla="*/ 756 w 580106"/>
              <a:gd name="connsiteY5" fmla="*/ 13871 h 6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106" h="63471">
                <a:moveTo>
                  <a:pt x="756" y="13871"/>
                </a:moveTo>
                <a:cubicBezTo>
                  <a:pt x="-13002" y="16252"/>
                  <a:pt x="164268" y="7256"/>
                  <a:pt x="259518" y="15458"/>
                </a:cubicBezTo>
                <a:cubicBezTo>
                  <a:pt x="354768" y="23660"/>
                  <a:pt x="533362" y="59114"/>
                  <a:pt x="572256" y="63083"/>
                </a:cubicBezTo>
                <a:cubicBezTo>
                  <a:pt x="611150" y="67052"/>
                  <a:pt x="492881" y="39271"/>
                  <a:pt x="492881" y="39271"/>
                </a:cubicBezTo>
                <a:cubicBezTo>
                  <a:pt x="454516" y="28952"/>
                  <a:pt x="419591" y="6727"/>
                  <a:pt x="342068" y="1171"/>
                </a:cubicBezTo>
                <a:cubicBezTo>
                  <a:pt x="264545" y="-4385"/>
                  <a:pt x="14514" y="11490"/>
                  <a:pt x="756" y="1387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8CF98C24-7F36-432B-B7FE-6A455F7537D1}"/>
              </a:ext>
            </a:extLst>
          </p:cNvPr>
          <p:cNvSpPr/>
          <p:nvPr/>
        </p:nvSpPr>
        <p:spPr>
          <a:xfrm>
            <a:off x="2030298" y="5208573"/>
            <a:ext cx="189107" cy="318083"/>
          </a:xfrm>
          <a:custGeom>
            <a:avLst/>
            <a:gdLst>
              <a:gd name="connsiteX0" fmla="*/ 189027 w 189107"/>
              <a:gd name="connsiteY0" fmla="*/ 15 h 318083"/>
              <a:gd name="connsiteX1" fmla="*/ 155690 w 189107"/>
              <a:gd name="connsiteY1" fmla="*/ 160352 h 318083"/>
              <a:gd name="connsiteX2" fmla="*/ 114415 w 189107"/>
              <a:gd name="connsiteY2" fmla="*/ 234965 h 318083"/>
              <a:gd name="connsiteX3" fmla="*/ 115 w 189107"/>
              <a:gd name="connsiteY3" fmla="*/ 317515 h 318083"/>
              <a:gd name="connsiteX4" fmla="*/ 93777 w 189107"/>
              <a:gd name="connsiteY4" fmla="*/ 269890 h 318083"/>
              <a:gd name="connsiteX5" fmla="*/ 135052 w 189107"/>
              <a:gd name="connsiteY5" fmla="*/ 239727 h 318083"/>
              <a:gd name="connsiteX6" fmla="*/ 163627 w 189107"/>
              <a:gd name="connsiteY6" fmla="*/ 169877 h 318083"/>
              <a:gd name="connsiteX7" fmla="*/ 189027 w 189107"/>
              <a:gd name="connsiteY7" fmla="*/ 15 h 31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107" h="318083">
                <a:moveTo>
                  <a:pt x="189027" y="15"/>
                </a:moveTo>
                <a:cubicBezTo>
                  <a:pt x="187704" y="-1572"/>
                  <a:pt x="168125" y="121194"/>
                  <a:pt x="155690" y="160352"/>
                </a:cubicBezTo>
                <a:cubicBezTo>
                  <a:pt x="143255" y="199510"/>
                  <a:pt x="140344" y="208771"/>
                  <a:pt x="114415" y="234965"/>
                </a:cubicBezTo>
                <a:cubicBezTo>
                  <a:pt x="88486" y="261159"/>
                  <a:pt x="3555" y="311694"/>
                  <a:pt x="115" y="317515"/>
                </a:cubicBezTo>
                <a:cubicBezTo>
                  <a:pt x="-3325" y="323336"/>
                  <a:pt x="71288" y="282855"/>
                  <a:pt x="93777" y="269890"/>
                </a:cubicBezTo>
                <a:cubicBezTo>
                  <a:pt x="116266" y="256925"/>
                  <a:pt x="123410" y="256396"/>
                  <a:pt x="135052" y="239727"/>
                </a:cubicBezTo>
                <a:cubicBezTo>
                  <a:pt x="146694" y="223058"/>
                  <a:pt x="152250" y="206654"/>
                  <a:pt x="163627" y="169877"/>
                </a:cubicBezTo>
                <a:cubicBezTo>
                  <a:pt x="175004" y="133100"/>
                  <a:pt x="190350" y="1602"/>
                  <a:pt x="189027" y="1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D01B646A-1034-4B51-841A-BF3916288D53}"/>
              </a:ext>
            </a:extLst>
          </p:cNvPr>
          <p:cNvSpPr/>
          <p:nvPr/>
        </p:nvSpPr>
        <p:spPr>
          <a:xfrm>
            <a:off x="2119233" y="5513316"/>
            <a:ext cx="284724" cy="78779"/>
          </a:xfrm>
          <a:custGeom>
            <a:avLst/>
            <a:gdLst>
              <a:gd name="connsiteX0" fmla="*/ 80 w 284724"/>
              <a:gd name="connsiteY0" fmla="*/ 14359 h 78779"/>
              <a:gd name="connsiteX1" fmla="*/ 135017 w 284724"/>
              <a:gd name="connsiteY1" fmla="*/ 3247 h 78779"/>
              <a:gd name="connsiteX2" fmla="*/ 281067 w 284724"/>
              <a:gd name="connsiteY2" fmla="*/ 76272 h 78779"/>
              <a:gd name="connsiteX3" fmla="*/ 233442 w 284724"/>
              <a:gd name="connsiteY3" fmla="*/ 58809 h 78779"/>
              <a:gd name="connsiteX4" fmla="*/ 154067 w 284724"/>
              <a:gd name="connsiteY4" fmla="*/ 28647 h 78779"/>
              <a:gd name="connsiteX5" fmla="*/ 80 w 284724"/>
              <a:gd name="connsiteY5" fmla="*/ 14359 h 7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24" h="78779">
                <a:moveTo>
                  <a:pt x="80" y="14359"/>
                </a:moveTo>
                <a:cubicBezTo>
                  <a:pt x="-3095" y="10126"/>
                  <a:pt x="88186" y="-7072"/>
                  <a:pt x="135017" y="3247"/>
                </a:cubicBezTo>
                <a:cubicBezTo>
                  <a:pt x="181848" y="13566"/>
                  <a:pt x="264663" y="67012"/>
                  <a:pt x="281067" y="76272"/>
                </a:cubicBezTo>
                <a:cubicBezTo>
                  <a:pt x="297471" y="85532"/>
                  <a:pt x="254609" y="66747"/>
                  <a:pt x="233442" y="58809"/>
                </a:cubicBezTo>
                <a:cubicBezTo>
                  <a:pt x="212275" y="50872"/>
                  <a:pt x="191373" y="36055"/>
                  <a:pt x="154067" y="28647"/>
                </a:cubicBezTo>
                <a:cubicBezTo>
                  <a:pt x="116761" y="21239"/>
                  <a:pt x="3255" y="18592"/>
                  <a:pt x="80" y="1435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DE6EACA4-2434-4A8F-82DD-644BBDE031ED}"/>
              </a:ext>
            </a:extLst>
          </p:cNvPr>
          <p:cNvSpPr/>
          <p:nvPr/>
        </p:nvSpPr>
        <p:spPr>
          <a:xfrm>
            <a:off x="2347051" y="5540993"/>
            <a:ext cx="326279" cy="83725"/>
          </a:xfrm>
          <a:custGeom>
            <a:avLst/>
            <a:gdLst>
              <a:gd name="connsiteX0" fmla="*/ 862 w 326279"/>
              <a:gd name="connsiteY0" fmla="*/ 20020 h 83725"/>
              <a:gd name="connsiteX1" fmla="*/ 119924 w 326279"/>
              <a:gd name="connsiteY1" fmla="*/ 2557 h 83725"/>
              <a:gd name="connsiteX2" fmla="*/ 319949 w 326279"/>
              <a:gd name="connsiteY2" fmla="*/ 80345 h 83725"/>
              <a:gd name="connsiteX3" fmla="*/ 267562 w 326279"/>
              <a:gd name="connsiteY3" fmla="*/ 66057 h 83725"/>
              <a:gd name="connsiteX4" fmla="*/ 178662 w 326279"/>
              <a:gd name="connsiteY4" fmla="*/ 32720 h 83725"/>
              <a:gd name="connsiteX5" fmla="*/ 862 w 326279"/>
              <a:gd name="connsiteY5" fmla="*/ 20020 h 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279" h="83725">
                <a:moveTo>
                  <a:pt x="862" y="20020"/>
                </a:moveTo>
                <a:cubicBezTo>
                  <a:pt x="-8928" y="14993"/>
                  <a:pt x="66743" y="-7497"/>
                  <a:pt x="119924" y="2557"/>
                </a:cubicBezTo>
                <a:cubicBezTo>
                  <a:pt x="173105" y="12611"/>
                  <a:pt x="295343" y="69762"/>
                  <a:pt x="319949" y="80345"/>
                </a:cubicBezTo>
                <a:cubicBezTo>
                  <a:pt x="344555" y="90928"/>
                  <a:pt x="291110" y="73994"/>
                  <a:pt x="267562" y="66057"/>
                </a:cubicBezTo>
                <a:cubicBezTo>
                  <a:pt x="244014" y="58120"/>
                  <a:pt x="218879" y="39070"/>
                  <a:pt x="178662" y="32720"/>
                </a:cubicBezTo>
                <a:cubicBezTo>
                  <a:pt x="138445" y="26370"/>
                  <a:pt x="10652" y="25047"/>
                  <a:pt x="862" y="200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E7E05CFD-7CE1-41D7-9373-116657CBDA27}"/>
              </a:ext>
            </a:extLst>
          </p:cNvPr>
          <p:cNvSpPr/>
          <p:nvPr/>
        </p:nvSpPr>
        <p:spPr>
          <a:xfrm>
            <a:off x="2265363" y="6026439"/>
            <a:ext cx="715088" cy="68243"/>
          </a:xfrm>
          <a:custGeom>
            <a:avLst/>
            <a:gdLst>
              <a:gd name="connsiteX0" fmla="*/ 0 w 715088"/>
              <a:gd name="connsiteY0" fmla="*/ 20349 h 68243"/>
              <a:gd name="connsiteX1" fmla="*/ 333375 w 715088"/>
              <a:gd name="connsiteY1" fmla="*/ 67974 h 68243"/>
              <a:gd name="connsiteX2" fmla="*/ 706437 w 715088"/>
              <a:gd name="connsiteY2" fmla="*/ 1299 h 68243"/>
              <a:gd name="connsiteX3" fmla="*/ 582612 w 715088"/>
              <a:gd name="connsiteY3" fmla="*/ 25111 h 68243"/>
              <a:gd name="connsiteX4" fmla="*/ 428625 w 715088"/>
              <a:gd name="connsiteY4" fmla="*/ 40986 h 68243"/>
              <a:gd name="connsiteX5" fmla="*/ 334962 w 715088"/>
              <a:gd name="connsiteY5" fmla="*/ 36224 h 68243"/>
              <a:gd name="connsiteX6" fmla="*/ 0 w 715088"/>
              <a:gd name="connsiteY6" fmla="*/ 20349 h 6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088" h="68243">
                <a:moveTo>
                  <a:pt x="0" y="20349"/>
                </a:moveTo>
                <a:cubicBezTo>
                  <a:pt x="107818" y="45749"/>
                  <a:pt x="215636" y="71149"/>
                  <a:pt x="333375" y="67974"/>
                </a:cubicBezTo>
                <a:cubicBezTo>
                  <a:pt x="451115" y="64799"/>
                  <a:pt x="706437" y="1299"/>
                  <a:pt x="706437" y="1299"/>
                </a:cubicBezTo>
                <a:cubicBezTo>
                  <a:pt x="747976" y="-5845"/>
                  <a:pt x="628914" y="18496"/>
                  <a:pt x="582612" y="25111"/>
                </a:cubicBezTo>
                <a:cubicBezTo>
                  <a:pt x="536310" y="31726"/>
                  <a:pt x="469900" y="39134"/>
                  <a:pt x="428625" y="40986"/>
                </a:cubicBezTo>
                <a:lnTo>
                  <a:pt x="334962" y="36224"/>
                </a:lnTo>
                <a:lnTo>
                  <a:pt x="0" y="20349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7BCA410A-61B8-4DEB-BCBB-DF9762AACE39}"/>
              </a:ext>
            </a:extLst>
          </p:cNvPr>
          <p:cNvSpPr/>
          <p:nvPr/>
        </p:nvSpPr>
        <p:spPr>
          <a:xfrm>
            <a:off x="2635205" y="5543327"/>
            <a:ext cx="351566" cy="120904"/>
          </a:xfrm>
          <a:custGeom>
            <a:avLst/>
            <a:gdLst>
              <a:gd name="connsiteX0" fmla="*/ 45 w 351566"/>
              <a:gd name="connsiteY0" fmla="*/ 79598 h 120904"/>
              <a:gd name="connsiteX1" fmla="*/ 152445 w 351566"/>
              <a:gd name="connsiteY1" fmla="*/ 17686 h 120904"/>
              <a:gd name="connsiteX2" fmla="*/ 244520 w 351566"/>
              <a:gd name="connsiteY2" fmla="*/ 57373 h 120904"/>
              <a:gd name="connsiteX3" fmla="*/ 350883 w 351566"/>
              <a:gd name="connsiteY3" fmla="*/ 119286 h 120904"/>
              <a:gd name="connsiteX4" fmla="*/ 284208 w 351566"/>
              <a:gd name="connsiteY4" fmla="*/ 93886 h 120904"/>
              <a:gd name="connsiteX5" fmla="*/ 168320 w 351566"/>
              <a:gd name="connsiteY5" fmla="*/ 223 h 120904"/>
              <a:gd name="connsiteX6" fmla="*/ 45 w 351566"/>
              <a:gd name="connsiteY6" fmla="*/ 79598 h 12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566" h="120904">
                <a:moveTo>
                  <a:pt x="45" y="79598"/>
                </a:moveTo>
                <a:cubicBezTo>
                  <a:pt x="-2601" y="82508"/>
                  <a:pt x="111699" y="21390"/>
                  <a:pt x="152445" y="17686"/>
                </a:cubicBezTo>
                <a:cubicBezTo>
                  <a:pt x="193191" y="13982"/>
                  <a:pt x="211447" y="40440"/>
                  <a:pt x="244520" y="57373"/>
                </a:cubicBezTo>
                <a:cubicBezTo>
                  <a:pt x="277593" y="74306"/>
                  <a:pt x="344268" y="113201"/>
                  <a:pt x="350883" y="119286"/>
                </a:cubicBezTo>
                <a:cubicBezTo>
                  <a:pt x="357498" y="125371"/>
                  <a:pt x="314635" y="113730"/>
                  <a:pt x="284208" y="93886"/>
                </a:cubicBezTo>
                <a:cubicBezTo>
                  <a:pt x="253781" y="74042"/>
                  <a:pt x="211447" y="5250"/>
                  <a:pt x="168320" y="223"/>
                </a:cubicBezTo>
                <a:cubicBezTo>
                  <a:pt x="125193" y="-4804"/>
                  <a:pt x="2691" y="76688"/>
                  <a:pt x="45" y="7959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4CA15AB0-9B4A-4497-8934-3F445BCCF500}"/>
              </a:ext>
            </a:extLst>
          </p:cNvPr>
          <p:cNvSpPr/>
          <p:nvPr/>
        </p:nvSpPr>
        <p:spPr>
          <a:xfrm>
            <a:off x="2952680" y="5565366"/>
            <a:ext cx="331286" cy="73502"/>
          </a:xfrm>
          <a:custGeom>
            <a:avLst/>
            <a:gdLst>
              <a:gd name="connsiteX0" fmla="*/ 70 w 331286"/>
              <a:gd name="connsiteY0" fmla="*/ 73434 h 73502"/>
              <a:gd name="connsiteX1" fmla="*/ 147708 w 331286"/>
              <a:gd name="connsiteY1" fmla="*/ 8347 h 73502"/>
              <a:gd name="connsiteX2" fmla="*/ 225495 w 331286"/>
              <a:gd name="connsiteY2" fmla="*/ 5172 h 73502"/>
              <a:gd name="connsiteX3" fmla="*/ 330270 w 331286"/>
              <a:gd name="connsiteY3" fmla="*/ 48034 h 73502"/>
              <a:gd name="connsiteX4" fmla="*/ 269945 w 331286"/>
              <a:gd name="connsiteY4" fmla="*/ 27397 h 73502"/>
              <a:gd name="connsiteX5" fmla="*/ 130245 w 331286"/>
              <a:gd name="connsiteY5" fmla="*/ 21047 h 73502"/>
              <a:gd name="connsiteX6" fmla="*/ 70 w 331286"/>
              <a:gd name="connsiteY6" fmla="*/ 73434 h 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286" h="73502">
                <a:moveTo>
                  <a:pt x="70" y="73434"/>
                </a:moveTo>
                <a:cubicBezTo>
                  <a:pt x="2980" y="71317"/>
                  <a:pt x="110137" y="19724"/>
                  <a:pt x="147708" y="8347"/>
                </a:cubicBezTo>
                <a:cubicBezTo>
                  <a:pt x="185279" y="-3030"/>
                  <a:pt x="195068" y="-1443"/>
                  <a:pt x="225495" y="5172"/>
                </a:cubicBezTo>
                <a:cubicBezTo>
                  <a:pt x="255922" y="11787"/>
                  <a:pt x="322862" y="44330"/>
                  <a:pt x="330270" y="48034"/>
                </a:cubicBezTo>
                <a:cubicBezTo>
                  <a:pt x="337678" y="51738"/>
                  <a:pt x="303283" y="31895"/>
                  <a:pt x="269945" y="27397"/>
                </a:cubicBezTo>
                <a:cubicBezTo>
                  <a:pt x="236608" y="22899"/>
                  <a:pt x="174960" y="14168"/>
                  <a:pt x="130245" y="21047"/>
                </a:cubicBezTo>
                <a:cubicBezTo>
                  <a:pt x="85531" y="27926"/>
                  <a:pt x="-2840" y="75551"/>
                  <a:pt x="70" y="734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01E6A459-E38E-405D-807A-DF20DDE97A23}"/>
              </a:ext>
            </a:extLst>
          </p:cNvPr>
          <p:cNvSpPr/>
          <p:nvPr/>
        </p:nvSpPr>
        <p:spPr>
          <a:xfrm>
            <a:off x="3393942" y="5580063"/>
            <a:ext cx="49232" cy="451552"/>
          </a:xfrm>
          <a:custGeom>
            <a:avLst/>
            <a:gdLst>
              <a:gd name="connsiteX0" fmla="*/ 133 w 49232"/>
              <a:gd name="connsiteY0" fmla="*/ 0 h 451552"/>
              <a:gd name="connsiteX1" fmla="*/ 47758 w 49232"/>
              <a:gd name="connsiteY1" fmla="*/ 142875 h 451552"/>
              <a:gd name="connsiteX2" fmla="*/ 36646 w 49232"/>
              <a:gd name="connsiteY2" fmla="*/ 438150 h 451552"/>
              <a:gd name="connsiteX3" fmla="*/ 31883 w 49232"/>
              <a:gd name="connsiteY3" fmla="*/ 387350 h 451552"/>
              <a:gd name="connsiteX4" fmla="*/ 35058 w 49232"/>
              <a:gd name="connsiteY4" fmla="*/ 263525 h 451552"/>
              <a:gd name="connsiteX5" fmla="*/ 33471 w 49232"/>
              <a:gd name="connsiteY5" fmla="*/ 142875 h 451552"/>
              <a:gd name="connsiteX6" fmla="*/ 133 w 49232"/>
              <a:gd name="connsiteY6" fmla="*/ 0 h 45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32" h="451552">
                <a:moveTo>
                  <a:pt x="133" y="0"/>
                </a:moveTo>
                <a:cubicBezTo>
                  <a:pt x="2514" y="0"/>
                  <a:pt x="41673" y="69850"/>
                  <a:pt x="47758" y="142875"/>
                </a:cubicBezTo>
                <a:cubicBezTo>
                  <a:pt x="53843" y="215900"/>
                  <a:pt x="39292" y="397404"/>
                  <a:pt x="36646" y="438150"/>
                </a:cubicBezTo>
                <a:cubicBezTo>
                  <a:pt x="34000" y="478896"/>
                  <a:pt x="32148" y="416454"/>
                  <a:pt x="31883" y="387350"/>
                </a:cubicBezTo>
                <a:cubicBezTo>
                  <a:pt x="31618" y="358246"/>
                  <a:pt x="34793" y="304271"/>
                  <a:pt x="35058" y="263525"/>
                </a:cubicBezTo>
                <a:cubicBezTo>
                  <a:pt x="35323" y="222779"/>
                  <a:pt x="39027" y="182033"/>
                  <a:pt x="33471" y="142875"/>
                </a:cubicBezTo>
                <a:cubicBezTo>
                  <a:pt x="27915" y="103717"/>
                  <a:pt x="-2248" y="0"/>
                  <a:pt x="133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DB21D182-18D6-498B-B8D3-208BD70516FE}"/>
              </a:ext>
            </a:extLst>
          </p:cNvPr>
          <p:cNvSpPr/>
          <p:nvPr/>
        </p:nvSpPr>
        <p:spPr>
          <a:xfrm>
            <a:off x="3241645" y="5581475"/>
            <a:ext cx="163584" cy="43568"/>
          </a:xfrm>
          <a:custGeom>
            <a:avLst/>
            <a:gdLst>
              <a:gd name="connsiteX0" fmla="*/ 30 w 163584"/>
              <a:gd name="connsiteY0" fmla="*/ 9700 h 43568"/>
              <a:gd name="connsiteX1" fmla="*/ 87343 w 163584"/>
              <a:gd name="connsiteY1" fmla="*/ 27163 h 43568"/>
              <a:gd name="connsiteX2" fmla="*/ 163543 w 163584"/>
              <a:gd name="connsiteY2" fmla="*/ 175 h 43568"/>
              <a:gd name="connsiteX3" fmla="*/ 96868 w 163584"/>
              <a:gd name="connsiteY3" fmla="*/ 43038 h 43568"/>
              <a:gd name="connsiteX4" fmla="*/ 30 w 163584"/>
              <a:gd name="connsiteY4" fmla="*/ 9700 h 4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84" h="43568">
                <a:moveTo>
                  <a:pt x="30" y="9700"/>
                </a:moveTo>
                <a:cubicBezTo>
                  <a:pt x="-1558" y="7054"/>
                  <a:pt x="60091" y="28750"/>
                  <a:pt x="87343" y="27163"/>
                </a:cubicBezTo>
                <a:cubicBezTo>
                  <a:pt x="114595" y="25576"/>
                  <a:pt x="161956" y="-2471"/>
                  <a:pt x="163543" y="175"/>
                </a:cubicBezTo>
                <a:cubicBezTo>
                  <a:pt x="165131" y="2821"/>
                  <a:pt x="120681" y="37746"/>
                  <a:pt x="96868" y="43038"/>
                </a:cubicBezTo>
                <a:cubicBezTo>
                  <a:pt x="73055" y="48330"/>
                  <a:pt x="1618" y="12346"/>
                  <a:pt x="30" y="97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F8A5853D-A048-4C20-9CB7-2F28CA97B782}"/>
              </a:ext>
            </a:extLst>
          </p:cNvPr>
          <p:cNvSpPr/>
          <p:nvPr/>
        </p:nvSpPr>
        <p:spPr>
          <a:xfrm>
            <a:off x="2938423" y="6014955"/>
            <a:ext cx="495749" cy="71586"/>
          </a:xfrm>
          <a:custGeom>
            <a:avLst/>
            <a:gdLst>
              <a:gd name="connsiteX0" fmla="*/ 40 w 495749"/>
              <a:gd name="connsiteY0" fmla="*/ 39770 h 71586"/>
              <a:gd name="connsiteX1" fmla="*/ 250865 w 495749"/>
              <a:gd name="connsiteY1" fmla="*/ 19133 h 71586"/>
              <a:gd name="connsiteX2" fmla="*/ 409615 w 495749"/>
              <a:gd name="connsiteY2" fmla="*/ 71520 h 71586"/>
              <a:gd name="connsiteX3" fmla="*/ 495340 w 495749"/>
              <a:gd name="connsiteY3" fmla="*/ 6433 h 71586"/>
              <a:gd name="connsiteX4" fmla="*/ 439777 w 495749"/>
              <a:gd name="connsiteY4" fmla="*/ 52470 h 71586"/>
              <a:gd name="connsiteX5" fmla="*/ 387390 w 495749"/>
              <a:gd name="connsiteY5" fmla="*/ 44533 h 71586"/>
              <a:gd name="connsiteX6" fmla="*/ 269915 w 495749"/>
              <a:gd name="connsiteY6" fmla="*/ 83 h 71586"/>
              <a:gd name="connsiteX7" fmla="*/ 40 w 495749"/>
              <a:gd name="connsiteY7" fmla="*/ 39770 h 7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49" h="71586">
                <a:moveTo>
                  <a:pt x="40" y="39770"/>
                </a:moveTo>
                <a:cubicBezTo>
                  <a:pt x="-3135" y="42945"/>
                  <a:pt x="182602" y="13841"/>
                  <a:pt x="250865" y="19133"/>
                </a:cubicBezTo>
                <a:cubicBezTo>
                  <a:pt x="319128" y="24425"/>
                  <a:pt x="368869" y="73637"/>
                  <a:pt x="409615" y="71520"/>
                </a:cubicBezTo>
                <a:cubicBezTo>
                  <a:pt x="450361" y="69403"/>
                  <a:pt x="490313" y="9608"/>
                  <a:pt x="495340" y="6433"/>
                </a:cubicBezTo>
                <a:cubicBezTo>
                  <a:pt x="500367" y="3258"/>
                  <a:pt x="457769" y="46120"/>
                  <a:pt x="439777" y="52470"/>
                </a:cubicBezTo>
                <a:cubicBezTo>
                  <a:pt x="421785" y="58820"/>
                  <a:pt x="415700" y="53264"/>
                  <a:pt x="387390" y="44533"/>
                </a:cubicBezTo>
                <a:cubicBezTo>
                  <a:pt x="359080" y="35802"/>
                  <a:pt x="331827" y="2200"/>
                  <a:pt x="269915" y="83"/>
                </a:cubicBezTo>
                <a:cubicBezTo>
                  <a:pt x="208003" y="-2034"/>
                  <a:pt x="3215" y="36595"/>
                  <a:pt x="40" y="397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435BDDE7-2763-4F03-B509-F0BEC3DF0C5F}"/>
              </a:ext>
            </a:extLst>
          </p:cNvPr>
          <p:cNvSpPr/>
          <p:nvPr/>
        </p:nvSpPr>
        <p:spPr>
          <a:xfrm>
            <a:off x="3867124" y="4747633"/>
            <a:ext cx="324425" cy="441317"/>
          </a:xfrm>
          <a:custGeom>
            <a:avLst/>
            <a:gdLst>
              <a:gd name="connsiteX0" fmla="*/ 26 w 324425"/>
              <a:gd name="connsiteY0" fmla="*/ 50 h 441317"/>
              <a:gd name="connsiteX1" fmla="*/ 107976 w 324425"/>
              <a:gd name="connsiteY1" fmla="*/ 118584 h 441317"/>
              <a:gd name="connsiteX2" fmla="*/ 110093 w 324425"/>
              <a:gd name="connsiteY2" fmla="*/ 194784 h 441317"/>
              <a:gd name="connsiteX3" fmla="*/ 141843 w 324425"/>
              <a:gd name="connsiteY3" fmla="*/ 258284 h 441317"/>
              <a:gd name="connsiteX4" fmla="*/ 239209 w 324425"/>
              <a:gd name="connsiteY4" fmla="*/ 323900 h 441317"/>
              <a:gd name="connsiteX5" fmla="*/ 287893 w 324425"/>
              <a:gd name="connsiteY5" fmla="*/ 387400 h 441317"/>
              <a:gd name="connsiteX6" fmla="*/ 323876 w 324425"/>
              <a:gd name="connsiteY6" fmla="*/ 440317 h 441317"/>
              <a:gd name="connsiteX7" fmla="*/ 302709 w 324425"/>
              <a:gd name="connsiteY7" fmla="*/ 414917 h 441317"/>
              <a:gd name="connsiteX8" fmla="*/ 215926 w 324425"/>
              <a:gd name="connsiteY8" fmla="*/ 330250 h 441317"/>
              <a:gd name="connsiteX9" fmla="*/ 95276 w 324425"/>
              <a:gd name="connsiteY9" fmla="*/ 203250 h 441317"/>
              <a:gd name="connsiteX10" fmla="*/ 97393 w 324425"/>
              <a:gd name="connsiteY10" fmla="*/ 133400 h 441317"/>
              <a:gd name="connsiteX11" fmla="*/ 26 w 324425"/>
              <a:gd name="connsiteY11" fmla="*/ 50 h 4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425" h="441317">
                <a:moveTo>
                  <a:pt x="26" y="50"/>
                </a:moveTo>
                <a:cubicBezTo>
                  <a:pt x="1790" y="-2419"/>
                  <a:pt x="89632" y="86128"/>
                  <a:pt x="107976" y="118584"/>
                </a:cubicBezTo>
                <a:cubicBezTo>
                  <a:pt x="126320" y="151040"/>
                  <a:pt x="104449" y="171501"/>
                  <a:pt x="110093" y="194784"/>
                </a:cubicBezTo>
                <a:cubicBezTo>
                  <a:pt x="115737" y="218067"/>
                  <a:pt x="120324" y="236765"/>
                  <a:pt x="141843" y="258284"/>
                </a:cubicBezTo>
                <a:cubicBezTo>
                  <a:pt x="163362" y="279803"/>
                  <a:pt x="214867" y="302381"/>
                  <a:pt x="239209" y="323900"/>
                </a:cubicBezTo>
                <a:cubicBezTo>
                  <a:pt x="263551" y="345419"/>
                  <a:pt x="273782" y="367997"/>
                  <a:pt x="287893" y="387400"/>
                </a:cubicBezTo>
                <a:cubicBezTo>
                  <a:pt x="302004" y="406803"/>
                  <a:pt x="321407" y="435731"/>
                  <a:pt x="323876" y="440317"/>
                </a:cubicBezTo>
                <a:cubicBezTo>
                  <a:pt x="326345" y="444903"/>
                  <a:pt x="320701" y="433261"/>
                  <a:pt x="302709" y="414917"/>
                </a:cubicBezTo>
                <a:cubicBezTo>
                  <a:pt x="284717" y="396573"/>
                  <a:pt x="215926" y="330250"/>
                  <a:pt x="215926" y="330250"/>
                </a:cubicBezTo>
                <a:cubicBezTo>
                  <a:pt x="181354" y="294972"/>
                  <a:pt x="115031" y="236058"/>
                  <a:pt x="95276" y="203250"/>
                </a:cubicBezTo>
                <a:cubicBezTo>
                  <a:pt x="75521" y="170442"/>
                  <a:pt x="110446" y="162681"/>
                  <a:pt x="97393" y="133400"/>
                </a:cubicBezTo>
                <a:cubicBezTo>
                  <a:pt x="84340" y="104120"/>
                  <a:pt x="-1738" y="2519"/>
                  <a:pt x="26" y="5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3727EA33-098D-4C7E-8C39-7AA977BA0E54}"/>
              </a:ext>
            </a:extLst>
          </p:cNvPr>
          <p:cNvSpPr/>
          <p:nvPr/>
        </p:nvSpPr>
        <p:spPr>
          <a:xfrm>
            <a:off x="4210403" y="5262553"/>
            <a:ext cx="73414" cy="180685"/>
          </a:xfrm>
          <a:custGeom>
            <a:avLst/>
            <a:gdLst>
              <a:gd name="connsiteX0" fmla="*/ 15522 w 73414"/>
              <a:gd name="connsiteY0" fmla="*/ 10 h 180685"/>
              <a:gd name="connsiteX1" fmla="*/ 13935 w 73414"/>
              <a:gd name="connsiteY1" fmla="*/ 73035 h 180685"/>
              <a:gd name="connsiteX2" fmla="*/ 72672 w 73414"/>
              <a:gd name="connsiteY2" fmla="*/ 179397 h 180685"/>
              <a:gd name="connsiteX3" fmla="*/ 44097 w 73414"/>
              <a:gd name="connsiteY3" fmla="*/ 128597 h 180685"/>
              <a:gd name="connsiteX4" fmla="*/ 1235 w 73414"/>
              <a:gd name="connsiteY4" fmla="*/ 77797 h 180685"/>
              <a:gd name="connsiteX5" fmla="*/ 15522 w 73414"/>
              <a:gd name="connsiteY5" fmla="*/ 10 h 18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14" h="180685">
                <a:moveTo>
                  <a:pt x="15522" y="10"/>
                </a:moveTo>
                <a:cubicBezTo>
                  <a:pt x="17639" y="-784"/>
                  <a:pt x="4410" y="43137"/>
                  <a:pt x="13935" y="73035"/>
                </a:cubicBezTo>
                <a:cubicBezTo>
                  <a:pt x="23460" y="102933"/>
                  <a:pt x="67645" y="170137"/>
                  <a:pt x="72672" y="179397"/>
                </a:cubicBezTo>
                <a:cubicBezTo>
                  <a:pt x="77699" y="188657"/>
                  <a:pt x="56003" y="145530"/>
                  <a:pt x="44097" y="128597"/>
                </a:cubicBezTo>
                <a:cubicBezTo>
                  <a:pt x="32191" y="111664"/>
                  <a:pt x="7320" y="97905"/>
                  <a:pt x="1235" y="77797"/>
                </a:cubicBezTo>
                <a:cubicBezTo>
                  <a:pt x="-4850" y="57689"/>
                  <a:pt x="13405" y="804"/>
                  <a:pt x="15522" y="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5EA08F26-2050-4A9D-8965-B9598C28E94F}"/>
              </a:ext>
            </a:extLst>
          </p:cNvPr>
          <p:cNvSpPr/>
          <p:nvPr/>
        </p:nvSpPr>
        <p:spPr>
          <a:xfrm>
            <a:off x="4278254" y="5435567"/>
            <a:ext cx="78014" cy="190560"/>
          </a:xfrm>
          <a:custGeom>
            <a:avLst/>
            <a:gdLst>
              <a:gd name="connsiteX0" fmla="*/ 59 w 78014"/>
              <a:gd name="connsiteY0" fmla="*/ 33 h 190560"/>
              <a:gd name="connsiteX1" fmla="*/ 63559 w 78014"/>
              <a:gd name="connsiteY1" fmla="*/ 93696 h 190560"/>
              <a:gd name="connsiteX2" fmla="*/ 61971 w 78014"/>
              <a:gd name="connsiteY2" fmla="*/ 190533 h 190560"/>
              <a:gd name="connsiteX3" fmla="*/ 76259 w 78014"/>
              <a:gd name="connsiteY3" fmla="*/ 84171 h 190560"/>
              <a:gd name="connsiteX4" fmla="*/ 59 w 78014"/>
              <a:gd name="connsiteY4" fmla="*/ 33 h 19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4" h="190560">
                <a:moveTo>
                  <a:pt x="59" y="33"/>
                </a:moveTo>
                <a:cubicBezTo>
                  <a:pt x="-2058" y="1621"/>
                  <a:pt x="53240" y="61946"/>
                  <a:pt x="63559" y="93696"/>
                </a:cubicBezTo>
                <a:cubicBezTo>
                  <a:pt x="73878" y="125446"/>
                  <a:pt x="59854" y="192121"/>
                  <a:pt x="61971" y="190533"/>
                </a:cubicBezTo>
                <a:cubicBezTo>
                  <a:pt x="64088" y="188945"/>
                  <a:pt x="83932" y="114069"/>
                  <a:pt x="76259" y="84171"/>
                </a:cubicBezTo>
                <a:cubicBezTo>
                  <a:pt x="68586" y="54273"/>
                  <a:pt x="2176" y="-1555"/>
                  <a:pt x="59" y="3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37A9DA0D-72AD-4842-82E7-61C79CCB3344}"/>
              </a:ext>
            </a:extLst>
          </p:cNvPr>
          <p:cNvSpPr/>
          <p:nvPr/>
        </p:nvSpPr>
        <p:spPr>
          <a:xfrm>
            <a:off x="4338462" y="5646520"/>
            <a:ext cx="28801" cy="324377"/>
          </a:xfrm>
          <a:custGeom>
            <a:avLst/>
            <a:gdLst>
              <a:gd name="connsiteX0" fmla="*/ 14463 w 28801"/>
              <a:gd name="connsiteY0" fmla="*/ 218 h 324377"/>
              <a:gd name="connsiteX1" fmla="*/ 17638 w 28801"/>
              <a:gd name="connsiteY1" fmla="*/ 208180 h 324377"/>
              <a:gd name="connsiteX2" fmla="*/ 28751 w 28801"/>
              <a:gd name="connsiteY2" fmla="*/ 322480 h 324377"/>
              <a:gd name="connsiteX3" fmla="*/ 20813 w 28801"/>
              <a:gd name="connsiteY3" fmla="*/ 271680 h 324377"/>
              <a:gd name="connsiteX4" fmla="*/ 176 w 28801"/>
              <a:gd name="connsiteY4" fmla="*/ 170080 h 324377"/>
              <a:gd name="connsiteX5" fmla="*/ 14463 w 28801"/>
              <a:gd name="connsiteY5" fmla="*/ 218 h 32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1" h="324377">
                <a:moveTo>
                  <a:pt x="14463" y="218"/>
                </a:moveTo>
                <a:cubicBezTo>
                  <a:pt x="17373" y="6568"/>
                  <a:pt x="15257" y="154470"/>
                  <a:pt x="17638" y="208180"/>
                </a:cubicBezTo>
                <a:cubicBezTo>
                  <a:pt x="20019" y="261890"/>
                  <a:pt x="28222" y="311897"/>
                  <a:pt x="28751" y="322480"/>
                </a:cubicBezTo>
                <a:cubicBezTo>
                  <a:pt x="29280" y="333063"/>
                  <a:pt x="25575" y="297080"/>
                  <a:pt x="20813" y="271680"/>
                </a:cubicBezTo>
                <a:cubicBezTo>
                  <a:pt x="16051" y="246280"/>
                  <a:pt x="2028" y="212678"/>
                  <a:pt x="176" y="170080"/>
                </a:cubicBezTo>
                <a:cubicBezTo>
                  <a:pt x="-1676" y="127482"/>
                  <a:pt x="11553" y="-6132"/>
                  <a:pt x="14463" y="2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1EC3EEDB-AED0-42F8-B1F5-89A97C3BCDE7}"/>
              </a:ext>
            </a:extLst>
          </p:cNvPr>
          <p:cNvSpPr/>
          <p:nvPr/>
        </p:nvSpPr>
        <p:spPr>
          <a:xfrm>
            <a:off x="3885641" y="5772840"/>
            <a:ext cx="456159" cy="209668"/>
          </a:xfrm>
          <a:custGeom>
            <a:avLst/>
            <a:gdLst>
              <a:gd name="connsiteX0" fmla="*/ 559 w 456159"/>
              <a:gd name="connsiteY0" fmla="*/ 189810 h 209668"/>
              <a:gd name="connsiteX1" fmla="*/ 122797 w 456159"/>
              <a:gd name="connsiteY1" fmla="*/ 58048 h 209668"/>
              <a:gd name="connsiteX2" fmla="*/ 343459 w 456159"/>
              <a:gd name="connsiteY2" fmla="*/ 32648 h 209668"/>
              <a:gd name="connsiteX3" fmla="*/ 386322 w 456159"/>
              <a:gd name="connsiteY3" fmla="*/ 53285 h 209668"/>
              <a:gd name="connsiteX4" fmla="*/ 452997 w 456159"/>
              <a:gd name="connsiteY4" fmla="*/ 205685 h 209668"/>
              <a:gd name="connsiteX5" fmla="*/ 438709 w 456159"/>
              <a:gd name="connsiteY5" fmla="*/ 153298 h 209668"/>
              <a:gd name="connsiteX6" fmla="*/ 379972 w 456159"/>
              <a:gd name="connsiteY6" fmla="*/ 26298 h 209668"/>
              <a:gd name="connsiteX7" fmla="*/ 329172 w 456159"/>
              <a:gd name="connsiteY7" fmla="*/ 2485 h 209668"/>
              <a:gd name="connsiteX8" fmla="*/ 168834 w 456159"/>
              <a:gd name="connsiteY8" fmla="*/ 19948 h 209668"/>
              <a:gd name="connsiteX9" fmla="*/ 559 w 456159"/>
              <a:gd name="connsiteY9" fmla="*/ 189810 h 20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159" h="209668">
                <a:moveTo>
                  <a:pt x="559" y="189810"/>
                </a:moveTo>
                <a:cubicBezTo>
                  <a:pt x="-7114" y="196160"/>
                  <a:pt x="65647" y="84242"/>
                  <a:pt x="122797" y="58048"/>
                </a:cubicBezTo>
                <a:cubicBezTo>
                  <a:pt x="179947" y="31854"/>
                  <a:pt x="299538" y="33442"/>
                  <a:pt x="343459" y="32648"/>
                </a:cubicBezTo>
                <a:cubicBezTo>
                  <a:pt x="387380" y="31854"/>
                  <a:pt x="368066" y="24445"/>
                  <a:pt x="386322" y="53285"/>
                </a:cubicBezTo>
                <a:cubicBezTo>
                  <a:pt x="404578" y="82124"/>
                  <a:pt x="444266" y="189016"/>
                  <a:pt x="452997" y="205685"/>
                </a:cubicBezTo>
                <a:cubicBezTo>
                  <a:pt x="461728" y="222354"/>
                  <a:pt x="450880" y="183196"/>
                  <a:pt x="438709" y="153298"/>
                </a:cubicBezTo>
                <a:cubicBezTo>
                  <a:pt x="426538" y="123400"/>
                  <a:pt x="398228" y="51433"/>
                  <a:pt x="379972" y="26298"/>
                </a:cubicBezTo>
                <a:cubicBezTo>
                  <a:pt x="361716" y="1163"/>
                  <a:pt x="364362" y="3543"/>
                  <a:pt x="329172" y="2485"/>
                </a:cubicBezTo>
                <a:cubicBezTo>
                  <a:pt x="293982" y="1427"/>
                  <a:pt x="222544" y="-8362"/>
                  <a:pt x="168834" y="19948"/>
                </a:cubicBezTo>
                <a:cubicBezTo>
                  <a:pt x="115124" y="48258"/>
                  <a:pt x="8232" y="183460"/>
                  <a:pt x="559" y="1898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34C7BD4A-694D-4E1B-8614-6F539741E6FB}"/>
              </a:ext>
            </a:extLst>
          </p:cNvPr>
          <p:cNvSpPr/>
          <p:nvPr/>
        </p:nvSpPr>
        <p:spPr>
          <a:xfrm>
            <a:off x="4362628" y="5774914"/>
            <a:ext cx="415862" cy="38550"/>
          </a:xfrm>
          <a:custGeom>
            <a:avLst/>
            <a:gdLst>
              <a:gd name="connsiteX0" fmla="*/ 1410 w 415862"/>
              <a:gd name="connsiteY0" fmla="*/ 38511 h 38550"/>
              <a:gd name="connsiteX1" fmla="*/ 325260 w 415862"/>
              <a:gd name="connsiteY1" fmla="*/ 13111 h 38550"/>
              <a:gd name="connsiteX2" fmla="*/ 415747 w 415862"/>
              <a:gd name="connsiteY2" fmla="*/ 1999 h 38550"/>
              <a:gd name="connsiteX3" fmla="*/ 341135 w 415862"/>
              <a:gd name="connsiteY3" fmla="*/ 411 h 38550"/>
              <a:gd name="connsiteX4" fmla="*/ 212547 w 415862"/>
              <a:gd name="connsiteY4" fmla="*/ 6761 h 38550"/>
              <a:gd name="connsiteX5" fmla="*/ 1410 w 415862"/>
              <a:gd name="connsiteY5" fmla="*/ 38511 h 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862" h="38550">
                <a:moveTo>
                  <a:pt x="1410" y="38511"/>
                </a:moveTo>
                <a:cubicBezTo>
                  <a:pt x="20195" y="39569"/>
                  <a:pt x="256204" y="19196"/>
                  <a:pt x="325260" y="13111"/>
                </a:cubicBezTo>
                <a:cubicBezTo>
                  <a:pt x="394316" y="7026"/>
                  <a:pt x="413101" y="4116"/>
                  <a:pt x="415747" y="1999"/>
                </a:cubicBezTo>
                <a:cubicBezTo>
                  <a:pt x="418393" y="-118"/>
                  <a:pt x="375002" y="-383"/>
                  <a:pt x="341135" y="411"/>
                </a:cubicBezTo>
                <a:cubicBezTo>
                  <a:pt x="307268" y="1205"/>
                  <a:pt x="268374" y="1999"/>
                  <a:pt x="212547" y="6761"/>
                </a:cubicBezTo>
                <a:cubicBezTo>
                  <a:pt x="156720" y="11523"/>
                  <a:pt x="-17375" y="37453"/>
                  <a:pt x="1410" y="385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C2237EBB-C056-46F5-A3B0-57C13D7EA096}"/>
              </a:ext>
            </a:extLst>
          </p:cNvPr>
          <p:cNvSpPr/>
          <p:nvPr/>
        </p:nvSpPr>
        <p:spPr>
          <a:xfrm>
            <a:off x="4656535" y="5762327"/>
            <a:ext cx="126747" cy="570394"/>
          </a:xfrm>
          <a:custGeom>
            <a:avLst/>
            <a:gdLst>
              <a:gd name="connsiteX0" fmla="*/ 126603 w 126747"/>
              <a:gd name="connsiteY0" fmla="*/ 298 h 570394"/>
              <a:gd name="connsiteX1" fmla="*/ 66278 w 126747"/>
              <a:gd name="connsiteY1" fmla="*/ 60623 h 570394"/>
              <a:gd name="connsiteX2" fmla="*/ 45640 w 126747"/>
              <a:gd name="connsiteY2" fmla="*/ 270173 h 570394"/>
              <a:gd name="connsiteX3" fmla="*/ 20240 w 126747"/>
              <a:gd name="connsiteY3" fmla="*/ 363836 h 570394"/>
              <a:gd name="connsiteX4" fmla="*/ 1190 w 126747"/>
              <a:gd name="connsiteY4" fmla="*/ 562273 h 570394"/>
              <a:gd name="connsiteX5" fmla="*/ 2778 w 126747"/>
              <a:gd name="connsiteY5" fmla="*/ 514648 h 570394"/>
              <a:gd name="connsiteX6" fmla="*/ 9128 w 126747"/>
              <a:gd name="connsiteY6" fmla="*/ 354311 h 570394"/>
              <a:gd name="connsiteX7" fmla="*/ 34528 w 126747"/>
              <a:gd name="connsiteY7" fmla="*/ 198736 h 570394"/>
              <a:gd name="connsiteX8" fmla="*/ 47228 w 126747"/>
              <a:gd name="connsiteY8" fmla="*/ 78086 h 570394"/>
              <a:gd name="connsiteX9" fmla="*/ 126603 w 126747"/>
              <a:gd name="connsiteY9" fmla="*/ 298 h 57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747" h="570394">
                <a:moveTo>
                  <a:pt x="126603" y="298"/>
                </a:moveTo>
                <a:cubicBezTo>
                  <a:pt x="129778" y="-2613"/>
                  <a:pt x="79772" y="15644"/>
                  <a:pt x="66278" y="60623"/>
                </a:cubicBezTo>
                <a:cubicBezTo>
                  <a:pt x="52784" y="105602"/>
                  <a:pt x="53313" y="219638"/>
                  <a:pt x="45640" y="270173"/>
                </a:cubicBezTo>
                <a:cubicBezTo>
                  <a:pt x="37967" y="320708"/>
                  <a:pt x="27648" y="315153"/>
                  <a:pt x="20240" y="363836"/>
                </a:cubicBezTo>
                <a:cubicBezTo>
                  <a:pt x="12832" y="412519"/>
                  <a:pt x="4100" y="537138"/>
                  <a:pt x="1190" y="562273"/>
                </a:cubicBezTo>
                <a:cubicBezTo>
                  <a:pt x="-1720" y="587408"/>
                  <a:pt x="1455" y="549308"/>
                  <a:pt x="2778" y="514648"/>
                </a:cubicBezTo>
                <a:cubicBezTo>
                  <a:pt x="4101" y="479988"/>
                  <a:pt x="3836" y="406963"/>
                  <a:pt x="9128" y="354311"/>
                </a:cubicBezTo>
                <a:cubicBezTo>
                  <a:pt x="14420" y="301659"/>
                  <a:pt x="28178" y="244774"/>
                  <a:pt x="34528" y="198736"/>
                </a:cubicBezTo>
                <a:cubicBezTo>
                  <a:pt x="40878" y="152698"/>
                  <a:pt x="32147" y="111688"/>
                  <a:pt x="47228" y="78086"/>
                </a:cubicBezTo>
                <a:cubicBezTo>
                  <a:pt x="62309" y="44484"/>
                  <a:pt x="123428" y="3209"/>
                  <a:pt x="126603" y="29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A5B3762B-512D-4747-ACF3-3FC33BE0C419}"/>
              </a:ext>
            </a:extLst>
          </p:cNvPr>
          <p:cNvSpPr/>
          <p:nvPr/>
        </p:nvSpPr>
        <p:spPr>
          <a:xfrm>
            <a:off x="4521188" y="6346827"/>
            <a:ext cx="130287" cy="417600"/>
          </a:xfrm>
          <a:custGeom>
            <a:avLst/>
            <a:gdLst>
              <a:gd name="connsiteX0" fmla="*/ 127012 w 130287"/>
              <a:gd name="connsiteY0" fmla="*/ 1586 h 417600"/>
              <a:gd name="connsiteX1" fmla="*/ 58750 w 130287"/>
              <a:gd name="connsiteY1" fmla="*/ 277811 h 417600"/>
              <a:gd name="connsiteX2" fmla="*/ 12 w 130287"/>
              <a:gd name="connsiteY2" fmla="*/ 417511 h 417600"/>
              <a:gd name="connsiteX3" fmla="*/ 63512 w 130287"/>
              <a:gd name="connsiteY3" fmla="*/ 296861 h 417600"/>
              <a:gd name="connsiteX4" fmla="*/ 112725 w 130287"/>
              <a:gd name="connsiteY4" fmla="*/ 169861 h 417600"/>
              <a:gd name="connsiteX5" fmla="*/ 127012 w 130287"/>
              <a:gd name="connsiteY5" fmla="*/ 1586 h 4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287" h="417600">
                <a:moveTo>
                  <a:pt x="127012" y="1586"/>
                </a:moveTo>
                <a:cubicBezTo>
                  <a:pt x="118016" y="19578"/>
                  <a:pt x="79917" y="208490"/>
                  <a:pt x="58750" y="277811"/>
                </a:cubicBezTo>
                <a:cubicBezTo>
                  <a:pt x="37583" y="347132"/>
                  <a:pt x="-782" y="414336"/>
                  <a:pt x="12" y="417511"/>
                </a:cubicBezTo>
                <a:cubicBezTo>
                  <a:pt x="806" y="420686"/>
                  <a:pt x="44726" y="338136"/>
                  <a:pt x="63512" y="296861"/>
                </a:cubicBezTo>
                <a:cubicBezTo>
                  <a:pt x="82297" y="255586"/>
                  <a:pt x="100554" y="216163"/>
                  <a:pt x="112725" y="169861"/>
                </a:cubicBezTo>
                <a:cubicBezTo>
                  <a:pt x="124896" y="123559"/>
                  <a:pt x="136008" y="-16406"/>
                  <a:pt x="127012" y="158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D64591D3-4A17-40B7-823A-AEE301495ED0}"/>
              </a:ext>
            </a:extLst>
          </p:cNvPr>
          <p:cNvSpPr/>
          <p:nvPr/>
        </p:nvSpPr>
        <p:spPr>
          <a:xfrm>
            <a:off x="4282362" y="6324606"/>
            <a:ext cx="338268" cy="744843"/>
          </a:xfrm>
          <a:custGeom>
            <a:avLst/>
            <a:gdLst>
              <a:gd name="connsiteX0" fmla="*/ 335676 w 338268"/>
              <a:gd name="connsiteY0" fmla="*/ 3169 h 744843"/>
              <a:gd name="connsiteX1" fmla="*/ 216613 w 338268"/>
              <a:gd name="connsiteY1" fmla="*/ 434969 h 744843"/>
              <a:gd name="connsiteX2" fmla="*/ 127713 w 338268"/>
              <a:gd name="connsiteY2" fmla="*/ 595307 h 744843"/>
              <a:gd name="connsiteX3" fmla="*/ 713 w 338268"/>
              <a:gd name="connsiteY3" fmla="*/ 742944 h 744843"/>
              <a:gd name="connsiteX4" fmla="*/ 83263 w 338268"/>
              <a:gd name="connsiteY4" fmla="*/ 666744 h 744843"/>
              <a:gd name="connsiteX5" fmla="*/ 229313 w 338268"/>
              <a:gd name="connsiteY5" fmla="*/ 492119 h 744843"/>
              <a:gd name="connsiteX6" fmla="*/ 311863 w 338268"/>
              <a:gd name="connsiteY6" fmla="*/ 214307 h 744843"/>
              <a:gd name="connsiteX7" fmla="*/ 300751 w 338268"/>
              <a:gd name="connsiteY7" fmla="*/ 236532 h 744843"/>
              <a:gd name="connsiteX8" fmla="*/ 335676 w 338268"/>
              <a:gd name="connsiteY8" fmla="*/ 3169 h 74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268" h="744843">
                <a:moveTo>
                  <a:pt x="335676" y="3169"/>
                </a:moveTo>
                <a:cubicBezTo>
                  <a:pt x="321653" y="36242"/>
                  <a:pt x="251273" y="336279"/>
                  <a:pt x="216613" y="434969"/>
                </a:cubicBezTo>
                <a:cubicBezTo>
                  <a:pt x="181953" y="533659"/>
                  <a:pt x="163696" y="543978"/>
                  <a:pt x="127713" y="595307"/>
                </a:cubicBezTo>
                <a:cubicBezTo>
                  <a:pt x="91730" y="646636"/>
                  <a:pt x="8121" y="731038"/>
                  <a:pt x="713" y="742944"/>
                </a:cubicBezTo>
                <a:cubicBezTo>
                  <a:pt x="-6695" y="754850"/>
                  <a:pt x="45163" y="708548"/>
                  <a:pt x="83263" y="666744"/>
                </a:cubicBezTo>
                <a:cubicBezTo>
                  <a:pt x="121363" y="624940"/>
                  <a:pt x="191213" y="567525"/>
                  <a:pt x="229313" y="492119"/>
                </a:cubicBezTo>
                <a:cubicBezTo>
                  <a:pt x="267413" y="416713"/>
                  <a:pt x="299957" y="256905"/>
                  <a:pt x="311863" y="214307"/>
                </a:cubicBezTo>
                <a:cubicBezTo>
                  <a:pt x="323769" y="171709"/>
                  <a:pt x="299164" y="266959"/>
                  <a:pt x="300751" y="236532"/>
                </a:cubicBezTo>
                <a:cubicBezTo>
                  <a:pt x="302338" y="206105"/>
                  <a:pt x="349699" y="-29904"/>
                  <a:pt x="335676" y="316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AC59F866-D124-45B5-BC84-8551FB2395EF}"/>
              </a:ext>
            </a:extLst>
          </p:cNvPr>
          <p:cNvSpPr/>
          <p:nvPr/>
        </p:nvSpPr>
        <p:spPr>
          <a:xfrm>
            <a:off x="3314700" y="7043738"/>
            <a:ext cx="981075" cy="39687"/>
          </a:xfrm>
          <a:custGeom>
            <a:avLst/>
            <a:gdLst>
              <a:gd name="connsiteX0" fmla="*/ 0 w 981075"/>
              <a:gd name="connsiteY0" fmla="*/ 0 h 39687"/>
              <a:gd name="connsiteX1" fmla="*/ 420688 w 981075"/>
              <a:gd name="connsiteY1" fmla="*/ 39687 h 39687"/>
              <a:gd name="connsiteX2" fmla="*/ 981075 w 981075"/>
              <a:gd name="connsiteY2" fmla="*/ 25400 h 39687"/>
              <a:gd name="connsiteX3" fmla="*/ 868363 w 981075"/>
              <a:gd name="connsiteY3" fmla="*/ 20637 h 39687"/>
              <a:gd name="connsiteX4" fmla="*/ 782638 w 981075"/>
              <a:gd name="connsiteY4" fmla="*/ 15875 h 39687"/>
              <a:gd name="connsiteX5" fmla="*/ 434975 w 981075"/>
              <a:gd name="connsiteY5" fmla="*/ 9525 h 39687"/>
              <a:gd name="connsiteX6" fmla="*/ 0 w 981075"/>
              <a:gd name="connsiteY6" fmla="*/ 0 h 3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1075" h="39687">
                <a:moveTo>
                  <a:pt x="0" y="0"/>
                </a:moveTo>
                <a:cubicBezTo>
                  <a:pt x="128588" y="17727"/>
                  <a:pt x="257176" y="35454"/>
                  <a:pt x="420688" y="39687"/>
                </a:cubicBezTo>
                <a:lnTo>
                  <a:pt x="981075" y="25400"/>
                </a:lnTo>
                <a:lnTo>
                  <a:pt x="868363" y="20637"/>
                </a:lnTo>
                <a:lnTo>
                  <a:pt x="782638" y="15875"/>
                </a:lnTo>
                <a:lnTo>
                  <a:pt x="434975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D87E943C-7161-4AA8-8FBC-18ABF78C5936}"/>
              </a:ext>
            </a:extLst>
          </p:cNvPr>
          <p:cNvSpPr/>
          <p:nvPr/>
        </p:nvSpPr>
        <p:spPr>
          <a:xfrm>
            <a:off x="2079146" y="6027558"/>
            <a:ext cx="1277042" cy="1053222"/>
          </a:xfrm>
          <a:custGeom>
            <a:avLst/>
            <a:gdLst>
              <a:gd name="connsiteX0" fmla="*/ 29054 w 1277042"/>
              <a:gd name="connsiteY0" fmla="*/ 709 h 1053222"/>
              <a:gd name="connsiteX1" fmla="*/ 16354 w 1277042"/>
              <a:gd name="connsiteY1" fmla="*/ 322442 h 1053222"/>
              <a:gd name="connsiteX2" fmla="*/ 7887 w 1277042"/>
              <a:gd name="connsiteY2" fmla="*/ 428275 h 1053222"/>
              <a:gd name="connsiteX3" fmla="*/ 139121 w 1277042"/>
              <a:gd name="connsiteY3" fmla="*/ 631475 h 1053222"/>
              <a:gd name="connsiteX4" fmla="*/ 1235554 w 1277042"/>
              <a:gd name="connsiteY4" fmla="*/ 1037875 h 1053222"/>
              <a:gd name="connsiteX5" fmla="*/ 1011187 w 1277042"/>
              <a:gd name="connsiteY5" fmla="*/ 948975 h 1053222"/>
              <a:gd name="connsiteX6" fmla="*/ 672521 w 1277042"/>
              <a:gd name="connsiteY6" fmla="*/ 771175 h 1053222"/>
              <a:gd name="connsiteX7" fmla="*/ 84087 w 1277042"/>
              <a:gd name="connsiteY7" fmla="*/ 419809 h 1053222"/>
              <a:gd name="connsiteX8" fmla="*/ 29054 w 1277042"/>
              <a:gd name="connsiteY8" fmla="*/ 709 h 10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042" h="1053222">
                <a:moveTo>
                  <a:pt x="29054" y="709"/>
                </a:moveTo>
                <a:cubicBezTo>
                  <a:pt x="17765" y="-15519"/>
                  <a:pt x="19882" y="251181"/>
                  <a:pt x="16354" y="322442"/>
                </a:cubicBezTo>
                <a:cubicBezTo>
                  <a:pt x="12826" y="393703"/>
                  <a:pt x="-12574" y="376770"/>
                  <a:pt x="7887" y="428275"/>
                </a:cubicBezTo>
                <a:cubicBezTo>
                  <a:pt x="28348" y="479781"/>
                  <a:pt x="-65490" y="529875"/>
                  <a:pt x="139121" y="631475"/>
                </a:cubicBezTo>
                <a:cubicBezTo>
                  <a:pt x="343732" y="733075"/>
                  <a:pt x="1090210" y="984958"/>
                  <a:pt x="1235554" y="1037875"/>
                </a:cubicBezTo>
                <a:cubicBezTo>
                  <a:pt x="1380898" y="1090792"/>
                  <a:pt x="1105026" y="993425"/>
                  <a:pt x="1011187" y="948975"/>
                </a:cubicBezTo>
                <a:cubicBezTo>
                  <a:pt x="917348" y="904525"/>
                  <a:pt x="672521" y="771175"/>
                  <a:pt x="672521" y="771175"/>
                </a:cubicBezTo>
                <a:cubicBezTo>
                  <a:pt x="518004" y="682981"/>
                  <a:pt x="187804" y="549631"/>
                  <a:pt x="84087" y="419809"/>
                </a:cubicBezTo>
                <a:cubicBezTo>
                  <a:pt x="-19630" y="289987"/>
                  <a:pt x="40343" y="16937"/>
                  <a:pt x="29054" y="7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1D33399C-2C5A-42CF-8151-D171703EDAFF}"/>
              </a:ext>
            </a:extLst>
          </p:cNvPr>
          <p:cNvSpPr/>
          <p:nvPr/>
        </p:nvSpPr>
        <p:spPr>
          <a:xfrm>
            <a:off x="1753696" y="4403926"/>
            <a:ext cx="343017" cy="128417"/>
          </a:xfrm>
          <a:custGeom>
            <a:avLst/>
            <a:gdLst>
              <a:gd name="connsiteX0" fmla="*/ 492 w 343017"/>
              <a:gd name="connsiteY0" fmla="*/ 74412 h 128417"/>
              <a:gd name="connsiteX1" fmla="*/ 171942 w 343017"/>
              <a:gd name="connsiteY1" fmla="*/ 2974 h 128417"/>
              <a:gd name="connsiteX2" fmla="*/ 341804 w 343017"/>
              <a:gd name="connsiteY2" fmla="*/ 12499 h 128417"/>
              <a:gd name="connsiteX3" fmla="*/ 243379 w 343017"/>
              <a:gd name="connsiteY3" fmla="*/ 2974 h 128417"/>
              <a:gd name="connsiteX4" fmla="*/ 152892 w 343017"/>
              <a:gd name="connsiteY4" fmla="*/ 26787 h 128417"/>
              <a:gd name="connsiteX5" fmla="*/ 52879 w 343017"/>
              <a:gd name="connsiteY5" fmla="*/ 128387 h 128417"/>
              <a:gd name="connsiteX6" fmla="*/ 117967 w 343017"/>
              <a:gd name="connsiteY6" fmla="*/ 37899 h 128417"/>
              <a:gd name="connsiteX7" fmla="*/ 492 w 343017"/>
              <a:gd name="connsiteY7" fmla="*/ 74412 h 12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017" h="128417">
                <a:moveTo>
                  <a:pt x="492" y="74412"/>
                </a:moveTo>
                <a:cubicBezTo>
                  <a:pt x="9488" y="68591"/>
                  <a:pt x="115057" y="13293"/>
                  <a:pt x="171942" y="2974"/>
                </a:cubicBezTo>
                <a:cubicBezTo>
                  <a:pt x="228827" y="-7345"/>
                  <a:pt x="329898" y="12499"/>
                  <a:pt x="341804" y="12499"/>
                </a:cubicBezTo>
                <a:cubicBezTo>
                  <a:pt x="353710" y="12499"/>
                  <a:pt x="274864" y="593"/>
                  <a:pt x="243379" y="2974"/>
                </a:cubicBezTo>
                <a:cubicBezTo>
                  <a:pt x="211894" y="5355"/>
                  <a:pt x="184642" y="5885"/>
                  <a:pt x="152892" y="26787"/>
                </a:cubicBezTo>
                <a:cubicBezTo>
                  <a:pt x="121142" y="47689"/>
                  <a:pt x="58700" y="126535"/>
                  <a:pt x="52879" y="128387"/>
                </a:cubicBezTo>
                <a:cubicBezTo>
                  <a:pt x="47058" y="130239"/>
                  <a:pt x="127227" y="46101"/>
                  <a:pt x="117967" y="37899"/>
                </a:cubicBezTo>
                <a:cubicBezTo>
                  <a:pt x="108707" y="29697"/>
                  <a:pt x="-8504" y="80233"/>
                  <a:pt x="492" y="744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95124444-4BB4-443C-A218-A5EBA690B938}"/>
              </a:ext>
            </a:extLst>
          </p:cNvPr>
          <p:cNvSpPr/>
          <p:nvPr/>
        </p:nvSpPr>
        <p:spPr>
          <a:xfrm>
            <a:off x="1728947" y="4477290"/>
            <a:ext cx="577700" cy="193214"/>
          </a:xfrm>
          <a:custGeom>
            <a:avLst/>
            <a:gdLst>
              <a:gd name="connsiteX0" fmla="*/ 60166 w 577700"/>
              <a:gd name="connsiteY0" fmla="*/ 83598 h 193214"/>
              <a:gd name="connsiteX1" fmla="*/ 174466 w 577700"/>
              <a:gd name="connsiteY1" fmla="*/ 34385 h 193214"/>
              <a:gd name="connsiteX2" fmla="*/ 355441 w 577700"/>
              <a:gd name="connsiteY2" fmla="*/ 2635 h 193214"/>
              <a:gd name="connsiteX3" fmla="*/ 164941 w 577700"/>
              <a:gd name="connsiteY3" fmla="*/ 104235 h 193214"/>
              <a:gd name="connsiteX4" fmla="*/ 284003 w 577700"/>
              <a:gd name="connsiteY4" fmla="*/ 91535 h 193214"/>
              <a:gd name="connsiteX5" fmla="*/ 577691 w 577700"/>
              <a:gd name="connsiteY5" fmla="*/ 13748 h 193214"/>
              <a:gd name="connsiteX6" fmla="*/ 293528 w 577700"/>
              <a:gd name="connsiteY6" fmla="*/ 88360 h 193214"/>
              <a:gd name="connsiteX7" fmla="*/ 98266 w 577700"/>
              <a:gd name="connsiteY7" fmla="*/ 126460 h 193214"/>
              <a:gd name="connsiteX8" fmla="*/ 4603 w 577700"/>
              <a:gd name="connsiteY8" fmla="*/ 193135 h 193214"/>
              <a:gd name="connsiteX9" fmla="*/ 17303 w 577700"/>
              <a:gd name="connsiteY9" fmla="*/ 112173 h 193214"/>
              <a:gd name="connsiteX10" fmla="*/ 42703 w 577700"/>
              <a:gd name="connsiteY10" fmla="*/ 142335 h 193214"/>
              <a:gd name="connsiteX11" fmla="*/ 284003 w 577700"/>
              <a:gd name="connsiteY11" fmla="*/ 23273 h 193214"/>
              <a:gd name="connsiteX12" fmla="*/ 60166 w 577700"/>
              <a:gd name="connsiteY12" fmla="*/ 83598 h 19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7700" h="193214">
                <a:moveTo>
                  <a:pt x="60166" y="83598"/>
                </a:moveTo>
                <a:cubicBezTo>
                  <a:pt x="41910" y="85450"/>
                  <a:pt x="125254" y="47879"/>
                  <a:pt x="174466" y="34385"/>
                </a:cubicBezTo>
                <a:cubicBezTo>
                  <a:pt x="223679" y="20891"/>
                  <a:pt x="357028" y="-9007"/>
                  <a:pt x="355441" y="2635"/>
                </a:cubicBezTo>
                <a:cubicBezTo>
                  <a:pt x="353854" y="14277"/>
                  <a:pt x="176847" y="89418"/>
                  <a:pt x="164941" y="104235"/>
                </a:cubicBezTo>
                <a:cubicBezTo>
                  <a:pt x="153035" y="119052"/>
                  <a:pt x="215211" y="106616"/>
                  <a:pt x="284003" y="91535"/>
                </a:cubicBezTo>
                <a:cubicBezTo>
                  <a:pt x="352795" y="76454"/>
                  <a:pt x="576104" y="14277"/>
                  <a:pt x="577691" y="13748"/>
                </a:cubicBezTo>
                <a:cubicBezTo>
                  <a:pt x="579278" y="13219"/>
                  <a:pt x="373432" y="69575"/>
                  <a:pt x="293528" y="88360"/>
                </a:cubicBezTo>
                <a:cubicBezTo>
                  <a:pt x="213624" y="107145"/>
                  <a:pt x="146420" y="108998"/>
                  <a:pt x="98266" y="126460"/>
                </a:cubicBezTo>
                <a:cubicBezTo>
                  <a:pt x="50112" y="143922"/>
                  <a:pt x="18097" y="195516"/>
                  <a:pt x="4603" y="193135"/>
                </a:cubicBezTo>
                <a:cubicBezTo>
                  <a:pt x="-8891" y="190754"/>
                  <a:pt x="10953" y="120640"/>
                  <a:pt x="17303" y="112173"/>
                </a:cubicBezTo>
                <a:cubicBezTo>
                  <a:pt x="23653" y="103706"/>
                  <a:pt x="-1747" y="157152"/>
                  <a:pt x="42703" y="142335"/>
                </a:cubicBezTo>
                <a:cubicBezTo>
                  <a:pt x="87153" y="127518"/>
                  <a:pt x="279505" y="34915"/>
                  <a:pt x="284003" y="23273"/>
                </a:cubicBezTo>
                <a:cubicBezTo>
                  <a:pt x="288501" y="11631"/>
                  <a:pt x="78422" y="81746"/>
                  <a:pt x="60166" y="8359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866722A6-0C06-48EC-B32C-87448CE9EABF}"/>
              </a:ext>
            </a:extLst>
          </p:cNvPr>
          <p:cNvSpPr/>
          <p:nvPr/>
        </p:nvSpPr>
        <p:spPr>
          <a:xfrm>
            <a:off x="1727611" y="4590864"/>
            <a:ext cx="466401" cy="139307"/>
          </a:xfrm>
          <a:custGeom>
            <a:avLst/>
            <a:gdLst>
              <a:gd name="connsiteX0" fmla="*/ 1177 w 466401"/>
              <a:gd name="connsiteY0" fmla="*/ 138299 h 139307"/>
              <a:gd name="connsiteX1" fmla="*/ 115477 w 466401"/>
              <a:gd name="connsiteY1" fmla="*/ 79561 h 139307"/>
              <a:gd name="connsiteX2" fmla="*/ 466314 w 466401"/>
              <a:gd name="connsiteY2" fmla="*/ 186 h 139307"/>
              <a:gd name="connsiteX3" fmla="*/ 151989 w 466401"/>
              <a:gd name="connsiteY3" fmla="*/ 103374 h 139307"/>
              <a:gd name="connsiteX4" fmla="*/ 432977 w 466401"/>
              <a:gd name="connsiteY4" fmla="*/ 122424 h 139307"/>
              <a:gd name="connsiteX5" fmla="*/ 171039 w 466401"/>
              <a:gd name="connsiteY5" fmla="*/ 117661 h 139307"/>
              <a:gd name="connsiteX6" fmla="*/ 1177 w 466401"/>
              <a:gd name="connsiteY6" fmla="*/ 138299 h 13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401" h="139307">
                <a:moveTo>
                  <a:pt x="1177" y="138299"/>
                </a:moveTo>
                <a:cubicBezTo>
                  <a:pt x="-8083" y="131949"/>
                  <a:pt x="37954" y="102580"/>
                  <a:pt x="115477" y="79561"/>
                </a:cubicBezTo>
                <a:cubicBezTo>
                  <a:pt x="193000" y="56542"/>
                  <a:pt x="460229" y="-3783"/>
                  <a:pt x="466314" y="186"/>
                </a:cubicBezTo>
                <a:cubicBezTo>
                  <a:pt x="472399" y="4155"/>
                  <a:pt x="157545" y="83001"/>
                  <a:pt x="151989" y="103374"/>
                </a:cubicBezTo>
                <a:cubicBezTo>
                  <a:pt x="146433" y="123747"/>
                  <a:pt x="429802" y="120043"/>
                  <a:pt x="432977" y="122424"/>
                </a:cubicBezTo>
                <a:cubicBezTo>
                  <a:pt x="436152" y="124805"/>
                  <a:pt x="238772" y="116338"/>
                  <a:pt x="171039" y="117661"/>
                </a:cubicBezTo>
                <a:cubicBezTo>
                  <a:pt x="103306" y="118984"/>
                  <a:pt x="10437" y="144649"/>
                  <a:pt x="1177" y="13829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445474D-825B-45B2-90AE-5FC9395ABF2A}"/>
              </a:ext>
            </a:extLst>
          </p:cNvPr>
          <p:cNvSpPr/>
          <p:nvPr/>
        </p:nvSpPr>
        <p:spPr>
          <a:xfrm>
            <a:off x="1627454" y="4918803"/>
            <a:ext cx="557294" cy="205655"/>
          </a:xfrm>
          <a:custGeom>
            <a:avLst/>
            <a:gdLst>
              <a:gd name="connsiteX0" fmla="*/ 1321 w 557294"/>
              <a:gd name="connsiteY0" fmla="*/ 205647 h 205655"/>
              <a:gd name="connsiteX1" fmla="*/ 226746 w 557294"/>
              <a:gd name="connsiteY1" fmla="*/ 118335 h 205655"/>
              <a:gd name="connsiteX2" fmla="*/ 556946 w 557294"/>
              <a:gd name="connsiteY2" fmla="*/ 860 h 205655"/>
              <a:gd name="connsiteX3" fmla="*/ 287071 w 557294"/>
              <a:gd name="connsiteY3" fmla="*/ 67535 h 205655"/>
              <a:gd name="connsiteX4" fmla="*/ 139434 w 557294"/>
              <a:gd name="connsiteY4" fmla="*/ 113572 h 205655"/>
              <a:gd name="connsiteX5" fmla="*/ 1321 w 557294"/>
              <a:gd name="connsiteY5" fmla="*/ 205647 h 20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294" h="205655">
                <a:moveTo>
                  <a:pt x="1321" y="205647"/>
                </a:moveTo>
                <a:cubicBezTo>
                  <a:pt x="15873" y="206441"/>
                  <a:pt x="134142" y="152466"/>
                  <a:pt x="226746" y="118335"/>
                </a:cubicBezTo>
                <a:cubicBezTo>
                  <a:pt x="319350" y="84204"/>
                  <a:pt x="546892" y="9327"/>
                  <a:pt x="556946" y="860"/>
                </a:cubicBezTo>
                <a:cubicBezTo>
                  <a:pt x="567000" y="-7607"/>
                  <a:pt x="356656" y="48750"/>
                  <a:pt x="287071" y="67535"/>
                </a:cubicBezTo>
                <a:cubicBezTo>
                  <a:pt x="217486" y="86320"/>
                  <a:pt x="182561" y="93728"/>
                  <a:pt x="139434" y="113572"/>
                </a:cubicBezTo>
                <a:cubicBezTo>
                  <a:pt x="96307" y="133416"/>
                  <a:pt x="-13231" y="204853"/>
                  <a:pt x="1321" y="20564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B2C9C7A3-7B21-4A80-BA32-E8A907A76D39}"/>
              </a:ext>
            </a:extLst>
          </p:cNvPr>
          <p:cNvSpPr/>
          <p:nvPr/>
        </p:nvSpPr>
        <p:spPr>
          <a:xfrm>
            <a:off x="1561343" y="5113298"/>
            <a:ext cx="482019" cy="160443"/>
          </a:xfrm>
          <a:custGeom>
            <a:avLst/>
            <a:gdLst>
              <a:gd name="connsiteX0" fmla="*/ 2345 w 482019"/>
              <a:gd name="connsiteY0" fmla="*/ 160377 h 160443"/>
              <a:gd name="connsiteX1" fmla="*/ 145220 w 482019"/>
              <a:gd name="connsiteY1" fmla="*/ 98465 h 160443"/>
              <a:gd name="connsiteX2" fmla="*/ 481770 w 482019"/>
              <a:gd name="connsiteY2" fmla="*/ 40 h 160443"/>
              <a:gd name="connsiteX3" fmla="*/ 88070 w 482019"/>
              <a:gd name="connsiteY3" fmla="*/ 87352 h 160443"/>
              <a:gd name="connsiteX4" fmla="*/ 2345 w 482019"/>
              <a:gd name="connsiteY4" fmla="*/ 160377 h 16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019" h="160443">
                <a:moveTo>
                  <a:pt x="2345" y="160377"/>
                </a:moveTo>
                <a:cubicBezTo>
                  <a:pt x="11870" y="162229"/>
                  <a:pt x="65316" y="125188"/>
                  <a:pt x="145220" y="98465"/>
                </a:cubicBezTo>
                <a:cubicBezTo>
                  <a:pt x="225124" y="71742"/>
                  <a:pt x="491295" y="1892"/>
                  <a:pt x="481770" y="40"/>
                </a:cubicBezTo>
                <a:cubicBezTo>
                  <a:pt x="472245" y="-1812"/>
                  <a:pt x="165593" y="60894"/>
                  <a:pt x="88070" y="87352"/>
                </a:cubicBezTo>
                <a:cubicBezTo>
                  <a:pt x="10547" y="113810"/>
                  <a:pt x="-7180" y="158525"/>
                  <a:pt x="2345" y="16037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57DAA22C-2000-4E51-813A-9056E9388AAC}"/>
              </a:ext>
            </a:extLst>
          </p:cNvPr>
          <p:cNvSpPr/>
          <p:nvPr/>
        </p:nvSpPr>
        <p:spPr>
          <a:xfrm>
            <a:off x="1539728" y="5012553"/>
            <a:ext cx="632791" cy="242221"/>
          </a:xfrm>
          <a:custGeom>
            <a:avLst/>
            <a:gdLst>
              <a:gd name="connsiteX0" fmla="*/ 147 w 632791"/>
              <a:gd name="connsiteY0" fmla="*/ 242072 h 242221"/>
              <a:gd name="connsiteX1" fmla="*/ 104922 w 632791"/>
              <a:gd name="connsiteY1" fmla="*/ 140472 h 242221"/>
              <a:gd name="connsiteX2" fmla="*/ 624035 w 632791"/>
              <a:gd name="connsiteY2" fmla="*/ 2360 h 242221"/>
              <a:gd name="connsiteX3" fmla="*/ 408135 w 632791"/>
              <a:gd name="connsiteY3" fmla="*/ 61097 h 242221"/>
              <a:gd name="connsiteX4" fmla="*/ 111272 w 632791"/>
              <a:gd name="connsiteY4" fmla="*/ 161110 h 242221"/>
              <a:gd name="connsiteX5" fmla="*/ 147 w 632791"/>
              <a:gd name="connsiteY5" fmla="*/ 242072 h 24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791" h="242221">
                <a:moveTo>
                  <a:pt x="147" y="242072"/>
                </a:moveTo>
                <a:cubicBezTo>
                  <a:pt x="-911" y="238633"/>
                  <a:pt x="941" y="180424"/>
                  <a:pt x="104922" y="140472"/>
                </a:cubicBezTo>
                <a:cubicBezTo>
                  <a:pt x="208903" y="100520"/>
                  <a:pt x="573500" y="15589"/>
                  <a:pt x="624035" y="2360"/>
                </a:cubicBezTo>
                <a:cubicBezTo>
                  <a:pt x="674570" y="-10869"/>
                  <a:pt x="493595" y="34639"/>
                  <a:pt x="408135" y="61097"/>
                </a:cubicBezTo>
                <a:cubicBezTo>
                  <a:pt x="322675" y="87555"/>
                  <a:pt x="177682" y="133329"/>
                  <a:pt x="111272" y="161110"/>
                </a:cubicBezTo>
                <a:cubicBezTo>
                  <a:pt x="44862" y="188891"/>
                  <a:pt x="1205" y="245511"/>
                  <a:pt x="147" y="2420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BDA3903A-67C7-496A-AF62-F08695789152}"/>
              </a:ext>
            </a:extLst>
          </p:cNvPr>
          <p:cNvSpPr/>
          <p:nvPr/>
        </p:nvSpPr>
        <p:spPr>
          <a:xfrm>
            <a:off x="1545564" y="5225223"/>
            <a:ext cx="452855" cy="129845"/>
          </a:xfrm>
          <a:custGeom>
            <a:avLst/>
            <a:gdLst>
              <a:gd name="connsiteX0" fmla="*/ 661 w 452855"/>
              <a:gd name="connsiteY0" fmla="*/ 129415 h 129845"/>
              <a:gd name="connsiteX1" fmla="*/ 259424 w 452855"/>
              <a:gd name="connsiteY1" fmla="*/ 27815 h 129845"/>
              <a:gd name="connsiteX2" fmla="*/ 451511 w 452855"/>
              <a:gd name="connsiteY2" fmla="*/ 5590 h 129845"/>
              <a:gd name="connsiteX3" fmla="*/ 162586 w 452855"/>
              <a:gd name="connsiteY3" fmla="*/ 115127 h 129845"/>
              <a:gd name="connsiteX4" fmla="*/ 438811 w 452855"/>
              <a:gd name="connsiteY4" fmla="*/ 57977 h 129845"/>
              <a:gd name="connsiteX5" fmla="*/ 192749 w 452855"/>
              <a:gd name="connsiteY5" fmla="*/ 64327 h 129845"/>
              <a:gd name="connsiteX6" fmla="*/ 661 w 452855"/>
              <a:gd name="connsiteY6" fmla="*/ 129415 h 12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855" h="129845">
                <a:moveTo>
                  <a:pt x="661" y="129415"/>
                </a:moveTo>
                <a:cubicBezTo>
                  <a:pt x="11774" y="123330"/>
                  <a:pt x="184282" y="48452"/>
                  <a:pt x="259424" y="27815"/>
                </a:cubicBezTo>
                <a:cubicBezTo>
                  <a:pt x="334566" y="7177"/>
                  <a:pt x="467651" y="-8962"/>
                  <a:pt x="451511" y="5590"/>
                </a:cubicBezTo>
                <a:cubicBezTo>
                  <a:pt x="435371" y="20142"/>
                  <a:pt x="164703" y="106396"/>
                  <a:pt x="162586" y="115127"/>
                </a:cubicBezTo>
                <a:cubicBezTo>
                  <a:pt x="160469" y="123858"/>
                  <a:pt x="433784" y="66444"/>
                  <a:pt x="438811" y="57977"/>
                </a:cubicBezTo>
                <a:cubicBezTo>
                  <a:pt x="443838" y="49510"/>
                  <a:pt x="264451" y="53479"/>
                  <a:pt x="192749" y="64327"/>
                </a:cubicBezTo>
                <a:cubicBezTo>
                  <a:pt x="121047" y="75175"/>
                  <a:pt x="-10452" y="135500"/>
                  <a:pt x="661" y="12941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671AC275-70A1-48CB-BA5C-AFC03E181A33}"/>
              </a:ext>
            </a:extLst>
          </p:cNvPr>
          <p:cNvSpPr/>
          <p:nvPr/>
        </p:nvSpPr>
        <p:spPr>
          <a:xfrm>
            <a:off x="1697485" y="5303813"/>
            <a:ext cx="463916" cy="136556"/>
          </a:xfrm>
          <a:custGeom>
            <a:avLst/>
            <a:gdLst>
              <a:gd name="connsiteX0" fmla="*/ 1140 w 463916"/>
              <a:gd name="connsiteY0" fmla="*/ 136550 h 136556"/>
              <a:gd name="connsiteX1" fmla="*/ 374203 w 463916"/>
              <a:gd name="connsiteY1" fmla="*/ 39712 h 136556"/>
              <a:gd name="connsiteX2" fmla="*/ 458340 w 463916"/>
              <a:gd name="connsiteY2" fmla="*/ 25 h 136556"/>
              <a:gd name="connsiteX3" fmla="*/ 264665 w 463916"/>
              <a:gd name="connsiteY3" fmla="*/ 44475 h 136556"/>
              <a:gd name="connsiteX4" fmla="*/ 1140 w 463916"/>
              <a:gd name="connsiteY4" fmla="*/ 136550 h 13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916" h="136556">
                <a:moveTo>
                  <a:pt x="1140" y="136550"/>
                </a:moveTo>
                <a:cubicBezTo>
                  <a:pt x="19396" y="135756"/>
                  <a:pt x="298003" y="62466"/>
                  <a:pt x="374203" y="39712"/>
                </a:cubicBezTo>
                <a:cubicBezTo>
                  <a:pt x="450403" y="16958"/>
                  <a:pt x="476596" y="-769"/>
                  <a:pt x="458340" y="25"/>
                </a:cubicBezTo>
                <a:cubicBezTo>
                  <a:pt x="440084" y="819"/>
                  <a:pt x="340600" y="23573"/>
                  <a:pt x="264665" y="44475"/>
                </a:cubicBezTo>
                <a:cubicBezTo>
                  <a:pt x="188730" y="65377"/>
                  <a:pt x="-17116" y="137344"/>
                  <a:pt x="1140" y="13655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685A459F-D0ED-4551-846B-E71007DD3D34}"/>
              </a:ext>
            </a:extLst>
          </p:cNvPr>
          <p:cNvSpPr/>
          <p:nvPr/>
        </p:nvSpPr>
        <p:spPr>
          <a:xfrm>
            <a:off x="1433991" y="5464413"/>
            <a:ext cx="551853" cy="266268"/>
          </a:xfrm>
          <a:custGeom>
            <a:avLst/>
            <a:gdLst>
              <a:gd name="connsiteX0" fmla="*/ 20159 w 551853"/>
              <a:gd name="connsiteY0" fmla="*/ 264875 h 266268"/>
              <a:gd name="connsiteX1" fmla="*/ 61434 w 551853"/>
              <a:gd name="connsiteY1" fmla="*/ 163275 h 266268"/>
              <a:gd name="connsiteX2" fmla="*/ 545622 w 551853"/>
              <a:gd name="connsiteY2" fmla="*/ 4525 h 266268"/>
              <a:gd name="connsiteX3" fmla="*/ 326547 w 551853"/>
              <a:gd name="connsiteY3" fmla="*/ 47387 h 266268"/>
              <a:gd name="connsiteX4" fmla="*/ 185259 w 551853"/>
              <a:gd name="connsiteY4" fmla="*/ 90250 h 266268"/>
              <a:gd name="connsiteX5" fmla="*/ 20159 w 551853"/>
              <a:gd name="connsiteY5" fmla="*/ 264875 h 26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853" h="266268">
                <a:moveTo>
                  <a:pt x="20159" y="264875"/>
                </a:moveTo>
                <a:cubicBezTo>
                  <a:pt x="-478" y="277046"/>
                  <a:pt x="-26143" y="206667"/>
                  <a:pt x="61434" y="163275"/>
                </a:cubicBezTo>
                <a:cubicBezTo>
                  <a:pt x="149011" y="119883"/>
                  <a:pt x="501437" y="23840"/>
                  <a:pt x="545622" y="4525"/>
                </a:cubicBezTo>
                <a:cubicBezTo>
                  <a:pt x="589807" y="-14790"/>
                  <a:pt x="386608" y="33099"/>
                  <a:pt x="326547" y="47387"/>
                </a:cubicBezTo>
                <a:cubicBezTo>
                  <a:pt x="266486" y="61675"/>
                  <a:pt x="235794" y="54531"/>
                  <a:pt x="185259" y="90250"/>
                </a:cubicBezTo>
                <a:cubicBezTo>
                  <a:pt x="134724" y="125969"/>
                  <a:pt x="40796" y="252704"/>
                  <a:pt x="20159" y="26487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BCA4E29F-03F5-4940-ABAF-2D566E165615}"/>
              </a:ext>
            </a:extLst>
          </p:cNvPr>
          <p:cNvSpPr/>
          <p:nvPr/>
        </p:nvSpPr>
        <p:spPr>
          <a:xfrm>
            <a:off x="1557952" y="5576289"/>
            <a:ext cx="136602" cy="163867"/>
          </a:xfrm>
          <a:custGeom>
            <a:avLst/>
            <a:gdLst>
              <a:gd name="connsiteX0" fmla="*/ 135911 w 136602"/>
              <a:gd name="connsiteY0" fmla="*/ 2186 h 163867"/>
              <a:gd name="connsiteX1" fmla="*/ 2561 w 136602"/>
              <a:gd name="connsiteY1" fmla="*/ 162524 h 163867"/>
              <a:gd name="connsiteX2" fmla="*/ 53361 w 136602"/>
              <a:gd name="connsiteY2" fmla="*/ 75211 h 163867"/>
              <a:gd name="connsiteX3" fmla="*/ 135911 w 136602"/>
              <a:gd name="connsiteY3" fmla="*/ 2186 h 16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02" h="163867">
                <a:moveTo>
                  <a:pt x="135911" y="2186"/>
                </a:moveTo>
                <a:cubicBezTo>
                  <a:pt x="127444" y="16738"/>
                  <a:pt x="16319" y="150353"/>
                  <a:pt x="2561" y="162524"/>
                </a:cubicBezTo>
                <a:cubicBezTo>
                  <a:pt x="-11197" y="174695"/>
                  <a:pt x="34047" y="100876"/>
                  <a:pt x="53361" y="75211"/>
                </a:cubicBezTo>
                <a:cubicBezTo>
                  <a:pt x="72675" y="49546"/>
                  <a:pt x="144378" y="-12366"/>
                  <a:pt x="135911" y="218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B561C906-BA72-46A8-85C4-E4EB5F88E37C}"/>
              </a:ext>
            </a:extLst>
          </p:cNvPr>
          <p:cNvSpPr/>
          <p:nvPr/>
        </p:nvSpPr>
        <p:spPr>
          <a:xfrm>
            <a:off x="1579547" y="5638800"/>
            <a:ext cx="111141" cy="154218"/>
          </a:xfrm>
          <a:custGeom>
            <a:avLst/>
            <a:gdLst>
              <a:gd name="connsiteX0" fmla="*/ 111141 w 111141"/>
              <a:gd name="connsiteY0" fmla="*/ 0 h 154218"/>
              <a:gd name="connsiteX1" fmla="*/ 16 w 111141"/>
              <a:gd name="connsiteY1" fmla="*/ 153988 h 154218"/>
              <a:gd name="connsiteX2" fmla="*/ 111141 w 111141"/>
              <a:gd name="connsiteY2" fmla="*/ 0 h 15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141" h="154218">
                <a:moveTo>
                  <a:pt x="111141" y="0"/>
                </a:moveTo>
                <a:cubicBezTo>
                  <a:pt x="111141" y="0"/>
                  <a:pt x="-1572" y="146844"/>
                  <a:pt x="16" y="153988"/>
                </a:cubicBezTo>
                <a:cubicBezTo>
                  <a:pt x="1603" y="161132"/>
                  <a:pt x="111141" y="0"/>
                  <a:pt x="111141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7E77B401-C76A-4DD6-AB93-B181EEC64290}"/>
              </a:ext>
            </a:extLst>
          </p:cNvPr>
          <p:cNvSpPr/>
          <p:nvPr/>
        </p:nvSpPr>
        <p:spPr>
          <a:xfrm>
            <a:off x="1574777" y="5568842"/>
            <a:ext cx="281550" cy="300598"/>
          </a:xfrm>
          <a:custGeom>
            <a:avLst/>
            <a:gdLst>
              <a:gd name="connsiteX0" fmla="*/ 281011 w 281550"/>
              <a:gd name="connsiteY0" fmla="*/ 108 h 300598"/>
              <a:gd name="connsiteX1" fmla="*/ 130198 w 281550"/>
              <a:gd name="connsiteY1" fmla="*/ 214421 h 300598"/>
              <a:gd name="connsiteX2" fmla="*/ 63523 w 281550"/>
              <a:gd name="connsiteY2" fmla="*/ 281096 h 300598"/>
              <a:gd name="connsiteX3" fmla="*/ 1611 w 281550"/>
              <a:gd name="connsiteY3" fmla="*/ 289033 h 300598"/>
              <a:gd name="connsiteX4" fmla="*/ 131786 w 281550"/>
              <a:gd name="connsiteY4" fmla="*/ 254108 h 300598"/>
              <a:gd name="connsiteX5" fmla="*/ 133373 w 281550"/>
              <a:gd name="connsiteY5" fmla="*/ 295383 h 300598"/>
              <a:gd name="connsiteX6" fmla="*/ 241323 w 281550"/>
              <a:gd name="connsiteY6" fmla="*/ 112821 h 300598"/>
              <a:gd name="connsiteX7" fmla="*/ 182586 w 281550"/>
              <a:gd name="connsiteY7" fmla="*/ 184258 h 300598"/>
              <a:gd name="connsiteX8" fmla="*/ 281011 w 281550"/>
              <a:gd name="connsiteY8" fmla="*/ 108 h 30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50" h="300598">
                <a:moveTo>
                  <a:pt x="281011" y="108"/>
                </a:moveTo>
                <a:cubicBezTo>
                  <a:pt x="272280" y="5135"/>
                  <a:pt x="166446" y="167590"/>
                  <a:pt x="130198" y="214421"/>
                </a:cubicBezTo>
                <a:cubicBezTo>
                  <a:pt x="93950" y="261252"/>
                  <a:pt x="84954" y="268661"/>
                  <a:pt x="63523" y="281096"/>
                </a:cubicBezTo>
                <a:cubicBezTo>
                  <a:pt x="42092" y="293531"/>
                  <a:pt x="-9766" y="293531"/>
                  <a:pt x="1611" y="289033"/>
                </a:cubicBezTo>
                <a:cubicBezTo>
                  <a:pt x="12988" y="284535"/>
                  <a:pt x="109826" y="253050"/>
                  <a:pt x="131786" y="254108"/>
                </a:cubicBezTo>
                <a:cubicBezTo>
                  <a:pt x="153746" y="255166"/>
                  <a:pt x="115117" y="318931"/>
                  <a:pt x="133373" y="295383"/>
                </a:cubicBezTo>
                <a:cubicBezTo>
                  <a:pt x="151629" y="271835"/>
                  <a:pt x="233121" y="131342"/>
                  <a:pt x="241323" y="112821"/>
                </a:cubicBezTo>
                <a:cubicBezTo>
                  <a:pt x="249525" y="94300"/>
                  <a:pt x="175442" y="202779"/>
                  <a:pt x="182586" y="184258"/>
                </a:cubicBezTo>
                <a:cubicBezTo>
                  <a:pt x="189730" y="165737"/>
                  <a:pt x="289742" y="-4919"/>
                  <a:pt x="281011" y="10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DFF4DA28-5FA2-4389-A221-DE923A577024}"/>
              </a:ext>
            </a:extLst>
          </p:cNvPr>
          <p:cNvSpPr/>
          <p:nvPr/>
        </p:nvSpPr>
        <p:spPr>
          <a:xfrm>
            <a:off x="1939493" y="5452902"/>
            <a:ext cx="149662" cy="210534"/>
          </a:xfrm>
          <a:custGeom>
            <a:avLst/>
            <a:gdLst>
              <a:gd name="connsiteX0" fmla="*/ 149657 w 149662"/>
              <a:gd name="connsiteY0" fmla="*/ 161 h 210534"/>
              <a:gd name="connsiteX1" fmla="*/ 41707 w 149662"/>
              <a:gd name="connsiteY1" fmla="*/ 112873 h 210534"/>
              <a:gd name="connsiteX2" fmla="*/ 432 w 149662"/>
              <a:gd name="connsiteY2" fmla="*/ 209711 h 210534"/>
              <a:gd name="connsiteX3" fmla="*/ 21070 w 149662"/>
              <a:gd name="connsiteY3" fmla="*/ 57311 h 210534"/>
              <a:gd name="connsiteX4" fmla="*/ 36945 w 149662"/>
              <a:gd name="connsiteY4" fmla="*/ 87473 h 210534"/>
              <a:gd name="connsiteX5" fmla="*/ 149657 w 149662"/>
              <a:gd name="connsiteY5" fmla="*/ 161 h 21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62" h="210534">
                <a:moveTo>
                  <a:pt x="149657" y="161"/>
                </a:moveTo>
                <a:cubicBezTo>
                  <a:pt x="150451" y="4394"/>
                  <a:pt x="66578" y="77948"/>
                  <a:pt x="41707" y="112873"/>
                </a:cubicBezTo>
                <a:cubicBezTo>
                  <a:pt x="16836" y="147798"/>
                  <a:pt x="3871" y="218971"/>
                  <a:pt x="432" y="209711"/>
                </a:cubicBezTo>
                <a:cubicBezTo>
                  <a:pt x="-3007" y="200451"/>
                  <a:pt x="14985" y="77684"/>
                  <a:pt x="21070" y="57311"/>
                </a:cubicBezTo>
                <a:cubicBezTo>
                  <a:pt x="27155" y="36938"/>
                  <a:pt x="14985" y="98850"/>
                  <a:pt x="36945" y="87473"/>
                </a:cubicBezTo>
                <a:cubicBezTo>
                  <a:pt x="58905" y="76096"/>
                  <a:pt x="148863" y="-4072"/>
                  <a:pt x="149657" y="16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AA845AAB-DA9A-4D03-A3D9-239D24CE7CB3}"/>
              </a:ext>
            </a:extLst>
          </p:cNvPr>
          <p:cNvSpPr/>
          <p:nvPr/>
        </p:nvSpPr>
        <p:spPr>
          <a:xfrm>
            <a:off x="1655329" y="5543342"/>
            <a:ext cx="601461" cy="387771"/>
          </a:xfrm>
          <a:custGeom>
            <a:avLst/>
            <a:gdLst>
              <a:gd name="connsiteX0" fmla="*/ 465571 w 601461"/>
              <a:gd name="connsiteY0" fmla="*/ 208 h 387771"/>
              <a:gd name="connsiteX1" fmla="*/ 322696 w 601461"/>
              <a:gd name="connsiteY1" fmla="*/ 184358 h 387771"/>
              <a:gd name="connsiteX2" fmla="*/ 227446 w 601461"/>
              <a:gd name="connsiteY2" fmla="*/ 262146 h 387771"/>
              <a:gd name="connsiteX3" fmla="*/ 2021 w 601461"/>
              <a:gd name="connsiteY3" fmla="*/ 385971 h 387771"/>
              <a:gd name="connsiteX4" fmla="*/ 144896 w 601461"/>
              <a:gd name="connsiteY4" fmla="*/ 312946 h 387771"/>
              <a:gd name="connsiteX5" fmla="*/ 597334 w 601461"/>
              <a:gd name="connsiteY5" fmla="*/ 22433 h 387771"/>
              <a:gd name="connsiteX6" fmla="*/ 373496 w 601461"/>
              <a:gd name="connsiteY6" fmla="*/ 144671 h 387771"/>
              <a:gd name="connsiteX7" fmla="*/ 465571 w 601461"/>
              <a:gd name="connsiteY7" fmla="*/ 208 h 38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461" h="387771">
                <a:moveTo>
                  <a:pt x="465571" y="208"/>
                </a:moveTo>
                <a:cubicBezTo>
                  <a:pt x="457104" y="6823"/>
                  <a:pt x="362384" y="140702"/>
                  <a:pt x="322696" y="184358"/>
                </a:cubicBezTo>
                <a:cubicBezTo>
                  <a:pt x="283008" y="228014"/>
                  <a:pt x="280892" y="228544"/>
                  <a:pt x="227446" y="262146"/>
                </a:cubicBezTo>
                <a:cubicBezTo>
                  <a:pt x="174000" y="295748"/>
                  <a:pt x="15779" y="377504"/>
                  <a:pt x="2021" y="385971"/>
                </a:cubicBezTo>
                <a:cubicBezTo>
                  <a:pt x="-11737" y="394438"/>
                  <a:pt x="45677" y="373536"/>
                  <a:pt x="144896" y="312946"/>
                </a:cubicBezTo>
                <a:cubicBezTo>
                  <a:pt x="244115" y="252356"/>
                  <a:pt x="559234" y="50479"/>
                  <a:pt x="597334" y="22433"/>
                </a:cubicBezTo>
                <a:cubicBezTo>
                  <a:pt x="635434" y="-5613"/>
                  <a:pt x="397838" y="143084"/>
                  <a:pt x="373496" y="144671"/>
                </a:cubicBezTo>
                <a:cubicBezTo>
                  <a:pt x="349154" y="146259"/>
                  <a:pt x="474038" y="-6407"/>
                  <a:pt x="465571" y="20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84206C22-CB50-4D74-84ED-EBCE518A96E3}"/>
              </a:ext>
            </a:extLst>
          </p:cNvPr>
          <p:cNvSpPr/>
          <p:nvPr/>
        </p:nvSpPr>
        <p:spPr>
          <a:xfrm>
            <a:off x="2005991" y="5580031"/>
            <a:ext cx="338049" cy="300800"/>
          </a:xfrm>
          <a:custGeom>
            <a:avLst/>
            <a:gdLst>
              <a:gd name="connsiteX0" fmla="*/ 318109 w 338049"/>
              <a:gd name="connsiteY0" fmla="*/ 32 h 300800"/>
              <a:gd name="connsiteX1" fmla="*/ 162534 w 338049"/>
              <a:gd name="connsiteY1" fmla="*/ 87344 h 300800"/>
              <a:gd name="connsiteX2" fmla="*/ 2197 w 338049"/>
              <a:gd name="connsiteY2" fmla="*/ 295307 h 300800"/>
              <a:gd name="connsiteX3" fmla="*/ 84747 w 338049"/>
              <a:gd name="connsiteY3" fmla="*/ 230219 h 300800"/>
              <a:gd name="connsiteX4" fmla="*/ 295884 w 338049"/>
              <a:gd name="connsiteY4" fmla="*/ 119094 h 300800"/>
              <a:gd name="connsiteX5" fmla="*/ 327634 w 338049"/>
              <a:gd name="connsiteY5" fmla="*/ 73057 h 300800"/>
              <a:gd name="connsiteX6" fmla="*/ 165709 w 338049"/>
              <a:gd name="connsiteY6" fmla="*/ 163544 h 300800"/>
              <a:gd name="connsiteX7" fmla="*/ 105384 w 338049"/>
              <a:gd name="connsiteY7" fmla="*/ 188944 h 300800"/>
              <a:gd name="connsiteX8" fmla="*/ 191109 w 338049"/>
              <a:gd name="connsiteY8" fmla="*/ 95282 h 300800"/>
              <a:gd name="connsiteX9" fmla="*/ 318109 w 338049"/>
              <a:gd name="connsiteY9" fmla="*/ 32 h 3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049" h="300800">
                <a:moveTo>
                  <a:pt x="318109" y="32"/>
                </a:moveTo>
                <a:cubicBezTo>
                  <a:pt x="313347" y="-1291"/>
                  <a:pt x="215186" y="38132"/>
                  <a:pt x="162534" y="87344"/>
                </a:cubicBezTo>
                <a:cubicBezTo>
                  <a:pt x="109882" y="136556"/>
                  <a:pt x="15161" y="271495"/>
                  <a:pt x="2197" y="295307"/>
                </a:cubicBezTo>
                <a:cubicBezTo>
                  <a:pt x="-10767" y="319119"/>
                  <a:pt x="35799" y="259588"/>
                  <a:pt x="84747" y="230219"/>
                </a:cubicBezTo>
                <a:cubicBezTo>
                  <a:pt x="133695" y="200850"/>
                  <a:pt x="255403" y="145288"/>
                  <a:pt x="295884" y="119094"/>
                </a:cubicBezTo>
                <a:cubicBezTo>
                  <a:pt x="336365" y="92900"/>
                  <a:pt x="349330" y="65649"/>
                  <a:pt x="327634" y="73057"/>
                </a:cubicBezTo>
                <a:cubicBezTo>
                  <a:pt x="305938" y="80465"/>
                  <a:pt x="202751" y="144230"/>
                  <a:pt x="165709" y="163544"/>
                </a:cubicBezTo>
                <a:cubicBezTo>
                  <a:pt x="128667" y="182858"/>
                  <a:pt x="101151" y="200321"/>
                  <a:pt x="105384" y="188944"/>
                </a:cubicBezTo>
                <a:cubicBezTo>
                  <a:pt x="109617" y="177567"/>
                  <a:pt x="154332" y="123063"/>
                  <a:pt x="191109" y="95282"/>
                </a:cubicBezTo>
                <a:cubicBezTo>
                  <a:pt x="227886" y="67501"/>
                  <a:pt x="322871" y="1355"/>
                  <a:pt x="318109" y="3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D6B7C10F-7DAA-4195-BB2F-CFB66686490B}"/>
              </a:ext>
            </a:extLst>
          </p:cNvPr>
          <p:cNvSpPr/>
          <p:nvPr/>
        </p:nvSpPr>
        <p:spPr>
          <a:xfrm>
            <a:off x="2225666" y="5582542"/>
            <a:ext cx="247729" cy="212187"/>
          </a:xfrm>
          <a:custGeom>
            <a:avLst/>
            <a:gdLst>
              <a:gd name="connsiteX0" fmla="*/ 247659 w 247729"/>
              <a:gd name="connsiteY0" fmla="*/ 696 h 212187"/>
              <a:gd name="connsiteX1" fmla="*/ 190509 w 247729"/>
              <a:gd name="connsiteY1" fmla="*/ 102296 h 212187"/>
              <a:gd name="connsiteX2" fmla="*/ 9 w 247729"/>
              <a:gd name="connsiteY2" fmla="*/ 211833 h 212187"/>
              <a:gd name="connsiteX3" fmla="*/ 182572 w 247729"/>
              <a:gd name="connsiteY3" fmla="*/ 64196 h 212187"/>
              <a:gd name="connsiteX4" fmla="*/ 247659 w 247729"/>
              <a:gd name="connsiteY4" fmla="*/ 696 h 21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29" h="212187">
                <a:moveTo>
                  <a:pt x="247659" y="696"/>
                </a:moveTo>
                <a:cubicBezTo>
                  <a:pt x="248982" y="7046"/>
                  <a:pt x="231784" y="67106"/>
                  <a:pt x="190509" y="102296"/>
                </a:cubicBezTo>
                <a:cubicBezTo>
                  <a:pt x="149234" y="137486"/>
                  <a:pt x="1332" y="218183"/>
                  <a:pt x="9" y="211833"/>
                </a:cubicBezTo>
                <a:cubicBezTo>
                  <a:pt x="-1314" y="205483"/>
                  <a:pt x="142885" y="95681"/>
                  <a:pt x="182572" y="64196"/>
                </a:cubicBezTo>
                <a:cubicBezTo>
                  <a:pt x="222259" y="32711"/>
                  <a:pt x="246336" y="-5654"/>
                  <a:pt x="247659" y="69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7C784458-462C-4DBB-9EFF-10E0A31411C6}"/>
              </a:ext>
            </a:extLst>
          </p:cNvPr>
          <p:cNvSpPr/>
          <p:nvPr/>
        </p:nvSpPr>
        <p:spPr>
          <a:xfrm>
            <a:off x="2198185" y="5597512"/>
            <a:ext cx="496664" cy="336577"/>
          </a:xfrm>
          <a:custGeom>
            <a:avLst/>
            <a:gdLst>
              <a:gd name="connsiteX0" fmla="*/ 327528 w 496664"/>
              <a:gd name="connsiteY0" fmla="*/ 6363 h 336577"/>
              <a:gd name="connsiteX1" fmla="*/ 121153 w 496664"/>
              <a:gd name="connsiteY1" fmla="*/ 227026 h 336577"/>
              <a:gd name="connsiteX2" fmla="*/ 503 w 496664"/>
              <a:gd name="connsiteY2" fmla="*/ 333388 h 336577"/>
              <a:gd name="connsiteX3" fmla="*/ 81465 w 496664"/>
              <a:gd name="connsiteY3" fmla="*/ 307988 h 336577"/>
              <a:gd name="connsiteX4" fmla="*/ 164015 w 496664"/>
              <a:gd name="connsiteY4" fmla="*/ 300051 h 336577"/>
              <a:gd name="connsiteX5" fmla="*/ 235453 w 496664"/>
              <a:gd name="connsiteY5" fmla="*/ 246076 h 336577"/>
              <a:gd name="connsiteX6" fmla="*/ 495803 w 496664"/>
              <a:gd name="connsiteY6" fmla="*/ 1601 h 336577"/>
              <a:gd name="connsiteX7" fmla="*/ 313240 w 496664"/>
              <a:gd name="connsiteY7" fmla="*/ 146063 h 336577"/>
              <a:gd name="connsiteX8" fmla="*/ 143378 w 496664"/>
              <a:gd name="connsiteY8" fmla="*/ 260363 h 336577"/>
              <a:gd name="connsiteX9" fmla="*/ 92578 w 496664"/>
              <a:gd name="connsiteY9" fmla="*/ 279413 h 336577"/>
              <a:gd name="connsiteX10" fmla="*/ 214815 w 496664"/>
              <a:gd name="connsiteY10" fmla="*/ 177813 h 336577"/>
              <a:gd name="connsiteX11" fmla="*/ 327528 w 496664"/>
              <a:gd name="connsiteY11" fmla="*/ 6363 h 33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6664" h="336577">
                <a:moveTo>
                  <a:pt x="327528" y="6363"/>
                </a:moveTo>
                <a:cubicBezTo>
                  <a:pt x="311918" y="14565"/>
                  <a:pt x="175657" y="172522"/>
                  <a:pt x="121153" y="227026"/>
                </a:cubicBezTo>
                <a:cubicBezTo>
                  <a:pt x="66649" y="281530"/>
                  <a:pt x="7118" y="319894"/>
                  <a:pt x="503" y="333388"/>
                </a:cubicBezTo>
                <a:cubicBezTo>
                  <a:pt x="-6112" y="346882"/>
                  <a:pt x="54213" y="313544"/>
                  <a:pt x="81465" y="307988"/>
                </a:cubicBezTo>
                <a:cubicBezTo>
                  <a:pt x="108717" y="302432"/>
                  <a:pt x="138350" y="310370"/>
                  <a:pt x="164015" y="300051"/>
                </a:cubicBezTo>
                <a:cubicBezTo>
                  <a:pt x="189680" y="289732"/>
                  <a:pt x="180155" y="295818"/>
                  <a:pt x="235453" y="246076"/>
                </a:cubicBezTo>
                <a:cubicBezTo>
                  <a:pt x="290751" y="196334"/>
                  <a:pt x="482839" y="18270"/>
                  <a:pt x="495803" y="1601"/>
                </a:cubicBezTo>
                <a:cubicBezTo>
                  <a:pt x="508767" y="-15068"/>
                  <a:pt x="371977" y="102936"/>
                  <a:pt x="313240" y="146063"/>
                </a:cubicBezTo>
                <a:cubicBezTo>
                  <a:pt x="254503" y="189190"/>
                  <a:pt x="180155" y="238138"/>
                  <a:pt x="143378" y="260363"/>
                </a:cubicBezTo>
                <a:cubicBezTo>
                  <a:pt x="106601" y="282588"/>
                  <a:pt x="80672" y="293171"/>
                  <a:pt x="92578" y="279413"/>
                </a:cubicBezTo>
                <a:cubicBezTo>
                  <a:pt x="104484" y="265655"/>
                  <a:pt x="177773" y="221469"/>
                  <a:pt x="214815" y="177813"/>
                </a:cubicBezTo>
                <a:cubicBezTo>
                  <a:pt x="251857" y="134157"/>
                  <a:pt x="343138" y="-1839"/>
                  <a:pt x="327528" y="636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9273AD80-4F03-4E11-A751-F0BDA962932B}"/>
              </a:ext>
            </a:extLst>
          </p:cNvPr>
          <p:cNvSpPr/>
          <p:nvPr/>
        </p:nvSpPr>
        <p:spPr>
          <a:xfrm>
            <a:off x="2361999" y="5585937"/>
            <a:ext cx="506722" cy="373666"/>
          </a:xfrm>
          <a:custGeom>
            <a:avLst/>
            <a:gdLst>
              <a:gd name="connsiteX0" fmla="*/ 390726 w 506722"/>
              <a:gd name="connsiteY0" fmla="*/ 476 h 373666"/>
              <a:gd name="connsiteX1" fmla="*/ 235151 w 506722"/>
              <a:gd name="connsiteY1" fmla="*/ 175101 h 373666"/>
              <a:gd name="connsiteX2" fmla="*/ 55764 w 506722"/>
              <a:gd name="connsiteY2" fmla="*/ 335438 h 373666"/>
              <a:gd name="connsiteX3" fmla="*/ 201 w 506722"/>
              <a:gd name="connsiteY3" fmla="*/ 373538 h 373666"/>
              <a:gd name="connsiteX4" fmla="*/ 70051 w 506722"/>
              <a:gd name="connsiteY4" fmla="*/ 348138 h 373666"/>
              <a:gd name="connsiteX5" fmla="*/ 178001 w 506722"/>
              <a:gd name="connsiteY5" fmla="*/ 356076 h 373666"/>
              <a:gd name="connsiteX6" fmla="*/ 309764 w 506722"/>
              <a:gd name="connsiteY6" fmla="*/ 241776 h 373666"/>
              <a:gd name="connsiteX7" fmla="*/ 506614 w 506722"/>
              <a:gd name="connsiteY7" fmla="*/ 84613 h 373666"/>
              <a:gd name="connsiteX8" fmla="*/ 339926 w 506722"/>
              <a:gd name="connsiteY8" fmla="*/ 241776 h 373666"/>
              <a:gd name="connsiteX9" fmla="*/ 212926 w 506722"/>
              <a:gd name="connsiteY9" fmla="*/ 359251 h 373666"/>
              <a:gd name="connsiteX10" fmla="*/ 119264 w 506722"/>
              <a:gd name="connsiteY10" fmla="*/ 327501 h 373666"/>
              <a:gd name="connsiteX11" fmla="*/ 262139 w 506722"/>
              <a:gd name="connsiteY11" fmla="*/ 230663 h 373666"/>
              <a:gd name="connsiteX12" fmla="*/ 390726 w 506722"/>
              <a:gd name="connsiteY12" fmla="*/ 476 h 37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6722" h="373666">
                <a:moveTo>
                  <a:pt x="390726" y="476"/>
                </a:moveTo>
                <a:cubicBezTo>
                  <a:pt x="386228" y="-8784"/>
                  <a:pt x="290978" y="119274"/>
                  <a:pt x="235151" y="175101"/>
                </a:cubicBezTo>
                <a:cubicBezTo>
                  <a:pt x="179324" y="230928"/>
                  <a:pt x="94922" y="302365"/>
                  <a:pt x="55764" y="335438"/>
                </a:cubicBezTo>
                <a:cubicBezTo>
                  <a:pt x="16606" y="368511"/>
                  <a:pt x="-2180" y="371421"/>
                  <a:pt x="201" y="373538"/>
                </a:cubicBezTo>
                <a:cubicBezTo>
                  <a:pt x="2582" y="375655"/>
                  <a:pt x="40418" y="351048"/>
                  <a:pt x="70051" y="348138"/>
                </a:cubicBezTo>
                <a:cubicBezTo>
                  <a:pt x="99684" y="345228"/>
                  <a:pt x="138049" y="373803"/>
                  <a:pt x="178001" y="356076"/>
                </a:cubicBezTo>
                <a:cubicBezTo>
                  <a:pt x="217953" y="338349"/>
                  <a:pt x="254995" y="287020"/>
                  <a:pt x="309764" y="241776"/>
                </a:cubicBezTo>
                <a:cubicBezTo>
                  <a:pt x="364533" y="196532"/>
                  <a:pt x="501587" y="84613"/>
                  <a:pt x="506614" y="84613"/>
                </a:cubicBezTo>
                <a:cubicBezTo>
                  <a:pt x="511641" y="84613"/>
                  <a:pt x="339926" y="241776"/>
                  <a:pt x="339926" y="241776"/>
                </a:cubicBezTo>
                <a:cubicBezTo>
                  <a:pt x="290978" y="287549"/>
                  <a:pt x="249703" y="344964"/>
                  <a:pt x="212926" y="359251"/>
                </a:cubicBezTo>
                <a:cubicBezTo>
                  <a:pt x="176149" y="373538"/>
                  <a:pt x="111062" y="348932"/>
                  <a:pt x="119264" y="327501"/>
                </a:cubicBezTo>
                <a:cubicBezTo>
                  <a:pt x="127466" y="306070"/>
                  <a:pt x="212662" y="282521"/>
                  <a:pt x="262139" y="230663"/>
                </a:cubicBezTo>
                <a:cubicBezTo>
                  <a:pt x="311616" y="178805"/>
                  <a:pt x="395224" y="9736"/>
                  <a:pt x="390726" y="47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9199F74B-2F76-4B52-A5BE-071BF48C0A92}"/>
              </a:ext>
            </a:extLst>
          </p:cNvPr>
          <p:cNvSpPr/>
          <p:nvPr/>
        </p:nvSpPr>
        <p:spPr>
          <a:xfrm>
            <a:off x="2655919" y="5625705"/>
            <a:ext cx="571551" cy="351722"/>
          </a:xfrm>
          <a:custGeom>
            <a:avLst/>
            <a:gdLst>
              <a:gd name="connsiteX0" fmla="*/ 571469 w 571551"/>
              <a:gd name="connsiteY0" fmla="*/ 395 h 351722"/>
              <a:gd name="connsiteX1" fmla="*/ 342869 w 571551"/>
              <a:gd name="connsiteY1" fmla="*/ 240108 h 351722"/>
              <a:gd name="connsiteX2" fmla="*/ 206344 w 571551"/>
              <a:gd name="connsiteY2" fmla="*/ 290908 h 351722"/>
              <a:gd name="connsiteX3" fmla="*/ 1556 w 571551"/>
              <a:gd name="connsiteY3" fmla="*/ 351233 h 351722"/>
              <a:gd name="connsiteX4" fmla="*/ 115856 w 571551"/>
              <a:gd name="connsiteY4" fmla="*/ 255983 h 351722"/>
              <a:gd name="connsiteX5" fmla="*/ 185706 w 571551"/>
              <a:gd name="connsiteY5" fmla="*/ 182958 h 351722"/>
              <a:gd name="connsiteX6" fmla="*/ 219044 w 571551"/>
              <a:gd name="connsiteY6" fmla="*/ 206770 h 351722"/>
              <a:gd name="connsiteX7" fmla="*/ 155544 w 571551"/>
              <a:gd name="connsiteY7" fmla="*/ 243283 h 351722"/>
              <a:gd name="connsiteX8" fmla="*/ 330169 w 571551"/>
              <a:gd name="connsiteY8" fmla="*/ 62308 h 351722"/>
              <a:gd name="connsiteX9" fmla="*/ 442881 w 571551"/>
              <a:gd name="connsiteY9" fmla="*/ 9920 h 351722"/>
              <a:gd name="connsiteX10" fmla="*/ 217456 w 571551"/>
              <a:gd name="connsiteY10" fmla="*/ 181370 h 351722"/>
              <a:gd name="connsiteX11" fmla="*/ 101569 w 571551"/>
              <a:gd name="connsiteY11" fmla="*/ 290908 h 351722"/>
              <a:gd name="connsiteX12" fmla="*/ 276194 w 571551"/>
              <a:gd name="connsiteY12" fmla="*/ 230583 h 351722"/>
              <a:gd name="connsiteX13" fmla="*/ 368269 w 571551"/>
              <a:gd name="connsiteY13" fmla="*/ 184545 h 351722"/>
              <a:gd name="connsiteX14" fmla="*/ 571469 w 571551"/>
              <a:gd name="connsiteY14" fmla="*/ 395 h 35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1551" h="351722">
                <a:moveTo>
                  <a:pt x="571469" y="395"/>
                </a:moveTo>
                <a:cubicBezTo>
                  <a:pt x="567236" y="9655"/>
                  <a:pt x="403723" y="191689"/>
                  <a:pt x="342869" y="240108"/>
                </a:cubicBezTo>
                <a:cubicBezTo>
                  <a:pt x="282015" y="288527"/>
                  <a:pt x="263229" y="272387"/>
                  <a:pt x="206344" y="290908"/>
                </a:cubicBezTo>
                <a:cubicBezTo>
                  <a:pt x="149459" y="309429"/>
                  <a:pt x="16637" y="357054"/>
                  <a:pt x="1556" y="351233"/>
                </a:cubicBezTo>
                <a:cubicBezTo>
                  <a:pt x="-13525" y="345412"/>
                  <a:pt x="85164" y="284029"/>
                  <a:pt x="115856" y="255983"/>
                </a:cubicBezTo>
                <a:cubicBezTo>
                  <a:pt x="146548" y="227937"/>
                  <a:pt x="168508" y="191160"/>
                  <a:pt x="185706" y="182958"/>
                </a:cubicBezTo>
                <a:cubicBezTo>
                  <a:pt x="202904" y="174756"/>
                  <a:pt x="224071" y="196716"/>
                  <a:pt x="219044" y="206770"/>
                </a:cubicBezTo>
                <a:cubicBezTo>
                  <a:pt x="214017" y="216824"/>
                  <a:pt x="137023" y="267360"/>
                  <a:pt x="155544" y="243283"/>
                </a:cubicBezTo>
                <a:cubicBezTo>
                  <a:pt x="174065" y="219206"/>
                  <a:pt x="282279" y="101202"/>
                  <a:pt x="330169" y="62308"/>
                </a:cubicBezTo>
                <a:cubicBezTo>
                  <a:pt x="378059" y="23414"/>
                  <a:pt x="461666" y="-9924"/>
                  <a:pt x="442881" y="9920"/>
                </a:cubicBezTo>
                <a:cubicBezTo>
                  <a:pt x="424096" y="29764"/>
                  <a:pt x="274341" y="134539"/>
                  <a:pt x="217456" y="181370"/>
                </a:cubicBezTo>
                <a:cubicBezTo>
                  <a:pt x="160571" y="228201"/>
                  <a:pt x="91779" y="282706"/>
                  <a:pt x="101569" y="290908"/>
                </a:cubicBezTo>
                <a:cubicBezTo>
                  <a:pt x="111359" y="299110"/>
                  <a:pt x="231744" y="248310"/>
                  <a:pt x="276194" y="230583"/>
                </a:cubicBezTo>
                <a:cubicBezTo>
                  <a:pt x="320644" y="212856"/>
                  <a:pt x="320115" y="221851"/>
                  <a:pt x="368269" y="184545"/>
                </a:cubicBezTo>
                <a:cubicBezTo>
                  <a:pt x="416423" y="147239"/>
                  <a:pt x="575702" y="-8865"/>
                  <a:pt x="571469" y="39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DEB7F0D7-BD4D-46AC-90BD-D96B35048D84}"/>
              </a:ext>
            </a:extLst>
          </p:cNvPr>
          <p:cNvSpPr/>
          <p:nvPr/>
        </p:nvSpPr>
        <p:spPr>
          <a:xfrm>
            <a:off x="2341267" y="5867829"/>
            <a:ext cx="807355" cy="151971"/>
          </a:xfrm>
          <a:custGeom>
            <a:avLst/>
            <a:gdLst>
              <a:gd name="connsiteX0" fmla="*/ 296 w 807355"/>
              <a:gd name="connsiteY0" fmla="*/ 115459 h 151971"/>
              <a:gd name="connsiteX1" fmla="*/ 411458 w 807355"/>
              <a:gd name="connsiteY1" fmla="*/ 147209 h 151971"/>
              <a:gd name="connsiteX2" fmla="*/ 795633 w 807355"/>
              <a:gd name="connsiteY2" fmla="*/ 2746 h 151971"/>
              <a:gd name="connsiteX3" fmla="*/ 687683 w 807355"/>
              <a:gd name="connsiteY3" fmla="*/ 59896 h 151971"/>
              <a:gd name="connsiteX4" fmla="*/ 476546 w 807355"/>
              <a:gd name="connsiteY4" fmla="*/ 151971 h 151971"/>
              <a:gd name="connsiteX5" fmla="*/ 296 w 807355"/>
              <a:gd name="connsiteY5" fmla="*/ 115459 h 15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355" h="151971">
                <a:moveTo>
                  <a:pt x="296" y="115459"/>
                </a:moveTo>
                <a:cubicBezTo>
                  <a:pt x="-10552" y="114665"/>
                  <a:pt x="278902" y="165994"/>
                  <a:pt x="411458" y="147209"/>
                </a:cubicBezTo>
                <a:cubicBezTo>
                  <a:pt x="544014" y="128424"/>
                  <a:pt x="749596" y="17298"/>
                  <a:pt x="795633" y="2746"/>
                </a:cubicBezTo>
                <a:cubicBezTo>
                  <a:pt x="841670" y="-11806"/>
                  <a:pt x="740864" y="35025"/>
                  <a:pt x="687683" y="59896"/>
                </a:cubicBezTo>
                <a:cubicBezTo>
                  <a:pt x="634502" y="84767"/>
                  <a:pt x="589523" y="142181"/>
                  <a:pt x="476546" y="151971"/>
                </a:cubicBezTo>
                <a:lnTo>
                  <a:pt x="296" y="115459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B6FE354C-3B97-481F-9B35-01EA59CFEB88}"/>
              </a:ext>
            </a:extLst>
          </p:cNvPr>
          <p:cNvSpPr/>
          <p:nvPr/>
        </p:nvSpPr>
        <p:spPr>
          <a:xfrm>
            <a:off x="3249544" y="5641550"/>
            <a:ext cx="117683" cy="254479"/>
          </a:xfrm>
          <a:custGeom>
            <a:avLst/>
            <a:gdLst>
              <a:gd name="connsiteX0" fmla="*/ 111194 w 117683"/>
              <a:gd name="connsiteY0" fmla="*/ 425 h 254479"/>
              <a:gd name="connsiteX1" fmla="*/ 111194 w 117683"/>
              <a:gd name="connsiteY1" fmla="*/ 89325 h 254479"/>
              <a:gd name="connsiteX2" fmla="*/ 34994 w 117683"/>
              <a:gd name="connsiteY2" fmla="*/ 168700 h 254479"/>
              <a:gd name="connsiteX3" fmla="*/ 69 w 117683"/>
              <a:gd name="connsiteY3" fmla="*/ 254425 h 254479"/>
              <a:gd name="connsiteX4" fmla="*/ 42931 w 117683"/>
              <a:gd name="connsiteY4" fmla="*/ 156000 h 254479"/>
              <a:gd name="connsiteX5" fmla="*/ 90556 w 117683"/>
              <a:gd name="connsiteY5" fmla="*/ 59163 h 254479"/>
              <a:gd name="connsiteX6" fmla="*/ 111194 w 117683"/>
              <a:gd name="connsiteY6" fmla="*/ 425 h 25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83" h="254479">
                <a:moveTo>
                  <a:pt x="111194" y="425"/>
                </a:moveTo>
                <a:cubicBezTo>
                  <a:pt x="114634" y="5452"/>
                  <a:pt x="123894" y="61279"/>
                  <a:pt x="111194" y="89325"/>
                </a:cubicBezTo>
                <a:cubicBezTo>
                  <a:pt x="98494" y="117371"/>
                  <a:pt x="53515" y="141183"/>
                  <a:pt x="34994" y="168700"/>
                </a:cubicBezTo>
                <a:cubicBezTo>
                  <a:pt x="16473" y="196217"/>
                  <a:pt x="-1254" y="256542"/>
                  <a:pt x="69" y="254425"/>
                </a:cubicBezTo>
                <a:cubicBezTo>
                  <a:pt x="1392" y="252308"/>
                  <a:pt x="27850" y="188544"/>
                  <a:pt x="42931" y="156000"/>
                </a:cubicBezTo>
                <a:cubicBezTo>
                  <a:pt x="58012" y="123456"/>
                  <a:pt x="78650" y="82182"/>
                  <a:pt x="90556" y="59163"/>
                </a:cubicBezTo>
                <a:cubicBezTo>
                  <a:pt x="102462" y="36144"/>
                  <a:pt x="107754" y="-4602"/>
                  <a:pt x="111194" y="4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294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ヴァレンティノ" hidden="1">
            <a:extLst>
              <a:ext uri="{FF2B5EF4-FFF2-40B4-BE49-F238E27FC236}">
                <a16:creationId xmlns:a16="http://schemas.microsoft.com/office/drawing/2014/main" id="{524517A1-051D-4523-B095-6D7D31C5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"/>
            <a:ext cx="8496300" cy="127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EF23045C-DE14-475B-BA6A-AB322D0763A9}"/>
              </a:ext>
            </a:extLst>
          </p:cNvPr>
          <p:cNvSpPr/>
          <p:nvPr/>
        </p:nvSpPr>
        <p:spPr>
          <a:xfrm>
            <a:off x="2133586" y="2879637"/>
            <a:ext cx="90880" cy="244603"/>
          </a:xfrm>
          <a:custGeom>
            <a:avLst/>
            <a:gdLst>
              <a:gd name="connsiteX0" fmla="*/ 14 w 90880"/>
              <a:gd name="connsiteY0" fmla="*/ 88 h 244603"/>
              <a:gd name="connsiteX1" fmla="*/ 41289 w 90880"/>
              <a:gd name="connsiteY1" fmla="*/ 108038 h 244603"/>
              <a:gd name="connsiteX2" fmla="*/ 42877 w 90880"/>
              <a:gd name="connsiteY2" fmla="*/ 166776 h 244603"/>
              <a:gd name="connsiteX3" fmla="*/ 65102 w 90880"/>
              <a:gd name="connsiteY3" fmla="*/ 201701 h 244603"/>
              <a:gd name="connsiteX4" fmla="*/ 90502 w 90880"/>
              <a:gd name="connsiteY4" fmla="*/ 244563 h 244603"/>
              <a:gd name="connsiteX5" fmla="*/ 44464 w 90880"/>
              <a:gd name="connsiteY5" fmla="*/ 193763 h 244603"/>
              <a:gd name="connsiteX6" fmla="*/ 36527 w 90880"/>
              <a:gd name="connsiteY6" fmla="*/ 127088 h 244603"/>
              <a:gd name="connsiteX7" fmla="*/ 14 w 90880"/>
              <a:gd name="connsiteY7" fmla="*/ 88 h 24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880" h="244603">
                <a:moveTo>
                  <a:pt x="14" y="88"/>
                </a:moveTo>
                <a:cubicBezTo>
                  <a:pt x="808" y="-3087"/>
                  <a:pt x="34145" y="80257"/>
                  <a:pt x="41289" y="108038"/>
                </a:cubicBezTo>
                <a:cubicBezTo>
                  <a:pt x="48433" y="135819"/>
                  <a:pt x="38908" y="151166"/>
                  <a:pt x="42877" y="166776"/>
                </a:cubicBezTo>
                <a:cubicBezTo>
                  <a:pt x="46846" y="182386"/>
                  <a:pt x="57165" y="188737"/>
                  <a:pt x="65102" y="201701"/>
                </a:cubicBezTo>
                <a:cubicBezTo>
                  <a:pt x="73039" y="214665"/>
                  <a:pt x="93942" y="245886"/>
                  <a:pt x="90502" y="244563"/>
                </a:cubicBezTo>
                <a:cubicBezTo>
                  <a:pt x="87062" y="243240"/>
                  <a:pt x="53460" y="213342"/>
                  <a:pt x="44464" y="193763"/>
                </a:cubicBezTo>
                <a:cubicBezTo>
                  <a:pt x="35468" y="174184"/>
                  <a:pt x="41819" y="155663"/>
                  <a:pt x="36527" y="127088"/>
                </a:cubicBezTo>
                <a:cubicBezTo>
                  <a:pt x="31235" y="98513"/>
                  <a:pt x="-780" y="3263"/>
                  <a:pt x="14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0EA60349-55C2-4E55-825F-3323D7201734}"/>
              </a:ext>
            </a:extLst>
          </p:cNvPr>
          <p:cNvSpPr/>
          <p:nvPr/>
        </p:nvSpPr>
        <p:spPr>
          <a:xfrm>
            <a:off x="2174155" y="2866120"/>
            <a:ext cx="386175" cy="367758"/>
          </a:xfrm>
          <a:custGeom>
            <a:avLst/>
            <a:gdLst>
              <a:gd name="connsiteX0" fmla="*/ 5483 w 386175"/>
              <a:gd name="connsiteY0" fmla="*/ 2493 h 367758"/>
              <a:gd name="connsiteX1" fmla="*/ 3895 w 386175"/>
              <a:gd name="connsiteY1" fmla="*/ 102505 h 367758"/>
              <a:gd name="connsiteX2" fmla="*/ 38820 w 386175"/>
              <a:gd name="connsiteY2" fmla="*/ 205693 h 367758"/>
              <a:gd name="connsiteX3" fmla="*/ 153120 w 386175"/>
              <a:gd name="connsiteY3" fmla="*/ 277130 h 367758"/>
              <a:gd name="connsiteX4" fmla="*/ 281708 w 386175"/>
              <a:gd name="connsiteY4" fmla="*/ 321580 h 367758"/>
              <a:gd name="connsiteX5" fmla="*/ 384895 w 386175"/>
              <a:gd name="connsiteY5" fmla="*/ 367618 h 367758"/>
              <a:gd name="connsiteX6" fmla="*/ 326158 w 386175"/>
              <a:gd name="connsiteY6" fmla="*/ 334280 h 367758"/>
              <a:gd name="connsiteX7" fmla="*/ 140420 w 386175"/>
              <a:gd name="connsiteY7" fmla="*/ 288243 h 367758"/>
              <a:gd name="connsiteX8" fmla="*/ 45170 w 386175"/>
              <a:gd name="connsiteY8" fmla="*/ 210455 h 367758"/>
              <a:gd name="connsiteX9" fmla="*/ 5483 w 386175"/>
              <a:gd name="connsiteY9" fmla="*/ 2493 h 36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175" h="367758">
                <a:moveTo>
                  <a:pt x="5483" y="2493"/>
                </a:moveTo>
                <a:cubicBezTo>
                  <a:pt x="-1396" y="-15499"/>
                  <a:pt x="-1661" y="68638"/>
                  <a:pt x="3895" y="102505"/>
                </a:cubicBezTo>
                <a:cubicBezTo>
                  <a:pt x="9451" y="136372"/>
                  <a:pt x="13949" y="176589"/>
                  <a:pt x="38820" y="205693"/>
                </a:cubicBezTo>
                <a:cubicBezTo>
                  <a:pt x="63691" y="234797"/>
                  <a:pt x="112639" y="257816"/>
                  <a:pt x="153120" y="277130"/>
                </a:cubicBezTo>
                <a:cubicBezTo>
                  <a:pt x="193601" y="296444"/>
                  <a:pt x="243079" y="306499"/>
                  <a:pt x="281708" y="321580"/>
                </a:cubicBezTo>
                <a:cubicBezTo>
                  <a:pt x="320337" y="336661"/>
                  <a:pt x="377487" y="365501"/>
                  <a:pt x="384895" y="367618"/>
                </a:cubicBezTo>
                <a:cubicBezTo>
                  <a:pt x="392303" y="369735"/>
                  <a:pt x="366904" y="347509"/>
                  <a:pt x="326158" y="334280"/>
                </a:cubicBezTo>
                <a:cubicBezTo>
                  <a:pt x="285412" y="321051"/>
                  <a:pt x="187251" y="308881"/>
                  <a:pt x="140420" y="288243"/>
                </a:cubicBezTo>
                <a:cubicBezTo>
                  <a:pt x="93589" y="267605"/>
                  <a:pt x="68189" y="257022"/>
                  <a:pt x="45170" y="210455"/>
                </a:cubicBezTo>
                <a:cubicBezTo>
                  <a:pt x="22151" y="163888"/>
                  <a:pt x="12362" y="20485"/>
                  <a:pt x="5483" y="2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F6412B7F-30B5-4DF6-81C2-8A0EBB9E27E6}"/>
              </a:ext>
            </a:extLst>
          </p:cNvPr>
          <p:cNvSpPr/>
          <p:nvPr/>
        </p:nvSpPr>
        <p:spPr>
          <a:xfrm>
            <a:off x="2219653" y="3131631"/>
            <a:ext cx="370080" cy="135617"/>
          </a:xfrm>
          <a:custGeom>
            <a:avLst/>
            <a:gdLst>
              <a:gd name="connsiteX0" fmla="*/ 1260 w 370080"/>
              <a:gd name="connsiteY0" fmla="*/ 507 h 135617"/>
              <a:gd name="connsiteX1" fmla="*/ 26660 w 370080"/>
              <a:gd name="connsiteY1" fmla="*/ 106869 h 135617"/>
              <a:gd name="connsiteX2" fmla="*/ 204460 w 370080"/>
              <a:gd name="connsiteY2" fmla="*/ 135444 h 135617"/>
              <a:gd name="connsiteX3" fmla="*/ 367972 w 370080"/>
              <a:gd name="connsiteY3" fmla="*/ 119569 h 135617"/>
              <a:gd name="connsiteX4" fmla="*/ 288597 w 370080"/>
              <a:gd name="connsiteY4" fmla="*/ 127507 h 135617"/>
              <a:gd name="connsiteX5" fmla="*/ 163185 w 370080"/>
              <a:gd name="connsiteY5" fmla="*/ 127507 h 135617"/>
              <a:gd name="connsiteX6" fmla="*/ 61585 w 370080"/>
              <a:gd name="connsiteY6" fmla="*/ 100519 h 135617"/>
              <a:gd name="connsiteX7" fmla="*/ 10785 w 370080"/>
              <a:gd name="connsiteY7" fmla="*/ 67182 h 135617"/>
              <a:gd name="connsiteX8" fmla="*/ 1260 w 370080"/>
              <a:gd name="connsiteY8" fmla="*/ 507 h 13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080" h="135617">
                <a:moveTo>
                  <a:pt x="1260" y="507"/>
                </a:moveTo>
                <a:cubicBezTo>
                  <a:pt x="3906" y="7122"/>
                  <a:pt x="-7207" y="84380"/>
                  <a:pt x="26660" y="106869"/>
                </a:cubicBezTo>
                <a:cubicBezTo>
                  <a:pt x="60527" y="129358"/>
                  <a:pt x="147575" y="133327"/>
                  <a:pt x="204460" y="135444"/>
                </a:cubicBezTo>
                <a:cubicBezTo>
                  <a:pt x="261345" y="137561"/>
                  <a:pt x="367972" y="119569"/>
                  <a:pt x="367972" y="119569"/>
                </a:cubicBezTo>
                <a:cubicBezTo>
                  <a:pt x="381995" y="118246"/>
                  <a:pt x="322728" y="126184"/>
                  <a:pt x="288597" y="127507"/>
                </a:cubicBezTo>
                <a:cubicBezTo>
                  <a:pt x="254466" y="128830"/>
                  <a:pt x="201020" y="132005"/>
                  <a:pt x="163185" y="127507"/>
                </a:cubicBezTo>
                <a:cubicBezTo>
                  <a:pt x="125350" y="123009"/>
                  <a:pt x="86985" y="110573"/>
                  <a:pt x="61585" y="100519"/>
                </a:cubicBezTo>
                <a:cubicBezTo>
                  <a:pt x="36185" y="90465"/>
                  <a:pt x="22162" y="80411"/>
                  <a:pt x="10785" y="67182"/>
                </a:cubicBezTo>
                <a:cubicBezTo>
                  <a:pt x="-592" y="53953"/>
                  <a:pt x="-1386" y="-6108"/>
                  <a:pt x="1260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7E5DA03-080B-4FFE-9DBE-887D89257F97}"/>
              </a:ext>
            </a:extLst>
          </p:cNvPr>
          <p:cNvSpPr/>
          <p:nvPr/>
        </p:nvSpPr>
        <p:spPr>
          <a:xfrm>
            <a:off x="2179625" y="3064740"/>
            <a:ext cx="498897" cy="254053"/>
          </a:xfrm>
          <a:custGeom>
            <a:avLst/>
            <a:gdLst>
              <a:gd name="connsiteX0" fmla="*/ 13 w 498897"/>
              <a:gd name="connsiteY0" fmla="*/ 723 h 254053"/>
              <a:gd name="connsiteX1" fmla="*/ 30175 w 498897"/>
              <a:gd name="connsiteY1" fmla="*/ 97560 h 254053"/>
              <a:gd name="connsiteX2" fmla="*/ 22238 w 498897"/>
              <a:gd name="connsiteY2" fmla="*/ 143598 h 254053"/>
              <a:gd name="connsiteX3" fmla="*/ 131775 w 498897"/>
              <a:gd name="connsiteY3" fmla="*/ 199160 h 254053"/>
              <a:gd name="connsiteX4" fmla="*/ 366725 w 498897"/>
              <a:gd name="connsiteY4" fmla="*/ 237260 h 254053"/>
              <a:gd name="connsiteX5" fmla="*/ 484200 w 498897"/>
              <a:gd name="connsiteY5" fmla="*/ 246785 h 254053"/>
              <a:gd name="connsiteX6" fmla="*/ 490550 w 498897"/>
              <a:gd name="connsiteY6" fmla="*/ 253135 h 254053"/>
              <a:gd name="connsiteX7" fmla="*/ 423875 w 498897"/>
              <a:gd name="connsiteY7" fmla="*/ 226148 h 254053"/>
              <a:gd name="connsiteX8" fmla="*/ 298463 w 498897"/>
              <a:gd name="connsiteY8" fmla="*/ 208685 h 254053"/>
              <a:gd name="connsiteX9" fmla="*/ 82563 w 498897"/>
              <a:gd name="connsiteY9" fmla="*/ 194398 h 254053"/>
              <a:gd name="connsiteX10" fmla="*/ 27000 w 498897"/>
              <a:gd name="connsiteY10" fmla="*/ 153123 h 254053"/>
              <a:gd name="connsiteX11" fmla="*/ 13 w 498897"/>
              <a:gd name="connsiteY11" fmla="*/ 723 h 25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8897" h="254053">
                <a:moveTo>
                  <a:pt x="13" y="723"/>
                </a:moveTo>
                <a:cubicBezTo>
                  <a:pt x="542" y="-8537"/>
                  <a:pt x="26471" y="73748"/>
                  <a:pt x="30175" y="97560"/>
                </a:cubicBezTo>
                <a:cubicBezTo>
                  <a:pt x="33879" y="121373"/>
                  <a:pt x="5305" y="126665"/>
                  <a:pt x="22238" y="143598"/>
                </a:cubicBezTo>
                <a:cubicBezTo>
                  <a:pt x="39171" y="160531"/>
                  <a:pt x="74361" y="183550"/>
                  <a:pt x="131775" y="199160"/>
                </a:cubicBezTo>
                <a:cubicBezTo>
                  <a:pt x="189189" y="214770"/>
                  <a:pt x="307988" y="229323"/>
                  <a:pt x="366725" y="237260"/>
                </a:cubicBezTo>
                <a:cubicBezTo>
                  <a:pt x="425463" y="245198"/>
                  <a:pt x="463563" y="244139"/>
                  <a:pt x="484200" y="246785"/>
                </a:cubicBezTo>
                <a:cubicBezTo>
                  <a:pt x="504837" y="249431"/>
                  <a:pt x="500604" y="256575"/>
                  <a:pt x="490550" y="253135"/>
                </a:cubicBezTo>
                <a:cubicBezTo>
                  <a:pt x="480496" y="249696"/>
                  <a:pt x="455889" y="233556"/>
                  <a:pt x="423875" y="226148"/>
                </a:cubicBezTo>
                <a:cubicBezTo>
                  <a:pt x="391861" y="218740"/>
                  <a:pt x="355348" y="213977"/>
                  <a:pt x="298463" y="208685"/>
                </a:cubicBezTo>
                <a:cubicBezTo>
                  <a:pt x="241578" y="203393"/>
                  <a:pt x="127807" y="203658"/>
                  <a:pt x="82563" y="194398"/>
                </a:cubicBezTo>
                <a:cubicBezTo>
                  <a:pt x="37319" y="185138"/>
                  <a:pt x="38906" y="178788"/>
                  <a:pt x="27000" y="153123"/>
                </a:cubicBezTo>
                <a:cubicBezTo>
                  <a:pt x="15094" y="127458"/>
                  <a:pt x="-516" y="9983"/>
                  <a:pt x="13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860B0CA7-892D-40DC-AA86-8EFB08568BB4}"/>
              </a:ext>
            </a:extLst>
          </p:cNvPr>
          <p:cNvSpPr/>
          <p:nvPr/>
        </p:nvSpPr>
        <p:spPr>
          <a:xfrm>
            <a:off x="2549150" y="3204677"/>
            <a:ext cx="171204" cy="317682"/>
          </a:xfrm>
          <a:custGeom>
            <a:avLst/>
            <a:gdLst>
              <a:gd name="connsiteX0" fmla="*/ 375 w 171204"/>
              <a:gd name="connsiteY0" fmla="*/ 486 h 317682"/>
              <a:gd name="connsiteX1" fmla="*/ 105150 w 171204"/>
              <a:gd name="connsiteY1" fmla="*/ 67161 h 317682"/>
              <a:gd name="connsiteX2" fmla="*/ 167063 w 171204"/>
              <a:gd name="connsiteY2" fmla="*/ 105261 h 317682"/>
              <a:gd name="connsiteX3" fmla="*/ 165475 w 171204"/>
              <a:gd name="connsiteY3" fmla="*/ 135423 h 317682"/>
              <a:gd name="connsiteX4" fmla="*/ 165475 w 171204"/>
              <a:gd name="connsiteY4" fmla="*/ 311636 h 317682"/>
              <a:gd name="connsiteX5" fmla="*/ 159125 w 171204"/>
              <a:gd name="connsiteY5" fmla="*/ 264011 h 317682"/>
              <a:gd name="connsiteX6" fmla="*/ 151188 w 171204"/>
              <a:gd name="connsiteY6" fmla="*/ 138598 h 317682"/>
              <a:gd name="connsiteX7" fmla="*/ 151188 w 171204"/>
              <a:gd name="connsiteY7" fmla="*/ 110023 h 317682"/>
              <a:gd name="connsiteX8" fmla="*/ 375 w 171204"/>
              <a:gd name="connsiteY8" fmla="*/ 486 h 31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204" h="317682">
                <a:moveTo>
                  <a:pt x="375" y="486"/>
                </a:moveTo>
                <a:cubicBezTo>
                  <a:pt x="-7298" y="-6658"/>
                  <a:pt x="105150" y="67161"/>
                  <a:pt x="105150" y="67161"/>
                </a:cubicBezTo>
                <a:cubicBezTo>
                  <a:pt x="132931" y="84623"/>
                  <a:pt x="157009" y="93884"/>
                  <a:pt x="167063" y="105261"/>
                </a:cubicBezTo>
                <a:cubicBezTo>
                  <a:pt x="177117" y="116638"/>
                  <a:pt x="165740" y="101027"/>
                  <a:pt x="165475" y="135423"/>
                </a:cubicBezTo>
                <a:cubicBezTo>
                  <a:pt x="165210" y="169819"/>
                  <a:pt x="166533" y="290205"/>
                  <a:pt x="165475" y="311636"/>
                </a:cubicBezTo>
                <a:cubicBezTo>
                  <a:pt x="164417" y="333067"/>
                  <a:pt x="161506" y="292851"/>
                  <a:pt x="159125" y="264011"/>
                </a:cubicBezTo>
                <a:cubicBezTo>
                  <a:pt x="156744" y="235171"/>
                  <a:pt x="152511" y="164263"/>
                  <a:pt x="151188" y="138598"/>
                </a:cubicBezTo>
                <a:cubicBezTo>
                  <a:pt x="149865" y="112933"/>
                  <a:pt x="172884" y="130131"/>
                  <a:pt x="151188" y="110023"/>
                </a:cubicBezTo>
                <a:cubicBezTo>
                  <a:pt x="129492" y="89915"/>
                  <a:pt x="8048" y="7630"/>
                  <a:pt x="375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EF068AEB-BC14-45AE-8F84-BC0CBDB86BDC}"/>
              </a:ext>
            </a:extLst>
          </p:cNvPr>
          <p:cNvSpPr/>
          <p:nvPr/>
        </p:nvSpPr>
        <p:spPr>
          <a:xfrm>
            <a:off x="2598635" y="3263900"/>
            <a:ext cx="76385" cy="212102"/>
          </a:xfrm>
          <a:custGeom>
            <a:avLst/>
            <a:gdLst>
              <a:gd name="connsiteX0" fmla="*/ 103 w 76385"/>
              <a:gd name="connsiteY0" fmla="*/ 0 h 212102"/>
              <a:gd name="connsiteX1" fmla="*/ 57253 w 76385"/>
              <a:gd name="connsiteY1" fmla="*/ 76200 h 212102"/>
              <a:gd name="connsiteX2" fmla="*/ 66778 w 76385"/>
              <a:gd name="connsiteY2" fmla="*/ 123825 h 212102"/>
              <a:gd name="connsiteX3" fmla="*/ 66778 w 76385"/>
              <a:gd name="connsiteY3" fmla="*/ 190500 h 212102"/>
              <a:gd name="connsiteX4" fmla="*/ 69953 w 76385"/>
              <a:gd name="connsiteY4" fmla="*/ 209550 h 212102"/>
              <a:gd name="connsiteX5" fmla="*/ 71540 w 76385"/>
              <a:gd name="connsiteY5" fmla="*/ 141288 h 212102"/>
              <a:gd name="connsiteX6" fmla="*/ 73128 w 76385"/>
              <a:gd name="connsiteY6" fmla="*/ 74613 h 212102"/>
              <a:gd name="connsiteX7" fmla="*/ 103 w 76385"/>
              <a:gd name="connsiteY7" fmla="*/ 0 h 21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85" h="212102">
                <a:moveTo>
                  <a:pt x="103" y="0"/>
                </a:moveTo>
                <a:cubicBezTo>
                  <a:pt x="-2543" y="264"/>
                  <a:pt x="46141" y="55563"/>
                  <a:pt x="57253" y="76200"/>
                </a:cubicBezTo>
                <a:cubicBezTo>
                  <a:pt x="68365" y="96837"/>
                  <a:pt x="65191" y="104775"/>
                  <a:pt x="66778" y="123825"/>
                </a:cubicBezTo>
                <a:cubicBezTo>
                  <a:pt x="68365" y="142875"/>
                  <a:pt x="66249" y="176213"/>
                  <a:pt x="66778" y="190500"/>
                </a:cubicBezTo>
                <a:cubicBezTo>
                  <a:pt x="67307" y="204788"/>
                  <a:pt x="69159" y="217752"/>
                  <a:pt x="69953" y="209550"/>
                </a:cubicBezTo>
                <a:cubicBezTo>
                  <a:pt x="70747" y="201348"/>
                  <a:pt x="71011" y="163777"/>
                  <a:pt x="71540" y="141288"/>
                </a:cubicBezTo>
                <a:cubicBezTo>
                  <a:pt x="72069" y="118799"/>
                  <a:pt x="81066" y="95515"/>
                  <a:pt x="73128" y="74613"/>
                </a:cubicBezTo>
                <a:cubicBezTo>
                  <a:pt x="65191" y="53711"/>
                  <a:pt x="2749" y="-264"/>
                  <a:pt x="1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84A9F783-5305-4CC6-8920-51522956A207}"/>
              </a:ext>
            </a:extLst>
          </p:cNvPr>
          <p:cNvSpPr/>
          <p:nvPr/>
        </p:nvSpPr>
        <p:spPr>
          <a:xfrm>
            <a:off x="2244709" y="3276349"/>
            <a:ext cx="480703" cy="268588"/>
          </a:xfrm>
          <a:custGeom>
            <a:avLst/>
            <a:gdLst>
              <a:gd name="connsiteX0" fmla="*/ 1604 w 480703"/>
              <a:gd name="connsiteY0" fmla="*/ 251 h 268588"/>
              <a:gd name="connsiteX1" fmla="*/ 152416 w 480703"/>
              <a:gd name="connsiteY1" fmla="*/ 87564 h 268588"/>
              <a:gd name="connsiteX2" fmla="*/ 388954 w 480703"/>
              <a:gd name="connsiteY2" fmla="*/ 209801 h 268588"/>
              <a:gd name="connsiteX3" fmla="*/ 479441 w 480703"/>
              <a:gd name="connsiteY3" fmla="*/ 268539 h 268588"/>
              <a:gd name="connsiteX4" fmla="*/ 438166 w 480703"/>
              <a:gd name="connsiteY4" fmla="*/ 219326 h 268588"/>
              <a:gd name="connsiteX5" fmla="*/ 385779 w 480703"/>
              <a:gd name="connsiteY5" fmla="*/ 184401 h 268588"/>
              <a:gd name="connsiteX6" fmla="*/ 246079 w 480703"/>
              <a:gd name="connsiteY6" fmla="*/ 114551 h 268588"/>
              <a:gd name="connsiteX7" fmla="*/ 1604 w 480703"/>
              <a:gd name="connsiteY7" fmla="*/ 251 h 26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703" h="268588">
                <a:moveTo>
                  <a:pt x="1604" y="251"/>
                </a:moveTo>
                <a:cubicBezTo>
                  <a:pt x="-14007" y="-4247"/>
                  <a:pt x="87858" y="52639"/>
                  <a:pt x="152416" y="87564"/>
                </a:cubicBezTo>
                <a:cubicBezTo>
                  <a:pt x="216974" y="122489"/>
                  <a:pt x="334450" y="179639"/>
                  <a:pt x="388954" y="209801"/>
                </a:cubicBezTo>
                <a:cubicBezTo>
                  <a:pt x="443458" y="239963"/>
                  <a:pt x="471239" y="266951"/>
                  <a:pt x="479441" y="268539"/>
                </a:cubicBezTo>
                <a:cubicBezTo>
                  <a:pt x="487643" y="270127"/>
                  <a:pt x="453776" y="233349"/>
                  <a:pt x="438166" y="219326"/>
                </a:cubicBezTo>
                <a:cubicBezTo>
                  <a:pt x="422556" y="205303"/>
                  <a:pt x="417793" y="201863"/>
                  <a:pt x="385779" y="184401"/>
                </a:cubicBezTo>
                <a:cubicBezTo>
                  <a:pt x="353765" y="166939"/>
                  <a:pt x="310108" y="142332"/>
                  <a:pt x="246079" y="114551"/>
                </a:cubicBezTo>
                <a:cubicBezTo>
                  <a:pt x="182050" y="86770"/>
                  <a:pt x="17215" y="4749"/>
                  <a:pt x="1604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8226EA0D-962A-4BDF-A5F8-53AB9EB09CAB}"/>
              </a:ext>
            </a:extLst>
          </p:cNvPr>
          <p:cNvSpPr/>
          <p:nvPr/>
        </p:nvSpPr>
        <p:spPr>
          <a:xfrm>
            <a:off x="2200169" y="3247993"/>
            <a:ext cx="271707" cy="271511"/>
          </a:xfrm>
          <a:custGeom>
            <a:avLst/>
            <a:gdLst>
              <a:gd name="connsiteX0" fmla="*/ 68369 w 271707"/>
              <a:gd name="connsiteY0" fmla="*/ 32 h 271511"/>
              <a:gd name="connsiteX1" fmla="*/ 3281 w 271707"/>
              <a:gd name="connsiteY1" fmla="*/ 117507 h 271511"/>
              <a:gd name="connsiteX2" fmla="*/ 28681 w 271707"/>
              <a:gd name="connsiteY2" fmla="*/ 111157 h 271511"/>
              <a:gd name="connsiteX3" fmla="*/ 189019 w 271707"/>
              <a:gd name="connsiteY3" fmla="*/ 176245 h 271511"/>
              <a:gd name="connsiteX4" fmla="*/ 269981 w 271707"/>
              <a:gd name="connsiteY4" fmla="*/ 228632 h 271511"/>
              <a:gd name="connsiteX5" fmla="*/ 244581 w 271707"/>
              <a:gd name="connsiteY5" fmla="*/ 271495 h 271511"/>
              <a:gd name="connsiteX6" fmla="*/ 271569 w 271707"/>
              <a:gd name="connsiteY6" fmla="*/ 223870 h 271511"/>
              <a:gd name="connsiteX7" fmla="*/ 230294 w 271707"/>
              <a:gd name="connsiteY7" fmla="*/ 185770 h 271511"/>
              <a:gd name="connsiteX8" fmla="*/ 36619 w 271707"/>
              <a:gd name="connsiteY8" fmla="*/ 130207 h 271511"/>
              <a:gd name="connsiteX9" fmla="*/ 68369 w 271707"/>
              <a:gd name="connsiteY9" fmla="*/ 32 h 27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707" h="271511">
                <a:moveTo>
                  <a:pt x="68369" y="32"/>
                </a:moveTo>
                <a:cubicBezTo>
                  <a:pt x="62813" y="-2085"/>
                  <a:pt x="9896" y="98986"/>
                  <a:pt x="3281" y="117507"/>
                </a:cubicBezTo>
                <a:cubicBezTo>
                  <a:pt x="-3334" y="136028"/>
                  <a:pt x="-2275" y="101367"/>
                  <a:pt x="28681" y="111157"/>
                </a:cubicBezTo>
                <a:cubicBezTo>
                  <a:pt x="59637" y="120947"/>
                  <a:pt x="148802" y="156666"/>
                  <a:pt x="189019" y="176245"/>
                </a:cubicBezTo>
                <a:cubicBezTo>
                  <a:pt x="229236" y="195824"/>
                  <a:pt x="260721" y="212757"/>
                  <a:pt x="269981" y="228632"/>
                </a:cubicBezTo>
                <a:cubicBezTo>
                  <a:pt x="279241" y="244507"/>
                  <a:pt x="244316" y="272289"/>
                  <a:pt x="244581" y="271495"/>
                </a:cubicBezTo>
                <a:cubicBezTo>
                  <a:pt x="244846" y="270701"/>
                  <a:pt x="273950" y="238158"/>
                  <a:pt x="271569" y="223870"/>
                </a:cubicBezTo>
                <a:cubicBezTo>
                  <a:pt x="269188" y="209583"/>
                  <a:pt x="269452" y="201380"/>
                  <a:pt x="230294" y="185770"/>
                </a:cubicBezTo>
                <a:cubicBezTo>
                  <a:pt x="191136" y="170160"/>
                  <a:pt x="61490" y="157724"/>
                  <a:pt x="36619" y="130207"/>
                </a:cubicBezTo>
                <a:cubicBezTo>
                  <a:pt x="11748" y="102690"/>
                  <a:pt x="73925" y="2149"/>
                  <a:pt x="68369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11F80B5E-0D13-443C-BDFB-BF22C11412DA}"/>
              </a:ext>
            </a:extLst>
          </p:cNvPr>
          <p:cNvSpPr/>
          <p:nvPr/>
        </p:nvSpPr>
        <p:spPr>
          <a:xfrm>
            <a:off x="2192537" y="3422392"/>
            <a:ext cx="253806" cy="154431"/>
          </a:xfrm>
          <a:custGeom>
            <a:avLst/>
            <a:gdLst>
              <a:gd name="connsiteX0" fmla="*/ 168076 w 253806"/>
              <a:gd name="connsiteY0" fmla="*/ 258 h 154431"/>
              <a:gd name="connsiteX1" fmla="*/ 68063 w 253806"/>
              <a:gd name="connsiteY1" fmla="*/ 87571 h 154431"/>
              <a:gd name="connsiteX2" fmla="*/ 2976 w 253806"/>
              <a:gd name="connsiteY2" fmla="*/ 114558 h 154431"/>
              <a:gd name="connsiteX3" fmla="*/ 60126 w 253806"/>
              <a:gd name="connsiteY3" fmla="*/ 125671 h 154431"/>
              <a:gd name="connsiteX4" fmla="*/ 253801 w 253806"/>
              <a:gd name="connsiteY4" fmla="*/ 154246 h 154431"/>
              <a:gd name="connsiteX5" fmla="*/ 53776 w 253806"/>
              <a:gd name="connsiteY5" fmla="*/ 136783 h 154431"/>
              <a:gd name="connsiteX6" fmla="*/ 1388 w 253806"/>
              <a:gd name="connsiteY6" fmla="*/ 112971 h 154431"/>
              <a:gd name="connsiteX7" fmla="*/ 93463 w 253806"/>
              <a:gd name="connsiteY7" fmla="*/ 62171 h 154431"/>
              <a:gd name="connsiteX8" fmla="*/ 168076 w 253806"/>
              <a:gd name="connsiteY8" fmla="*/ 258 h 15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806" h="154431">
                <a:moveTo>
                  <a:pt x="168076" y="258"/>
                </a:moveTo>
                <a:cubicBezTo>
                  <a:pt x="163843" y="4491"/>
                  <a:pt x="95580" y="68521"/>
                  <a:pt x="68063" y="87571"/>
                </a:cubicBezTo>
                <a:cubicBezTo>
                  <a:pt x="40546" y="106621"/>
                  <a:pt x="4299" y="108208"/>
                  <a:pt x="2976" y="114558"/>
                </a:cubicBezTo>
                <a:cubicBezTo>
                  <a:pt x="1653" y="120908"/>
                  <a:pt x="18322" y="119056"/>
                  <a:pt x="60126" y="125671"/>
                </a:cubicBezTo>
                <a:cubicBezTo>
                  <a:pt x="101930" y="132286"/>
                  <a:pt x="254859" y="152394"/>
                  <a:pt x="253801" y="154246"/>
                </a:cubicBezTo>
                <a:cubicBezTo>
                  <a:pt x="252743" y="156098"/>
                  <a:pt x="95845" y="143662"/>
                  <a:pt x="53776" y="136783"/>
                </a:cubicBezTo>
                <a:cubicBezTo>
                  <a:pt x="11707" y="129904"/>
                  <a:pt x="-5226" y="125406"/>
                  <a:pt x="1388" y="112971"/>
                </a:cubicBezTo>
                <a:cubicBezTo>
                  <a:pt x="8002" y="100536"/>
                  <a:pt x="67534" y="79369"/>
                  <a:pt x="93463" y="62171"/>
                </a:cubicBezTo>
                <a:cubicBezTo>
                  <a:pt x="119392" y="44973"/>
                  <a:pt x="172309" y="-3975"/>
                  <a:pt x="168076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5BAC825C-54C3-45AA-9FA7-58181F7CC637}"/>
              </a:ext>
            </a:extLst>
          </p:cNvPr>
          <p:cNvSpPr/>
          <p:nvPr/>
        </p:nvSpPr>
        <p:spPr>
          <a:xfrm>
            <a:off x="2248918" y="3451190"/>
            <a:ext cx="321245" cy="146157"/>
          </a:xfrm>
          <a:custGeom>
            <a:avLst/>
            <a:gdLst>
              <a:gd name="connsiteX0" fmla="*/ 138682 w 321245"/>
              <a:gd name="connsiteY0" fmla="*/ 35 h 146157"/>
              <a:gd name="connsiteX1" fmla="*/ 570 w 321245"/>
              <a:gd name="connsiteY1" fmla="*/ 73060 h 146157"/>
              <a:gd name="connsiteX2" fmla="*/ 86295 w 321245"/>
              <a:gd name="connsiteY2" fmla="*/ 90523 h 146157"/>
              <a:gd name="connsiteX3" fmla="*/ 281557 w 321245"/>
              <a:gd name="connsiteY3" fmla="*/ 131798 h 146157"/>
              <a:gd name="connsiteX4" fmla="*/ 321245 w 321245"/>
              <a:gd name="connsiteY4" fmla="*/ 146085 h 146157"/>
              <a:gd name="connsiteX5" fmla="*/ 281557 w 321245"/>
              <a:gd name="connsiteY5" fmla="*/ 127035 h 146157"/>
              <a:gd name="connsiteX6" fmla="*/ 154557 w 321245"/>
              <a:gd name="connsiteY6" fmla="*/ 93698 h 146157"/>
              <a:gd name="connsiteX7" fmla="*/ 38670 w 321245"/>
              <a:gd name="connsiteY7" fmla="*/ 63535 h 146157"/>
              <a:gd name="connsiteX8" fmla="*/ 138682 w 321245"/>
              <a:gd name="connsiteY8" fmla="*/ 35 h 14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245" h="146157">
                <a:moveTo>
                  <a:pt x="138682" y="35"/>
                </a:moveTo>
                <a:cubicBezTo>
                  <a:pt x="132332" y="1623"/>
                  <a:pt x="9301" y="57979"/>
                  <a:pt x="570" y="73060"/>
                </a:cubicBezTo>
                <a:cubicBezTo>
                  <a:pt x="-8161" y="88141"/>
                  <a:pt x="86295" y="90523"/>
                  <a:pt x="86295" y="90523"/>
                </a:cubicBezTo>
                <a:lnTo>
                  <a:pt x="281557" y="131798"/>
                </a:lnTo>
                <a:cubicBezTo>
                  <a:pt x="320715" y="141058"/>
                  <a:pt x="321245" y="146879"/>
                  <a:pt x="321245" y="146085"/>
                </a:cubicBezTo>
                <a:cubicBezTo>
                  <a:pt x="321245" y="145291"/>
                  <a:pt x="309338" y="135766"/>
                  <a:pt x="281557" y="127035"/>
                </a:cubicBezTo>
                <a:cubicBezTo>
                  <a:pt x="253776" y="118304"/>
                  <a:pt x="195038" y="104281"/>
                  <a:pt x="154557" y="93698"/>
                </a:cubicBezTo>
                <a:cubicBezTo>
                  <a:pt x="114076" y="83115"/>
                  <a:pt x="43168" y="76500"/>
                  <a:pt x="38670" y="63535"/>
                </a:cubicBezTo>
                <a:cubicBezTo>
                  <a:pt x="34172" y="50570"/>
                  <a:pt x="145032" y="-1553"/>
                  <a:pt x="138682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509D791D-7CB5-41F0-A26D-CC57A4F17B1E}"/>
              </a:ext>
            </a:extLst>
          </p:cNvPr>
          <p:cNvSpPr/>
          <p:nvPr/>
        </p:nvSpPr>
        <p:spPr>
          <a:xfrm>
            <a:off x="2727285" y="3339966"/>
            <a:ext cx="358848" cy="107155"/>
          </a:xfrm>
          <a:custGeom>
            <a:avLst/>
            <a:gdLst>
              <a:gd name="connsiteX0" fmla="*/ 40 w 358848"/>
              <a:gd name="connsiteY0" fmla="*/ 134 h 107155"/>
              <a:gd name="connsiteX1" fmla="*/ 150853 w 358848"/>
              <a:gd name="connsiteY1" fmla="*/ 93797 h 107155"/>
              <a:gd name="connsiteX2" fmla="*/ 357228 w 358848"/>
              <a:gd name="connsiteY2" fmla="*/ 106497 h 107155"/>
              <a:gd name="connsiteX3" fmla="*/ 241340 w 358848"/>
              <a:gd name="connsiteY3" fmla="*/ 93797 h 107155"/>
              <a:gd name="connsiteX4" fmla="*/ 136565 w 358848"/>
              <a:gd name="connsiteY4" fmla="*/ 73159 h 107155"/>
              <a:gd name="connsiteX5" fmla="*/ 40 w 358848"/>
              <a:gd name="connsiteY5" fmla="*/ 134 h 10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848" h="107155">
                <a:moveTo>
                  <a:pt x="40" y="134"/>
                </a:moveTo>
                <a:cubicBezTo>
                  <a:pt x="2421" y="3574"/>
                  <a:pt x="91322" y="76070"/>
                  <a:pt x="150853" y="93797"/>
                </a:cubicBezTo>
                <a:cubicBezTo>
                  <a:pt x="210384" y="111524"/>
                  <a:pt x="342147" y="106497"/>
                  <a:pt x="357228" y="106497"/>
                </a:cubicBezTo>
                <a:cubicBezTo>
                  <a:pt x="372309" y="106497"/>
                  <a:pt x="278117" y="99353"/>
                  <a:pt x="241340" y="93797"/>
                </a:cubicBezTo>
                <a:cubicBezTo>
                  <a:pt x="204563" y="88241"/>
                  <a:pt x="172019" y="86124"/>
                  <a:pt x="136565" y="73159"/>
                </a:cubicBezTo>
                <a:cubicBezTo>
                  <a:pt x="101111" y="60194"/>
                  <a:pt x="-2341" y="-3306"/>
                  <a:pt x="40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CB237F10-798C-46E3-B073-F8AE1875C55A}"/>
              </a:ext>
            </a:extLst>
          </p:cNvPr>
          <p:cNvSpPr/>
          <p:nvPr/>
        </p:nvSpPr>
        <p:spPr>
          <a:xfrm>
            <a:off x="2943138" y="3446428"/>
            <a:ext cx="208056" cy="135032"/>
          </a:xfrm>
          <a:custGeom>
            <a:avLst/>
            <a:gdLst>
              <a:gd name="connsiteX0" fmla="*/ 131850 w 208056"/>
              <a:gd name="connsiteY0" fmla="*/ 35 h 135032"/>
              <a:gd name="connsiteX1" fmla="*/ 200112 w 208056"/>
              <a:gd name="connsiteY1" fmla="*/ 98460 h 135032"/>
              <a:gd name="connsiteX2" fmla="*/ 154075 w 208056"/>
              <a:gd name="connsiteY2" fmla="*/ 109572 h 135032"/>
              <a:gd name="connsiteX3" fmla="*/ 96925 w 208056"/>
              <a:gd name="connsiteY3" fmla="*/ 112747 h 135032"/>
              <a:gd name="connsiteX4" fmla="*/ 88987 w 208056"/>
              <a:gd name="connsiteY4" fmla="*/ 103222 h 135032"/>
              <a:gd name="connsiteX5" fmla="*/ 82637 w 208056"/>
              <a:gd name="connsiteY5" fmla="*/ 133385 h 135032"/>
              <a:gd name="connsiteX6" fmla="*/ 87 w 208056"/>
              <a:gd name="connsiteY6" fmla="*/ 115922 h 135032"/>
              <a:gd name="connsiteX7" fmla="*/ 68350 w 208056"/>
              <a:gd name="connsiteY7" fmla="*/ 134972 h 135032"/>
              <a:gd name="connsiteX8" fmla="*/ 142962 w 208056"/>
              <a:gd name="connsiteY8" fmla="*/ 120685 h 135032"/>
              <a:gd name="connsiteX9" fmla="*/ 208050 w 208056"/>
              <a:gd name="connsiteY9" fmla="*/ 87347 h 135032"/>
              <a:gd name="connsiteX10" fmla="*/ 131850 w 208056"/>
              <a:gd name="connsiteY10" fmla="*/ 35 h 13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056" h="135032">
                <a:moveTo>
                  <a:pt x="131850" y="35"/>
                </a:moveTo>
                <a:cubicBezTo>
                  <a:pt x="130527" y="1887"/>
                  <a:pt x="196408" y="80204"/>
                  <a:pt x="200112" y="98460"/>
                </a:cubicBezTo>
                <a:cubicBezTo>
                  <a:pt x="203816" y="116716"/>
                  <a:pt x="171273" y="107191"/>
                  <a:pt x="154075" y="109572"/>
                </a:cubicBezTo>
                <a:cubicBezTo>
                  <a:pt x="136877" y="111953"/>
                  <a:pt x="107773" y="113805"/>
                  <a:pt x="96925" y="112747"/>
                </a:cubicBezTo>
                <a:cubicBezTo>
                  <a:pt x="86077" y="111689"/>
                  <a:pt x="91368" y="99782"/>
                  <a:pt x="88987" y="103222"/>
                </a:cubicBezTo>
                <a:cubicBezTo>
                  <a:pt x="86606" y="106662"/>
                  <a:pt x="97454" y="131268"/>
                  <a:pt x="82637" y="133385"/>
                </a:cubicBezTo>
                <a:cubicBezTo>
                  <a:pt x="67820" y="135502"/>
                  <a:pt x="2468" y="115658"/>
                  <a:pt x="87" y="115922"/>
                </a:cubicBezTo>
                <a:cubicBezTo>
                  <a:pt x="-2294" y="116186"/>
                  <a:pt x="44538" y="134178"/>
                  <a:pt x="68350" y="134972"/>
                </a:cubicBezTo>
                <a:cubicBezTo>
                  <a:pt x="92162" y="135766"/>
                  <a:pt x="119679" y="128623"/>
                  <a:pt x="142962" y="120685"/>
                </a:cubicBezTo>
                <a:cubicBezTo>
                  <a:pt x="166245" y="112748"/>
                  <a:pt x="207256" y="104809"/>
                  <a:pt x="208050" y="87347"/>
                </a:cubicBezTo>
                <a:cubicBezTo>
                  <a:pt x="208844" y="69885"/>
                  <a:pt x="133173" y="-1817"/>
                  <a:pt x="131850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AA7A9A16-19E7-4A26-8B35-890D4FBFC3DD}"/>
              </a:ext>
            </a:extLst>
          </p:cNvPr>
          <p:cNvSpPr/>
          <p:nvPr/>
        </p:nvSpPr>
        <p:spPr>
          <a:xfrm>
            <a:off x="2946239" y="3504781"/>
            <a:ext cx="200741" cy="60415"/>
          </a:xfrm>
          <a:custGeom>
            <a:avLst/>
            <a:gdLst>
              <a:gd name="connsiteX0" fmla="*/ 200186 w 200741"/>
              <a:gd name="connsiteY0" fmla="*/ 24232 h 60415"/>
              <a:gd name="connsiteX1" fmla="*/ 104936 w 200741"/>
              <a:gd name="connsiteY1" fmla="*/ 22644 h 60415"/>
              <a:gd name="connsiteX2" fmla="*/ 70011 w 200741"/>
              <a:gd name="connsiteY2" fmla="*/ 419 h 60415"/>
              <a:gd name="connsiteX3" fmla="*/ 63661 w 200741"/>
              <a:gd name="connsiteY3" fmla="*/ 44869 h 60415"/>
              <a:gd name="connsiteX4" fmla="*/ 161 w 200741"/>
              <a:gd name="connsiteY4" fmla="*/ 28994 h 60415"/>
              <a:gd name="connsiteX5" fmla="*/ 46199 w 200741"/>
              <a:gd name="connsiteY5" fmla="*/ 57569 h 60415"/>
              <a:gd name="connsiteX6" fmla="*/ 70011 w 200741"/>
              <a:gd name="connsiteY6" fmla="*/ 55982 h 60415"/>
              <a:gd name="connsiteX7" fmla="*/ 85886 w 200741"/>
              <a:gd name="connsiteY7" fmla="*/ 27407 h 60415"/>
              <a:gd name="connsiteX8" fmla="*/ 141449 w 200741"/>
              <a:gd name="connsiteY8" fmla="*/ 33757 h 60415"/>
              <a:gd name="connsiteX9" fmla="*/ 200186 w 200741"/>
              <a:gd name="connsiteY9" fmla="*/ 24232 h 6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741" h="60415">
                <a:moveTo>
                  <a:pt x="200186" y="24232"/>
                </a:moveTo>
                <a:cubicBezTo>
                  <a:pt x="194101" y="22380"/>
                  <a:pt x="126632" y="26613"/>
                  <a:pt x="104936" y="22644"/>
                </a:cubicBezTo>
                <a:cubicBezTo>
                  <a:pt x="83240" y="18675"/>
                  <a:pt x="76890" y="-3285"/>
                  <a:pt x="70011" y="419"/>
                </a:cubicBezTo>
                <a:cubicBezTo>
                  <a:pt x="63132" y="4123"/>
                  <a:pt x="75303" y="40107"/>
                  <a:pt x="63661" y="44869"/>
                </a:cubicBezTo>
                <a:cubicBezTo>
                  <a:pt x="52019" y="49631"/>
                  <a:pt x="3071" y="26877"/>
                  <a:pt x="161" y="28994"/>
                </a:cubicBezTo>
                <a:cubicBezTo>
                  <a:pt x="-2749" y="31111"/>
                  <a:pt x="34557" y="53071"/>
                  <a:pt x="46199" y="57569"/>
                </a:cubicBezTo>
                <a:cubicBezTo>
                  <a:pt x="57841" y="62067"/>
                  <a:pt x="63397" y="61009"/>
                  <a:pt x="70011" y="55982"/>
                </a:cubicBezTo>
                <a:cubicBezTo>
                  <a:pt x="76625" y="50955"/>
                  <a:pt x="73980" y="31111"/>
                  <a:pt x="85886" y="27407"/>
                </a:cubicBezTo>
                <a:cubicBezTo>
                  <a:pt x="97792" y="23703"/>
                  <a:pt x="122134" y="33757"/>
                  <a:pt x="141449" y="33757"/>
                </a:cubicBezTo>
                <a:cubicBezTo>
                  <a:pt x="160764" y="33757"/>
                  <a:pt x="206271" y="26084"/>
                  <a:pt x="200186" y="24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56020A24-40DB-4301-8C59-503B29490EDC}"/>
              </a:ext>
            </a:extLst>
          </p:cNvPr>
          <p:cNvSpPr/>
          <p:nvPr/>
        </p:nvSpPr>
        <p:spPr>
          <a:xfrm>
            <a:off x="2497057" y="3524212"/>
            <a:ext cx="241499" cy="70942"/>
          </a:xfrm>
          <a:custGeom>
            <a:avLst/>
            <a:gdLst>
              <a:gd name="connsiteX0" fmla="*/ 241381 w 241499"/>
              <a:gd name="connsiteY0" fmla="*/ 38 h 70942"/>
              <a:gd name="connsiteX1" fmla="*/ 142956 w 241499"/>
              <a:gd name="connsiteY1" fmla="*/ 65126 h 70942"/>
              <a:gd name="connsiteX2" fmla="*/ 81 w 241499"/>
              <a:gd name="connsiteY2" fmla="*/ 66713 h 70942"/>
              <a:gd name="connsiteX3" fmla="*/ 123906 w 241499"/>
              <a:gd name="connsiteY3" fmla="*/ 55601 h 70942"/>
              <a:gd name="connsiteX4" fmla="*/ 241381 w 241499"/>
              <a:gd name="connsiteY4" fmla="*/ 38 h 7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99" h="70942">
                <a:moveTo>
                  <a:pt x="241381" y="38"/>
                </a:moveTo>
                <a:cubicBezTo>
                  <a:pt x="244556" y="1625"/>
                  <a:pt x="183173" y="54014"/>
                  <a:pt x="142956" y="65126"/>
                </a:cubicBezTo>
                <a:cubicBezTo>
                  <a:pt x="102739" y="76239"/>
                  <a:pt x="3256" y="68300"/>
                  <a:pt x="81" y="66713"/>
                </a:cubicBezTo>
                <a:cubicBezTo>
                  <a:pt x="-3094" y="65126"/>
                  <a:pt x="87129" y="64332"/>
                  <a:pt x="123906" y="55601"/>
                </a:cubicBezTo>
                <a:cubicBezTo>
                  <a:pt x="160683" y="46870"/>
                  <a:pt x="238206" y="-1549"/>
                  <a:pt x="241381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D2589123-894F-43BF-9EAE-96F816E79938}"/>
              </a:ext>
            </a:extLst>
          </p:cNvPr>
          <p:cNvSpPr/>
          <p:nvPr/>
        </p:nvSpPr>
        <p:spPr>
          <a:xfrm>
            <a:off x="2682496" y="3501087"/>
            <a:ext cx="97586" cy="123249"/>
          </a:xfrm>
          <a:custGeom>
            <a:avLst/>
            <a:gdLst>
              <a:gd name="connsiteX0" fmla="*/ 379 w 97586"/>
              <a:gd name="connsiteY0" fmla="*/ 121588 h 123249"/>
              <a:gd name="connsiteX1" fmla="*/ 95629 w 97586"/>
              <a:gd name="connsiteY1" fmla="*/ 938 h 123249"/>
              <a:gd name="connsiteX2" fmla="*/ 62292 w 97586"/>
              <a:gd name="connsiteY2" fmla="*/ 67613 h 123249"/>
              <a:gd name="connsiteX3" fmla="*/ 379 w 97586"/>
              <a:gd name="connsiteY3" fmla="*/ 121588 h 12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86" h="123249">
                <a:moveTo>
                  <a:pt x="379" y="121588"/>
                </a:moveTo>
                <a:cubicBezTo>
                  <a:pt x="5935" y="110475"/>
                  <a:pt x="85310" y="9934"/>
                  <a:pt x="95629" y="938"/>
                </a:cubicBezTo>
                <a:cubicBezTo>
                  <a:pt x="105948" y="-8058"/>
                  <a:pt x="72611" y="50151"/>
                  <a:pt x="62292" y="67613"/>
                </a:cubicBezTo>
                <a:cubicBezTo>
                  <a:pt x="51973" y="85075"/>
                  <a:pt x="-5177" y="132701"/>
                  <a:pt x="379" y="121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159F8F32-E56D-4A37-9C5A-BE0815274EC8}"/>
              </a:ext>
            </a:extLst>
          </p:cNvPr>
          <p:cNvSpPr/>
          <p:nvPr/>
        </p:nvSpPr>
        <p:spPr>
          <a:xfrm>
            <a:off x="2723785" y="3486137"/>
            <a:ext cx="261254" cy="115901"/>
          </a:xfrm>
          <a:custGeom>
            <a:avLst/>
            <a:gdLst>
              <a:gd name="connsiteX0" fmla="*/ 365 w 261254"/>
              <a:gd name="connsiteY0" fmla="*/ 13 h 115901"/>
              <a:gd name="connsiteX1" fmla="*/ 141653 w 261254"/>
              <a:gd name="connsiteY1" fmla="*/ 74626 h 115901"/>
              <a:gd name="connsiteX2" fmla="*/ 198803 w 261254"/>
              <a:gd name="connsiteY2" fmla="*/ 85738 h 115901"/>
              <a:gd name="connsiteX3" fmla="*/ 260715 w 261254"/>
              <a:gd name="connsiteY3" fmla="*/ 3188 h 115901"/>
              <a:gd name="connsiteX4" fmla="*/ 227378 w 261254"/>
              <a:gd name="connsiteY4" fmla="*/ 73038 h 115901"/>
              <a:gd name="connsiteX5" fmla="*/ 200390 w 261254"/>
              <a:gd name="connsiteY5" fmla="*/ 111138 h 115901"/>
              <a:gd name="connsiteX6" fmla="*/ 128953 w 261254"/>
              <a:gd name="connsiteY6" fmla="*/ 80976 h 115901"/>
              <a:gd name="connsiteX7" fmla="*/ 103553 w 261254"/>
              <a:gd name="connsiteY7" fmla="*/ 115901 h 115901"/>
              <a:gd name="connsiteX8" fmla="*/ 100378 w 261254"/>
              <a:gd name="connsiteY8" fmla="*/ 80976 h 115901"/>
              <a:gd name="connsiteX9" fmla="*/ 365 w 261254"/>
              <a:gd name="connsiteY9" fmla="*/ 13 h 11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254" h="115901">
                <a:moveTo>
                  <a:pt x="365" y="13"/>
                </a:moveTo>
                <a:cubicBezTo>
                  <a:pt x="7244" y="-1045"/>
                  <a:pt x="108580" y="60339"/>
                  <a:pt x="141653" y="74626"/>
                </a:cubicBezTo>
                <a:cubicBezTo>
                  <a:pt x="174726" y="88914"/>
                  <a:pt x="178959" y="97644"/>
                  <a:pt x="198803" y="85738"/>
                </a:cubicBezTo>
                <a:cubicBezTo>
                  <a:pt x="218647" y="73832"/>
                  <a:pt x="255953" y="5305"/>
                  <a:pt x="260715" y="3188"/>
                </a:cubicBezTo>
                <a:cubicBezTo>
                  <a:pt x="265477" y="1071"/>
                  <a:pt x="237432" y="55046"/>
                  <a:pt x="227378" y="73038"/>
                </a:cubicBezTo>
                <a:cubicBezTo>
                  <a:pt x="217324" y="91030"/>
                  <a:pt x="216794" y="109815"/>
                  <a:pt x="200390" y="111138"/>
                </a:cubicBezTo>
                <a:cubicBezTo>
                  <a:pt x="183986" y="112461"/>
                  <a:pt x="145092" y="80182"/>
                  <a:pt x="128953" y="80976"/>
                </a:cubicBezTo>
                <a:cubicBezTo>
                  <a:pt x="112814" y="81770"/>
                  <a:pt x="108315" y="115901"/>
                  <a:pt x="103553" y="115901"/>
                </a:cubicBezTo>
                <a:cubicBezTo>
                  <a:pt x="98791" y="115901"/>
                  <a:pt x="114930" y="97645"/>
                  <a:pt x="100378" y="80976"/>
                </a:cubicBezTo>
                <a:cubicBezTo>
                  <a:pt x="85826" y="64307"/>
                  <a:pt x="-6514" y="1071"/>
                  <a:pt x="36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6E214F7A-3893-4CA3-A558-1BEB74E712D3}"/>
              </a:ext>
            </a:extLst>
          </p:cNvPr>
          <p:cNvSpPr/>
          <p:nvPr/>
        </p:nvSpPr>
        <p:spPr>
          <a:xfrm>
            <a:off x="2581414" y="3607941"/>
            <a:ext cx="227263" cy="296115"/>
          </a:xfrm>
          <a:custGeom>
            <a:avLst/>
            <a:gdLst>
              <a:gd name="connsiteX0" fmla="*/ 1449 w 227263"/>
              <a:gd name="connsiteY0" fmla="*/ 447 h 296115"/>
              <a:gd name="connsiteX1" fmla="*/ 6211 w 227263"/>
              <a:gd name="connsiteY1" fmla="*/ 86172 h 296115"/>
              <a:gd name="connsiteX2" fmla="*/ 47486 w 227263"/>
              <a:gd name="connsiteY2" fmla="*/ 143322 h 296115"/>
              <a:gd name="connsiteX3" fmla="*/ 222111 w 227263"/>
              <a:gd name="connsiteY3" fmla="*/ 290959 h 296115"/>
              <a:gd name="connsiteX4" fmla="*/ 166549 w 227263"/>
              <a:gd name="connsiteY4" fmla="*/ 249684 h 296115"/>
              <a:gd name="connsiteX5" fmla="*/ 18911 w 227263"/>
              <a:gd name="connsiteY5" fmla="*/ 125859 h 296115"/>
              <a:gd name="connsiteX6" fmla="*/ 1449 w 227263"/>
              <a:gd name="connsiteY6" fmla="*/ 447 h 2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263" h="296115">
                <a:moveTo>
                  <a:pt x="1449" y="447"/>
                </a:moveTo>
                <a:cubicBezTo>
                  <a:pt x="-668" y="-6167"/>
                  <a:pt x="-1462" y="62360"/>
                  <a:pt x="6211" y="86172"/>
                </a:cubicBezTo>
                <a:cubicBezTo>
                  <a:pt x="13884" y="109984"/>
                  <a:pt x="11503" y="109191"/>
                  <a:pt x="47486" y="143322"/>
                </a:cubicBezTo>
                <a:cubicBezTo>
                  <a:pt x="83469" y="177453"/>
                  <a:pt x="202267" y="273232"/>
                  <a:pt x="222111" y="290959"/>
                </a:cubicBezTo>
                <a:cubicBezTo>
                  <a:pt x="241955" y="308686"/>
                  <a:pt x="200416" y="277201"/>
                  <a:pt x="166549" y="249684"/>
                </a:cubicBezTo>
                <a:cubicBezTo>
                  <a:pt x="132682" y="222167"/>
                  <a:pt x="45899" y="166605"/>
                  <a:pt x="18911" y="125859"/>
                </a:cubicBezTo>
                <a:cubicBezTo>
                  <a:pt x="-8077" y="85113"/>
                  <a:pt x="3566" y="7061"/>
                  <a:pt x="1449" y="44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D99F81A9-3758-4805-9C14-24FC90E31DBF}"/>
              </a:ext>
            </a:extLst>
          </p:cNvPr>
          <p:cNvSpPr/>
          <p:nvPr/>
        </p:nvSpPr>
        <p:spPr>
          <a:xfrm>
            <a:off x="2602291" y="3676651"/>
            <a:ext cx="253770" cy="290633"/>
          </a:xfrm>
          <a:custGeom>
            <a:avLst/>
            <a:gdLst>
              <a:gd name="connsiteX0" fmla="*/ 2797 w 253770"/>
              <a:gd name="connsiteY0" fmla="*/ 1587 h 290633"/>
              <a:gd name="connsiteX1" fmla="*/ 164722 w 253770"/>
              <a:gd name="connsiteY1" fmla="*/ 155574 h 290633"/>
              <a:gd name="connsiteX2" fmla="*/ 250447 w 253770"/>
              <a:gd name="connsiteY2" fmla="*/ 287337 h 290633"/>
              <a:gd name="connsiteX3" fmla="*/ 228222 w 253770"/>
              <a:gd name="connsiteY3" fmla="*/ 242887 h 290633"/>
              <a:gd name="connsiteX4" fmla="*/ 153609 w 253770"/>
              <a:gd name="connsiteY4" fmla="*/ 155574 h 290633"/>
              <a:gd name="connsiteX5" fmla="*/ 67884 w 253770"/>
              <a:gd name="connsiteY5" fmla="*/ 79374 h 290633"/>
              <a:gd name="connsiteX6" fmla="*/ 2797 w 253770"/>
              <a:gd name="connsiteY6" fmla="*/ 1587 h 29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770" h="290633">
                <a:moveTo>
                  <a:pt x="2797" y="1587"/>
                </a:moveTo>
                <a:cubicBezTo>
                  <a:pt x="18937" y="14287"/>
                  <a:pt x="123447" y="107949"/>
                  <a:pt x="164722" y="155574"/>
                </a:cubicBezTo>
                <a:cubicBezTo>
                  <a:pt x="205997" y="203199"/>
                  <a:pt x="239864" y="272785"/>
                  <a:pt x="250447" y="287337"/>
                </a:cubicBezTo>
                <a:cubicBezTo>
                  <a:pt x="261030" y="301889"/>
                  <a:pt x="244362" y="264847"/>
                  <a:pt x="228222" y="242887"/>
                </a:cubicBezTo>
                <a:cubicBezTo>
                  <a:pt x="212082" y="220927"/>
                  <a:pt x="180332" y="182826"/>
                  <a:pt x="153609" y="155574"/>
                </a:cubicBezTo>
                <a:cubicBezTo>
                  <a:pt x="126886" y="128322"/>
                  <a:pt x="91167" y="102922"/>
                  <a:pt x="67884" y="79374"/>
                </a:cubicBezTo>
                <a:cubicBezTo>
                  <a:pt x="44601" y="55826"/>
                  <a:pt x="-13343" y="-11113"/>
                  <a:pt x="2797" y="15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943A4DF5-DAD9-4DA7-B0AF-C34770FDB9F4}"/>
              </a:ext>
            </a:extLst>
          </p:cNvPr>
          <p:cNvSpPr/>
          <p:nvPr/>
        </p:nvSpPr>
        <p:spPr>
          <a:xfrm>
            <a:off x="2856862" y="3966863"/>
            <a:ext cx="326000" cy="306845"/>
          </a:xfrm>
          <a:custGeom>
            <a:avLst/>
            <a:gdLst>
              <a:gd name="connsiteX0" fmla="*/ 638 w 326000"/>
              <a:gd name="connsiteY0" fmla="*/ 300 h 306845"/>
              <a:gd name="connsiteX1" fmla="*/ 170501 w 326000"/>
              <a:gd name="connsiteY1" fmla="*/ 93962 h 306845"/>
              <a:gd name="connsiteX2" fmla="*/ 224476 w 326000"/>
              <a:gd name="connsiteY2" fmla="*/ 114600 h 306845"/>
              <a:gd name="connsiteX3" fmla="*/ 324488 w 326000"/>
              <a:gd name="connsiteY3" fmla="*/ 206675 h 306845"/>
              <a:gd name="connsiteX4" fmla="*/ 286388 w 326000"/>
              <a:gd name="connsiteY4" fmla="*/ 306687 h 306845"/>
              <a:gd name="connsiteX5" fmla="*/ 308613 w 326000"/>
              <a:gd name="connsiteY5" fmla="*/ 228900 h 306845"/>
              <a:gd name="connsiteX6" fmla="*/ 295913 w 326000"/>
              <a:gd name="connsiteY6" fmla="*/ 190800 h 306845"/>
              <a:gd name="connsiteX7" fmla="*/ 238763 w 326000"/>
              <a:gd name="connsiteY7" fmla="*/ 128887 h 306845"/>
              <a:gd name="connsiteX8" fmla="*/ 638 w 326000"/>
              <a:gd name="connsiteY8" fmla="*/ 300 h 30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000" h="306845">
                <a:moveTo>
                  <a:pt x="638" y="300"/>
                </a:moveTo>
                <a:cubicBezTo>
                  <a:pt x="-10739" y="-5521"/>
                  <a:pt x="133195" y="74912"/>
                  <a:pt x="170501" y="93962"/>
                </a:cubicBezTo>
                <a:cubicBezTo>
                  <a:pt x="207807" y="113012"/>
                  <a:pt x="198812" y="95815"/>
                  <a:pt x="224476" y="114600"/>
                </a:cubicBezTo>
                <a:cubicBezTo>
                  <a:pt x="250140" y="133385"/>
                  <a:pt x="314169" y="174660"/>
                  <a:pt x="324488" y="206675"/>
                </a:cubicBezTo>
                <a:cubicBezTo>
                  <a:pt x="334807" y="238690"/>
                  <a:pt x="289034" y="302983"/>
                  <a:pt x="286388" y="306687"/>
                </a:cubicBezTo>
                <a:cubicBezTo>
                  <a:pt x="283742" y="310391"/>
                  <a:pt x="307026" y="248214"/>
                  <a:pt x="308613" y="228900"/>
                </a:cubicBezTo>
                <a:cubicBezTo>
                  <a:pt x="310200" y="209586"/>
                  <a:pt x="307555" y="207469"/>
                  <a:pt x="295913" y="190800"/>
                </a:cubicBezTo>
                <a:cubicBezTo>
                  <a:pt x="284271" y="174131"/>
                  <a:pt x="284007" y="155874"/>
                  <a:pt x="238763" y="128887"/>
                </a:cubicBezTo>
                <a:cubicBezTo>
                  <a:pt x="193519" y="101900"/>
                  <a:pt x="12015" y="6121"/>
                  <a:pt x="638" y="3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B1DF951B-A269-4FA0-8C29-3A44F8EF3AA6}"/>
              </a:ext>
            </a:extLst>
          </p:cNvPr>
          <p:cNvSpPr/>
          <p:nvPr/>
        </p:nvSpPr>
        <p:spPr>
          <a:xfrm>
            <a:off x="2973772" y="4077736"/>
            <a:ext cx="68593" cy="261388"/>
          </a:xfrm>
          <a:custGeom>
            <a:avLst/>
            <a:gdLst>
              <a:gd name="connsiteX0" fmla="*/ 1203 w 68593"/>
              <a:gd name="connsiteY0" fmla="*/ 552 h 261388"/>
              <a:gd name="connsiteX1" fmla="*/ 25016 w 68593"/>
              <a:gd name="connsiteY1" fmla="*/ 83102 h 261388"/>
              <a:gd name="connsiteX2" fmla="*/ 59941 w 68593"/>
              <a:gd name="connsiteY2" fmla="*/ 183114 h 261388"/>
              <a:gd name="connsiteX3" fmla="*/ 63116 w 68593"/>
              <a:gd name="connsiteY3" fmla="*/ 260902 h 261388"/>
              <a:gd name="connsiteX4" fmla="*/ 67878 w 68593"/>
              <a:gd name="connsiteY4" fmla="*/ 211689 h 261388"/>
              <a:gd name="connsiteX5" fmla="*/ 63116 w 68593"/>
              <a:gd name="connsiteY5" fmla="*/ 124377 h 261388"/>
              <a:gd name="connsiteX6" fmla="*/ 1203 w 68593"/>
              <a:gd name="connsiteY6" fmla="*/ 552 h 26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93" h="261388">
                <a:moveTo>
                  <a:pt x="1203" y="552"/>
                </a:moveTo>
                <a:cubicBezTo>
                  <a:pt x="-5147" y="-6327"/>
                  <a:pt x="15226" y="52675"/>
                  <a:pt x="25016" y="83102"/>
                </a:cubicBezTo>
                <a:cubicBezTo>
                  <a:pt x="34806" y="113529"/>
                  <a:pt x="53591" y="153481"/>
                  <a:pt x="59941" y="183114"/>
                </a:cubicBezTo>
                <a:cubicBezTo>
                  <a:pt x="66291" y="212747"/>
                  <a:pt x="61793" y="256140"/>
                  <a:pt x="63116" y="260902"/>
                </a:cubicBezTo>
                <a:cubicBezTo>
                  <a:pt x="64439" y="265664"/>
                  <a:pt x="67878" y="234443"/>
                  <a:pt x="67878" y="211689"/>
                </a:cubicBezTo>
                <a:cubicBezTo>
                  <a:pt x="67878" y="188935"/>
                  <a:pt x="71318" y="158508"/>
                  <a:pt x="63116" y="124377"/>
                </a:cubicBezTo>
                <a:cubicBezTo>
                  <a:pt x="54914" y="90246"/>
                  <a:pt x="7553" y="7431"/>
                  <a:pt x="1203" y="55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C33995CD-DFC9-40D9-B242-025C86EB5385}"/>
              </a:ext>
            </a:extLst>
          </p:cNvPr>
          <p:cNvSpPr/>
          <p:nvPr/>
        </p:nvSpPr>
        <p:spPr>
          <a:xfrm>
            <a:off x="2870138" y="3995714"/>
            <a:ext cx="246455" cy="171905"/>
          </a:xfrm>
          <a:custGeom>
            <a:avLst/>
            <a:gdLst>
              <a:gd name="connsiteX0" fmla="*/ 62 w 246455"/>
              <a:gd name="connsiteY0" fmla="*/ 24 h 171905"/>
              <a:gd name="connsiteX1" fmla="*/ 135000 w 246455"/>
              <a:gd name="connsiteY1" fmla="*/ 74636 h 171905"/>
              <a:gd name="connsiteX2" fmla="*/ 225487 w 246455"/>
              <a:gd name="connsiteY2" fmla="*/ 146074 h 171905"/>
              <a:gd name="connsiteX3" fmla="*/ 246125 w 246455"/>
              <a:gd name="connsiteY3" fmla="*/ 171474 h 171905"/>
              <a:gd name="connsiteX4" fmla="*/ 215962 w 246455"/>
              <a:gd name="connsiteY4" fmla="*/ 128611 h 171905"/>
              <a:gd name="connsiteX5" fmla="*/ 152462 w 246455"/>
              <a:gd name="connsiteY5" fmla="*/ 82574 h 171905"/>
              <a:gd name="connsiteX6" fmla="*/ 62 w 246455"/>
              <a:gd name="connsiteY6" fmla="*/ 24 h 17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455" h="171905">
                <a:moveTo>
                  <a:pt x="62" y="24"/>
                </a:moveTo>
                <a:cubicBezTo>
                  <a:pt x="-2848" y="-1299"/>
                  <a:pt x="97429" y="50294"/>
                  <a:pt x="135000" y="74636"/>
                </a:cubicBezTo>
                <a:cubicBezTo>
                  <a:pt x="172571" y="98978"/>
                  <a:pt x="206966" y="129934"/>
                  <a:pt x="225487" y="146074"/>
                </a:cubicBezTo>
                <a:cubicBezTo>
                  <a:pt x="244008" y="162214"/>
                  <a:pt x="247712" y="174384"/>
                  <a:pt x="246125" y="171474"/>
                </a:cubicBezTo>
                <a:cubicBezTo>
                  <a:pt x="244538" y="168564"/>
                  <a:pt x="231573" y="143428"/>
                  <a:pt x="215962" y="128611"/>
                </a:cubicBezTo>
                <a:cubicBezTo>
                  <a:pt x="200352" y="113794"/>
                  <a:pt x="185799" y="102418"/>
                  <a:pt x="152462" y="82574"/>
                </a:cubicBezTo>
                <a:cubicBezTo>
                  <a:pt x="119125" y="62730"/>
                  <a:pt x="2972" y="1347"/>
                  <a:pt x="62" y="2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95614D93-DF92-4C32-A608-02481EE6D967}"/>
              </a:ext>
            </a:extLst>
          </p:cNvPr>
          <p:cNvSpPr/>
          <p:nvPr/>
        </p:nvSpPr>
        <p:spPr>
          <a:xfrm>
            <a:off x="2904859" y="4015946"/>
            <a:ext cx="116812" cy="320649"/>
          </a:xfrm>
          <a:custGeom>
            <a:avLst/>
            <a:gdLst>
              <a:gd name="connsiteX0" fmla="*/ 266 w 116812"/>
              <a:gd name="connsiteY0" fmla="*/ 429 h 320649"/>
              <a:gd name="connsiteX1" fmla="*/ 68529 w 116812"/>
              <a:gd name="connsiteY1" fmla="*/ 106792 h 320649"/>
              <a:gd name="connsiteX2" fmla="*/ 114566 w 116812"/>
              <a:gd name="connsiteY2" fmla="*/ 316342 h 320649"/>
              <a:gd name="connsiteX3" fmla="*/ 108216 w 116812"/>
              <a:gd name="connsiteY3" fmla="*/ 240142 h 320649"/>
              <a:gd name="connsiteX4" fmla="*/ 95516 w 116812"/>
              <a:gd name="connsiteY4" fmla="*/ 143304 h 320649"/>
              <a:gd name="connsiteX5" fmla="*/ 266 w 116812"/>
              <a:gd name="connsiteY5" fmla="*/ 429 h 3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812" h="320649">
                <a:moveTo>
                  <a:pt x="266" y="429"/>
                </a:moveTo>
                <a:cubicBezTo>
                  <a:pt x="-4232" y="-5656"/>
                  <a:pt x="49479" y="54140"/>
                  <a:pt x="68529" y="106792"/>
                </a:cubicBezTo>
                <a:cubicBezTo>
                  <a:pt x="87579" y="159444"/>
                  <a:pt x="107952" y="294117"/>
                  <a:pt x="114566" y="316342"/>
                </a:cubicBezTo>
                <a:cubicBezTo>
                  <a:pt x="121180" y="338567"/>
                  <a:pt x="111391" y="268982"/>
                  <a:pt x="108216" y="240142"/>
                </a:cubicBezTo>
                <a:cubicBezTo>
                  <a:pt x="105041" y="211302"/>
                  <a:pt x="108745" y="181404"/>
                  <a:pt x="95516" y="143304"/>
                </a:cubicBezTo>
                <a:cubicBezTo>
                  <a:pt x="82287" y="105204"/>
                  <a:pt x="4764" y="6514"/>
                  <a:pt x="266" y="42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2727B31E-3727-4D11-91CC-128640B0F080}"/>
              </a:ext>
            </a:extLst>
          </p:cNvPr>
          <p:cNvSpPr/>
          <p:nvPr/>
        </p:nvSpPr>
        <p:spPr>
          <a:xfrm>
            <a:off x="3015981" y="4307578"/>
            <a:ext cx="336908" cy="243370"/>
          </a:xfrm>
          <a:custGeom>
            <a:avLst/>
            <a:gdLst>
              <a:gd name="connsiteX0" fmla="*/ 1857 w 336908"/>
              <a:gd name="connsiteY0" fmla="*/ 897 h 243370"/>
              <a:gd name="connsiteX1" fmla="*/ 73294 w 336908"/>
              <a:gd name="connsiteY1" fmla="*/ 92972 h 243370"/>
              <a:gd name="connsiteX2" fmla="*/ 232044 w 336908"/>
              <a:gd name="connsiteY2" fmla="*/ 175522 h 243370"/>
              <a:gd name="connsiteX3" fmla="*/ 333644 w 336908"/>
              <a:gd name="connsiteY3" fmla="*/ 242197 h 243370"/>
              <a:gd name="connsiteX4" fmla="*/ 290782 w 336908"/>
              <a:gd name="connsiteY4" fmla="*/ 210447 h 243370"/>
              <a:gd name="connsiteX5" fmla="*/ 87582 w 336908"/>
              <a:gd name="connsiteY5" fmla="*/ 116785 h 243370"/>
              <a:gd name="connsiteX6" fmla="*/ 25669 w 336908"/>
              <a:gd name="connsiteY6" fmla="*/ 48522 h 243370"/>
              <a:gd name="connsiteX7" fmla="*/ 1857 w 336908"/>
              <a:gd name="connsiteY7" fmla="*/ 897 h 24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908" h="243370">
                <a:moveTo>
                  <a:pt x="1857" y="897"/>
                </a:moveTo>
                <a:cubicBezTo>
                  <a:pt x="9795" y="8305"/>
                  <a:pt x="34930" y="63868"/>
                  <a:pt x="73294" y="92972"/>
                </a:cubicBezTo>
                <a:cubicBezTo>
                  <a:pt x="111658" y="122076"/>
                  <a:pt x="188652" y="150651"/>
                  <a:pt x="232044" y="175522"/>
                </a:cubicBezTo>
                <a:cubicBezTo>
                  <a:pt x="275436" y="200393"/>
                  <a:pt x="323854" y="236376"/>
                  <a:pt x="333644" y="242197"/>
                </a:cubicBezTo>
                <a:cubicBezTo>
                  <a:pt x="343434" y="248018"/>
                  <a:pt x="331792" y="231349"/>
                  <a:pt x="290782" y="210447"/>
                </a:cubicBezTo>
                <a:cubicBezTo>
                  <a:pt x="249772" y="189545"/>
                  <a:pt x="131767" y="143772"/>
                  <a:pt x="87582" y="116785"/>
                </a:cubicBezTo>
                <a:cubicBezTo>
                  <a:pt x="43397" y="89798"/>
                  <a:pt x="38104" y="63074"/>
                  <a:pt x="25669" y="48522"/>
                </a:cubicBezTo>
                <a:cubicBezTo>
                  <a:pt x="13234" y="33970"/>
                  <a:pt x="-6081" y="-6511"/>
                  <a:pt x="1857" y="89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74520F76-A4C0-4D27-AC08-115A738BD462}"/>
              </a:ext>
            </a:extLst>
          </p:cNvPr>
          <p:cNvSpPr/>
          <p:nvPr/>
        </p:nvSpPr>
        <p:spPr>
          <a:xfrm>
            <a:off x="3044700" y="4304480"/>
            <a:ext cx="294467" cy="238215"/>
          </a:xfrm>
          <a:custGeom>
            <a:avLst/>
            <a:gdLst>
              <a:gd name="connsiteX0" fmla="*/ 1713 w 294467"/>
              <a:gd name="connsiteY0" fmla="*/ 820 h 238215"/>
              <a:gd name="connsiteX1" fmla="*/ 122363 w 294467"/>
              <a:gd name="connsiteY1" fmla="*/ 86545 h 238215"/>
              <a:gd name="connsiteX2" fmla="*/ 287463 w 294467"/>
              <a:gd name="connsiteY2" fmla="*/ 234183 h 238215"/>
              <a:gd name="connsiteX3" fmla="*/ 258888 w 294467"/>
              <a:gd name="connsiteY3" fmla="*/ 191320 h 238215"/>
              <a:gd name="connsiteX4" fmla="*/ 212850 w 294467"/>
              <a:gd name="connsiteY4" fmla="*/ 135758 h 238215"/>
              <a:gd name="connsiteX5" fmla="*/ 1713 w 294467"/>
              <a:gd name="connsiteY5" fmla="*/ 820 h 23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467" h="238215">
                <a:moveTo>
                  <a:pt x="1713" y="820"/>
                </a:moveTo>
                <a:cubicBezTo>
                  <a:pt x="-13368" y="-7382"/>
                  <a:pt x="74738" y="47651"/>
                  <a:pt x="122363" y="86545"/>
                </a:cubicBezTo>
                <a:cubicBezTo>
                  <a:pt x="169988" y="125439"/>
                  <a:pt x="264709" y="216721"/>
                  <a:pt x="287463" y="234183"/>
                </a:cubicBezTo>
                <a:cubicBezTo>
                  <a:pt x="310217" y="251646"/>
                  <a:pt x="271323" y="207724"/>
                  <a:pt x="258888" y="191320"/>
                </a:cubicBezTo>
                <a:cubicBezTo>
                  <a:pt x="246453" y="174916"/>
                  <a:pt x="252273" y="166450"/>
                  <a:pt x="212850" y="135758"/>
                </a:cubicBezTo>
                <a:cubicBezTo>
                  <a:pt x="173427" y="105066"/>
                  <a:pt x="16794" y="9022"/>
                  <a:pt x="1713" y="8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83E3E044-48A4-43FB-BF23-8B61606096BD}"/>
              </a:ext>
            </a:extLst>
          </p:cNvPr>
          <p:cNvSpPr/>
          <p:nvPr/>
        </p:nvSpPr>
        <p:spPr>
          <a:xfrm>
            <a:off x="3347813" y="4561905"/>
            <a:ext cx="82219" cy="257570"/>
          </a:xfrm>
          <a:custGeom>
            <a:avLst/>
            <a:gdLst>
              <a:gd name="connsiteX0" fmla="*/ 225 w 82219"/>
              <a:gd name="connsiteY0" fmla="*/ 570 h 257570"/>
              <a:gd name="connsiteX1" fmla="*/ 55787 w 82219"/>
              <a:gd name="connsiteY1" fmla="*/ 118045 h 257570"/>
              <a:gd name="connsiteX2" fmla="*/ 19275 w 82219"/>
              <a:gd name="connsiteY2" fmla="*/ 256158 h 257570"/>
              <a:gd name="connsiteX3" fmla="*/ 52612 w 82219"/>
              <a:gd name="connsiteY3" fmla="*/ 183133 h 257570"/>
              <a:gd name="connsiteX4" fmla="*/ 81187 w 82219"/>
              <a:gd name="connsiteY4" fmla="*/ 78358 h 257570"/>
              <a:gd name="connsiteX5" fmla="*/ 225 w 82219"/>
              <a:gd name="connsiteY5" fmla="*/ 570 h 25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19" h="257570">
                <a:moveTo>
                  <a:pt x="225" y="570"/>
                </a:moveTo>
                <a:cubicBezTo>
                  <a:pt x="-4008" y="7184"/>
                  <a:pt x="52612" y="75447"/>
                  <a:pt x="55787" y="118045"/>
                </a:cubicBezTo>
                <a:cubicBezTo>
                  <a:pt x="58962" y="160643"/>
                  <a:pt x="19804" y="245310"/>
                  <a:pt x="19275" y="256158"/>
                </a:cubicBezTo>
                <a:cubicBezTo>
                  <a:pt x="18746" y="267006"/>
                  <a:pt x="42293" y="212766"/>
                  <a:pt x="52612" y="183133"/>
                </a:cubicBezTo>
                <a:cubicBezTo>
                  <a:pt x="62931" y="153500"/>
                  <a:pt x="87537" y="110373"/>
                  <a:pt x="81187" y="78358"/>
                </a:cubicBezTo>
                <a:cubicBezTo>
                  <a:pt x="74837" y="46343"/>
                  <a:pt x="4458" y="-6044"/>
                  <a:pt x="225" y="5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9B25C965-D917-4E20-8CBB-E849D1C64CF0}"/>
              </a:ext>
            </a:extLst>
          </p:cNvPr>
          <p:cNvSpPr/>
          <p:nvPr/>
        </p:nvSpPr>
        <p:spPr>
          <a:xfrm>
            <a:off x="3333439" y="4819520"/>
            <a:ext cx="58553" cy="274015"/>
          </a:xfrm>
          <a:custGeom>
            <a:avLst/>
            <a:gdLst>
              <a:gd name="connsiteX0" fmla="*/ 46349 w 58553"/>
              <a:gd name="connsiteY0" fmla="*/ 130 h 274015"/>
              <a:gd name="connsiteX1" fmla="*/ 57461 w 58553"/>
              <a:gd name="connsiteY1" fmla="*/ 138243 h 274015"/>
              <a:gd name="connsiteX2" fmla="*/ 14599 w 58553"/>
              <a:gd name="connsiteY2" fmla="*/ 203330 h 274015"/>
              <a:gd name="connsiteX3" fmla="*/ 311 w 58553"/>
              <a:gd name="connsiteY3" fmla="*/ 239843 h 274015"/>
              <a:gd name="connsiteX4" fmla="*/ 25711 w 58553"/>
              <a:gd name="connsiteY4" fmla="*/ 212855 h 274015"/>
              <a:gd name="connsiteX5" fmla="*/ 30474 w 58553"/>
              <a:gd name="connsiteY5" fmla="*/ 271593 h 274015"/>
              <a:gd name="connsiteX6" fmla="*/ 52699 w 58553"/>
              <a:gd name="connsiteY6" fmla="*/ 116018 h 274015"/>
              <a:gd name="connsiteX7" fmla="*/ 46349 w 58553"/>
              <a:gd name="connsiteY7" fmla="*/ 130 h 27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53" h="274015">
                <a:moveTo>
                  <a:pt x="46349" y="130"/>
                </a:moveTo>
                <a:cubicBezTo>
                  <a:pt x="47143" y="3834"/>
                  <a:pt x="62753" y="104376"/>
                  <a:pt x="57461" y="138243"/>
                </a:cubicBezTo>
                <a:cubicBezTo>
                  <a:pt x="52169" y="172110"/>
                  <a:pt x="24124" y="186397"/>
                  <a:pt x="14599" y="203330"/>
                </a:cubicBezTo>
                <a:cubicBezTo>
                  <a:pt x="5074" y="220263"/>
                  <a:pt x="-1541" y="238256"/>
                  <a:pt x="311" y="239843"/>
                </a:cubicBezTo>
                <a:cubicBezTo>
                  <a:pt x="2163" y="241430"/>
                  <a:pt x="20684" y="207563"/>
                  <a:pt x="25711" y="212855"/>
                </a:cubicBezTo>
                <a:cubicBezTo>
                  <a:pt x="30738" y="218147"/>
                  <a:pt x="25976" y="287733"/>
                  <a:pt x="30474" y="271593"/>
                </a:cubicBezTo>
                <a:cubicBezTo>
                  <a:pt x="34972" y="255454"/>
                  <a:pt x="50318" y="159410"/>
                  <a:pt x="52699" y="116018"/>
                </a:cubicBezTo>
                <a:cubicBezTo>
                  <a:pt x="55080" y="72626"/>
                  <a:pt x="45555" y="-3574"/>
                  <a:pt x="46349" y="1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1310F0EE-567A-467E-B8A6-E307E104927D}"/>
              </a:ext>
            </a:extLst>
          </p:cNvPr>
          <p:cNvSpPr/>
          <p:nvPr/>
        </p:nvSpPr>
        <p:spPr>
          <a:xfrm>
            <a:off x="3332044" y="5081452"/>
            <a:ext cx="70093" cy="255766"/>
          </a:xfrm>
          <a:custGeom>
            <a:avLst/>
            <a:gdLst>
              <a:gd name="connsiteX0" fmla="*/ 69969 w 70093"/>
              <a:gd name="connsiteY0" fmla="*/ 136 h 255766"/>
              <a:gd name="connsiteX1" fmla="*/ 4881 w 70093"/>
              <a:gd name="connsiteY1" fmla="*/ 65223 h 255766"/>
              <a:gd name="connsiteX2" fmla="*/ 6469 w 70093"/>
              <a:gd name="connsiteY2" fmla="*/ 141423 h 255766"/>
              <a:gd name="connsiteX3" fmla="*/ 20756 w 70093"/>
              <a:gd name="connsiteY3" fmla="*/ 181111 h 255766"/>
              <a:gd name="connsiteX4" fmla="*/ 1706 w 70093"/>
              <a:gd name="connsiteY4" fmla="*/ 255723 h 255766"/>
              <a:gd name="connsiteX5" fmla="*/ 12819 w 70093"/>
              <a:gd name="connsiteY5" fmla="*/ 169998 h 255766"/>
              <a:gd name="connsiteX6" fmla="*/ 20756 w 70093"/>
              <a:gd name="connsiteY6" fmla="*/ 82686 h 255766"/>
              <a:gd name="connsiteX7" fmla="*/ 69969 w 70093"/>
              <a:gd name="connsiteY7" fmla="*/ 136 h 25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93" h="255766">
                <a:moveTo>
                  <a:pt x="69969" y="136"/>
                </a:moveTo>
                <a:cubicBezTo>
                  <a:pt x="67323" y="-2774"/>
                  <a:pt x="15464" y="41675"/>
                  <a:pt x="4881" y="65223"/>
                </a:cubicBezTo>
                <a:cubicBezTo>
                  <a:pt x="-5702" y="88771"/>
                  <a:pt x="3823" y="122108"/>
                  <a:pt x="6469" y="141423"/>
                </a:cubicBezTo>
                <a:cubicBezTo>
                  <a:pt x="9115" y="160738"/>
                  <a:pt x="21550" y="162061"/>
                  <a:pt x="20756" y="181111"/>
                </a:cubicBezTo>
                <a:cubicBezTo>
                  <a:pt x="19962" y="200161"/>
                  <a:pt x="3029" y="257575"/>
                  <a:pt x="1706" y="255723"/>
                </a:cubicBezTo>
                <a:cubicBezTo>
                  <a:pt x="383" y="253871"/>
                  <a:pt x="9644" y="198838"/>
                  <a:pt x="12819" y="169998"/>
                </a:cubicBezTo>
                <a:cubicBezTo>
                  <a:pt x="15994" y="141159"/>
                  <a:pt x="9114" y="110467"/>
                  <a:pt x="20756" y="82686"/>
                </a:cubicBezTo>
                <a:cubicBezTo>
                  <a:pt x="32398" y="54905"/>
                  <a:pt x="72615" y="3046"/>
                  <a:pt x="69969" y="13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71EB7087-1D10-49AB-ACE0-FC6B51A0F4D7}"/>
              </a:ext>
            </a:extLst>
          </p:cNvPr>
          <p:cNvSpPr/>
          <p:nvPr/>
        </p:nvSpPr>
        <p:spPr>
          <a:xfrm>
            <a:off x="3322285" y="4864100"/>
            <a:ext cx="111876" cy="535841"/>
          </a:xfrm>
          <a:custGeom>
            <a:avLst/>
            <a:gdLst>
              <a:gd name="connsiteX0" fmla="*/ 101953 w 111876"/>
              <a:gd name="connsiteY0" fmla="*/ 0 h 535841"/>
              <a:gd name="connsiteX1" fmla="*/ 76553 w 111876"/>
              <a:gd name="connsiteY1" fmla="*/ 179388 h 535841"/>
              <a:gd name="connsiteX2" fmla="*/ 76553 w 111876"/>
              <a:gd name="connsiteY2" fmla="*/ 250825 h 535841"/>
              <a:gd name="connsiteX3" fmla="*/ 111478 w 111876"/>
              <a:gd name="connsiteY3" fmla="*/ 327025 h 535841"/>
              <a:gd name="connsiteX4" fmla="*/ 90840 w 111876"/>
              <a:gd name="connsiteY4" fmla="*/ 373063 h 535841"/>
              <a:gd name="connsiteX5" fmla="*/ 24165 w 111876"/>
              <a:gd name="connsiteY5" fmla="*/ 463550 h 535841"/>
              <a:gd name="connsiteX6" fmla="*/ 25753 w 111876"/>
              <a:gd name="connsiteY6" fmla="*/ 490538 h 535841"/>
              <a:gd name="connsiteX7" fmla="*/ 60678 w 111876"/>
              <a:gd name="connsiteY7" fmla="*/ 534988 h 535841"/>
              <a:gd name="connsiteX8" fmla="*/ 353 w 111876"/>
              <a:gd name="connsiteY8" fmla="*/ 447675 h 535841"/>
              <a:gd name="connsiteX9" fmla="*/ 94015 w 111876"/>
              <a:gd name="connsiteY9" fmla="*/ 322263 h 535841"/>
              <a:gd name="connsiteX10" fmla="*/ 67028 w 111876"/>
              <a:gd name="connsiteY10" fmla="*/ 242888 h 535841"/>
              <a:gd name="connsiteX11" fmla="*/ 70203 w 111876"/>
              <a:gd name="connsiteY11" fmla="*/ 177800 h 535841"/>
              <a:gd name="connsiteX12" fmla="*/ 101953 w 111876"/>
              <a:gd name="connsiteY12" fmla="*/ 0 h 53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876" h="535841">
                <a:moveTo>
                  <a:pt x="101953" y="0"/>
                </a:moveTo>
                <a:cubicBezTo>
                  <a:pt x="103011" y="265"/>
                  <a:pt x="80786" y="137584"/>
                  <a:pt x="76553" y="179388"/>
                </a:cubicBezTo>
                <a:cubicBezTo>
                  <a:pt x="72320" y="221192"/>
                  <a:pt x="70732" y="226219"/>
                  <a:pt x="76553" y="250825"/>
                </a:cubicBezTo>
                <a:cubicBezTo>
                  <a:pt x="82374" y="275431"/>
                  <a:pt x="109097" y="306652"/>
                  <a:pt x="111478" y="327025"/>
                </a:cubicBezTo>
                <a:cubicBezTo>
                  <a:pt x="113859" y="347398"/>
                  <a:pt x="105392" y="350309"/>
                  <a:pt x="90840" y="373063"/>
                </a:cubicBezTo>
                <a:cubicBezTo>
                  <a:pt x="76288" y="395817"/>
                  <a:pt x="35013" y="443971"/>
                  <a:pt x="24165" y="463550"/>
                </a:cubicBezTo>
                <a:cubicBezTo>
                  <a:pt x="13317" y="483129"/>
                  <a:pt x="19668" y="478632"/>
                  <a:pt x="25753" y="490538"/>
                </a:cubicBezTo>
                <a:cubicBezTo>
                  <a:pt x="31838" y="502444"/>
                  <a:pt x="64911" y="542132"/>
                  <a:pt x="60678" y="534988"/>
                </a:cubicBezTo>
                <a:cubicBezTo>
                  <a:pt x="56445" y="527844"/>
                  <a:pt x="-5203" y="483129"/>
                  <a:pt x="353" y="447675"/>
                </a:cubicBezTo>
                <a:cubicBezTo>
                  <a:pt x="5909" y="412221"/>
                  <a:pt x="82902" y="356394"/>
                  <a:pt x="94015" y="322263"/>
                </a:cubicBezTo>
                <a:cubicBezTo>
                  <a:pt x="105128" y="288132"/>
                  <a:pt x="70997" y="266965"/>
                  <a:pt x="67028" y="242888"/>
                </a:cubicBezTo>
                <a:cubicBezTo>
                  <a:pt x="63059" y="218811"/>
                  <a:pt x="62795" y="216429"/>
                  <a:pt x="70203" y="177800"/>
                </a:cubicBezTo>
                <a:cubicBezTo>
                  <a:pt x="77611" y="139171"/>
                  <a:pt x="100895" y="-265"/>
                  <a:pt x="101953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E76A8653-8CE7-4023-AE18-6D1974F49237}"/>
              </a:ext>
            </a:extLst>
          </p:cNvPr>
          <p:cNvSpPr/>
          <p:nvPr/>
        </p:nvSpPr>
        <p:spPr>
          <a:xfrm>
            <a:off x="3339979" y="5361518"/>
            <a:ext cx="136819" cy="69882"/>
          </a:xfrm>
          <a:custGeom>
            <a:avLst/>
            <a:gdLst>
              <a:gd name="connsiteX0" fmla="*/ 121 w 136819"/>
              <a:gd name="connsiteY0" fmla="*/ 15345 h 69882"/>
              <a:gd name="connsiteX1" fmla="*/ 69971 w 136819"/>
              <a:gd name="connsiteY1" fmla="*/ 2645 h 69882"/>
              <a:gd name="connsiteX2" fmla="*/ 136646 w 136819"/>
              <a:gd name="connsiteY2" fmla="*/ 69320 h 69882"/>
              <a:gd name="connsiteX3" fmla="*/ 87434 w 136819"/>
              <a:gd name="connsiteY3" fmla="*/ 34395 h 69882"/>
              <a:gd name="connsiteX4" fmla="*/ 121 w 136819"/>
              <a:gd name="connsiteY4" fmla="*/ 15345 h 6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19" h="69882">
                <a:moveTo>
                  <a:pt x="121" y="15345"/>
                </a:moveTo>
                <a:cubicBezTo>
                  <a:pt x="-2789" y="10053"/>
                  <a:pt x="47217" y="-6351"/>
                  <a:pt x="69971" y="2645"/>
                </a:cubicBezTo>
                <a:cubicBezTo>
                  <a:pt x="92725" y="11641"/>
                  <a:pt x="133736" y="64028"/>
                  <a:pt x="136646" y="69320"/>
                </a:cubicBezTo>
                <a:cubicBezTo>
                  <a:pt x="139556" y="74612"/>
                  <a:pt x="105161" y="41010"/>
                  <a:pt x="87434" y="34395"/>
                </a:cubicBezTo>
                <a:cubicBezTo>
                  <a:pt x="69707" y="27780"/>
                  <a:pt x="3031" y="20637"/>
                  <a:pt x="121" y="1534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C834EF39-6D64-4CB1-BF1E-833CCD3AFDB9}"/>
              </a:ext>
            </a:extLst>
          </p:cNvPr>
          <p:cNvSpPr/>
          <p:nvPr/>
        </p:nvSpPr>
        <p:spPr>
          <a:xfrm>
            <a:off x="2725704" y="3579668"/>
            <a:ext cx="179728" cy="74757"/>
          </a:xfrm>
          <a:custGeom>
            <a:avLst/>
            <a:gdLst>
              <a:gd name="connsiteX0" fmla="*/ 34 w 179728"/>
              <a:gd name="connsiteY0" fmla="*/ 145 h 74757"/>
              <a:gd name="connsiteX1" fmla="*/ 157196 w 179728"/>
              <a:gd name="connsiteY1" fmla="*/ 74757 h 74757"/>
              <a:gd name="connsiteX2" fmla="*/ 179421 w 179728"/>
              <a:gd name="connsiteY2" fmla="*/ 1732 h 74757"/>
              <a:gd name="connsiteX3" fmla="*/ 168309 w 179728"/>
              <a:gd name="connsiteY3" fmla="*/ 62057 h 74757"/>
              <a:gd name="connsiteX4" fmla="*/ 142909 w 179728"/>
              <a:gd name="connsiteY4" fmla="*/ 55707 h 74757"/>
              <a:gd name="connsiteX5" fmla="*/ 34 w 179728"/>
              <a:gd name="connsiteY5" fmla="*/ 145 h 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28" h="74757">
                <a:moveTo>
                  <a:pt x="34" y="145"/>
                </a:moveTo>
                <a:cubicBezTo>
                  <a:pt x="2415" y="3320"/>
                  <a:pt x="127298" y="74493"/>
                  <a:pt x="157196" y="74757"/>
                </a:cubicBezTo>
                <a:cubicBezTo>
                  <a:pt x="187094" y="75021"/>
                  <a:pt x="177569" y="3849"/>
                  <a:pt x="179421" y="1732"/>
                </a:cubicBezTo>
                <a:cubicBezTo>
                  <a:pt x="181273" y="-385"/>
                  <a:pt x="174394" y="53061"/>
                  <a:pt x="168309" y="62057"/>
                </a:cubicBezTo>
                <a:cubicBezTo>
                  <a:pt x="162224" y="71053"/>
                  <a:pt x="165399" y="64703"/>
                  <a:pt x="142909" y="55707"/>
                </a:cubicBezTo>
                <a:cubicBezTo>
                  <a:pt x="120419" y="46711"/>
                  <a:pt x="-2347" y="-3030"/>
                  <a:pt x="34" y="14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229FD53D-4B79-4BE0-8FC8-BA0543A54E72}"/>
              </a:ext>
            </a:extLst>
          </p:cNvPr>
          <p:cNvSpPr/>
          <p:nvPr/>
        </p:nvSpPr>
        <p:spPr>
          <a:xfrm>
            <a:off x="2744935" y="3521026"/>
            <a:ext cx="147693" cy="86308"/>
          </a:xfrm>
          <a:custGeom>
            <a:avLst/>
            <a:gdLst>
              <a:gd name="connsiteX0" fmla="*/ 1440 w 147693"/>
              <a:gd name="connsiteY0" fmla="*/ 49 h 86308"/>
              <a:gd name="connsiteX1" fmla="*/ 77640 w 147693"/>
              <a:gd name="connsiteY1" fmla="*/ 69899 h 86308"/>
              <a:gd name="connsiteX2" fmla="*/ 147490 w 147693"/>
              <a:gd name="connsiteY2" fmla="*/ 76249 h 86308"/>
              <a:gd name="connsiteX3" fmla="*/ 96690 w 147693"/>
              <a:gd name="connsiteY3" fmla="*/ 85774 h 86308"/>
              <a:gd name="connsiteX4" fmla="*/ 31603 w 147693"/>
              <a:gd name="connsiteY4" fmla="*/ 58787 h 86308"/>
              <a:gd name="connsiteX5" fmla="*/ 1440 w 147693"/>
              <a:gd name="connsiteY5" fmla="*/ 49 h 8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93" h="86308">
                <a:moveTo>
                  <a:pt x="1440" y="49"/>
                </a:moveTo>
                <a:cubicBezTo>
                  <a:pt x="9113" y="1901"/>
                  <a:pt x="53298" y="57199"/>
                  <a:pt x="77640" y="69899"/>
                </a:cubicBezTo>
                <a:cubicBezTo>
                  <a:pt x="101982" y="82599"/>
                  <a:pt x="144315" y="73603"/>
                  <a:pt x="147490" y="76249"/>
                </a:cubicBezTo>
                <a:cubicBezTo>
                  <a:pt x="150665" y="78895"/>
                  <a:pt x="116005" y="88684"/>
                  <a:pt x="96690" y="85774"/>
                </a:cubicBezTo>
                <a:cubicBezTo>
                  <a:pt x="77375" y="82864"/>
                  <a:pt x="44567" y="68312"/>
                  <a:pt x="31603" y="58787"/>
                </a:cubicBezTo>
                <a:cubicBezTo>
                  <a:pt x="18639" y="49262"/>
                  <a:pt x="-6233" y="-1803"/>
                  <a:pt x="1440" y="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C93D5D9A-2BB0-48C3-928B-4D2FD5B582EF}"/>
              </a:ext>
            </a:extLst>
          </p:cNvPr>
          <p:cNvSpPr/>
          <p:nvPr/>
        </p:nvSpPr>
        <p:spPr>
          <a:xfrm>
            <a:off x="3043230" y="3579631"/>
            <a:ext cx="290521" cy="338645"/>
          </a:xfrm>
          <a:custGeom>
            <a:avLst/>
            <a:gdLst>
              <a:gd name="connsiteX0" fmla="*/ 8 w 290521"/>
              <a:gd name="connsiteY0" fmla="*/ 9707 h 338645"/>
              <a:gd name="connsiteX1" fmla="*/ 125420 w 290521"/>
              <a:gd name="connsiteY1" fmla="*/ 182 h 338645"/>
              <a:gd name="connsiteX2" fmla="*/ 157170 w 290521"/>
              <a:gd name="connsiteY2" fmla="*/ 19232 h 338645"/>
              <a:gd name="connsiteX3" fmla="*/ 166695 w 290521"/>
              <a:gd name="connsiteY3" fmla="*/ 74794 h 338645"/>
              <a:gd name="connsiteX4" fmla="*/ 204795 w 290521"/>
              <a:gd name="connsiteY4" fmla="*/ 89082 h 338645"/>
              <a:gd name="connsiteX5" fmla="*/ 219083 w 290521"/>
              <a:gd name="connsiteY5" fmla="*/ 117657 h 338645"/>
              <a:gd name="connsiteX6" fmla="*/ 206383 w 290521"/>
              <a:gd name="connsiteY6" fmla="*/ 150994 h 338645"/>
              <a:gd name="connsiteX7" fmla="*/ 255595 w 290521"/>
              <a:gd name="connsiteY7" fmla="*/ 173219 h 338645"/>
              <a:gd name="connsiteX8" fmla="*/ 249245 w 290521"/>
              <a:gd name="connsiteY8" fmla="*/ 230369 h 338645"/>
              <a:gd name="connsiteX9" fmla="*/ 258770 w 290521"/>
              <a:gd name="connsiteY9" fmla="*/ 249419 h 338645"/>
              <a:gd name="connsiteX10" fmla="*/ 282583 w 290521"/>
              <a:gd name="connsiteY10" fmla="*/ 262119 h 338645"/>
              <a:gd name="connsiteX11" fmla="*/ 285758 w 290521"/>
              <a:gd name="connsiteY11" fmla="*/ 295457 h 338645"/>
              <a:gd name="connsiteX12" fmla="*/ 220670 w 290521"/>
              <a:gd name="connsiteY12" fmla="*/ 338319 h 338645"/>
              <a:gd name="connsiteX13" fmla="*/ 263533 w 290521"/>
              <a:gd name="connsiteY13" fmla="*/ 312919 h 338645"/>
              <a:gd name="connsiteX14" fmla="*/ 277820 w 290521"/>
              <a:gd name="connsiteY14" fmla="*/ 271644 h 338645"/>
              <a:gd name="connsiteX15" fmla="*/ 236545 w 290521"/>
              <a:gd name="connsiteY15" fmla="*/ 247832 h 338645"/>
              <a:gd name="connsiteX16" fmla="*/ 244483 w 290521"/>
              <a:gd name="connsiteY16" fmla="*/ 184332 h 338645"/>
              <a:gd name="connsiteX17" fmla="*/ 231783 w 290521"/>
              <a:gd name="connsiteY17" fmla="*/ 166869 h 338645"/>
              <a:gd name="connsiteX18" fmla="*/ 187333 w 290521"/>
              <a:gd name="connsiteY18" fmla="*/ 160519 h 338645"/>
              <a:gd name="connsiteX19" fmla="*/ 200033 w 290521"/>
              <a:gd name="connsiteY19" fmla="*/ 112894 h 338645"/>
              <a:gd name="connsiteX20" fmla="*/ 184158 w 290521"/>
              <a:gd name="connsiteY20" fmla="*/ 100194 h 338645"/>
              <a:gd name="connsiteX21" fmla="*/ 146058 w 290521"/>
              <a:gd name="connsiteY21" fmla="*/ 92257 h 338645"/>
              <a:gd name="connsiteX22" fmla="*/ 147645 w 290521"/>
              <a:gd name="connsiteY22" fmla="*/ 20819 h 338645"/>
              <a:gd name="connsiteX23" fmla="*/ 131770 w 290521"/>
              <a:gd name="connsiteY23" fmla="*/ 11294 h 338645"/>
              <a:gd name="connsiteX24" fmla="*/ 8 w 290521"/>
              <a:gd name="connsiteY24" fmla="*/ 9707 h 33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0521" h="338645">
                <a:moveTo>
                  <a:pt x="8" y="9707"/>
                </a:moveTo>
                <a:cubicBezTo>
                  <a:pt x="-1050" y="7855"/>
                  <a:pt x="99226" y="-1406"/>
                  <a:pt x="125420" y="182"/>
                </a:cubicBezTo>
                <a:cubicBezTo>
                  <a:pt x="151614" y="1769"/>
                  <a:pt x="150291" y="6797"/>
                  <a:pt x="157170" y="19232"/>
                </a:cubicBezTo>
                <a:cubicBezTo>
                  <a:pt x="164049" y="31667"/>
                  <a:pt x="158758" y="63152"/>
                  <a:pt x="166695" y="74794"/>
                </a:cubicBezTo>
                <a:cubicBezTo>
                  <a:pt x="174633" y="86436"/>
                  <a:pt x="196064" y="81938"/>
                  <a:pt x="204795" y="89082"/>
                </a:cubicBezTo>
                <a:cubicBezTo>
                  <a:pt x="213526" y="96226"/>
                  <a:pt x="218818" y="107338"/>
                  <a:pt x="219083" y="117657"/>
                </a:cubicBezTo>
                <a:cubicBezTo>
                  <a:pt x="219348" y="127976"/>
                  <a:pt x="200298" y="141734"/>
                  <a:pt x="206383" y="150994"/>
                </a:cubicBezTo>
                <a:cubicBezTo>
                  <a:pt x="212468" y="160254"/>
                  <a:pt x="248451" y="159990"/>
                  <a:pt x="255595" y="173219"/>
                </a:cubicBezTo>
                <a:cubicBezTo>
                  <a:pt x="262739" y="186448"/>
                  <a:pt x="248716" y="217669"/>
                  <a:pt x="249245" y="230369"/>
                </a:cubicBezTo>
                <a:cubicBezTo>
                  <a:pt x="249774" y="243069"/>
                  <a:pt x="253214" y="244127"/>
                  <a:pt x="258770" y="249419"/>
                </a:cubicBezTo>
                <a:cubicBezTo>
                  <a:pt x="264326" y="254711"/>
                  <a:pt x="278085" y="254446"/>
                  <a:pt x="282583" y="262119"/>
                </a:cubicBezTo>
                <a:cubicBezTo>
                  <a:pt x="287081" y="269792"/>
                  <a:pt x="296077" y="282757"/>
                  <a:pt x="285758" y="295457"/>
                </a:cubicBezTo>
                <a:cubicBezTo>
                  <a:pt x="275439" y="308157"/>
                  <a:pt x="224374" y="335409"/>
                  <a:pt x="220670" y="338319"/>
                </a:cubicBezTo>
                <a:cubicBezTo>
                  <a:pt x="216966" y="341229"/>
                  <a:pt x="254008" y="324032"/>
                  <a:pt x="263533" y="312919"/>
                </a:cubicBezTo>
                <a:cubicBezTo>
                  <a:pt x="273058" y="301807"/>
                  <a:pt x="282318" y="282492"/>
                  <a:pt x="277820" y="271644"/>
                </a:cubicBezTo>
                <a:cubicBezTo>
                  <a:pt x="273322" y="260796"/>
                  <a:pt x="242101" y="262384"/>
                  <a:pt x="236545" y="247832"/>
                </a:cubicBezTo>
                <a:cubicBezTo>
                  <a:pt x="230989" y="233280"/>
                  <a:pt x="245277" y="197826"/>
                  <a:pt x="244483" y="184332"/>
                </a:cubicBezTo>
                <a:cubicBezTo>
                  <a:pt x="243689" y="170838"/>
                  <a:pt x="241308" y="170838"/>
                  <a:pt x="231783" y="166869"/>
                </a:cubicBezTo>
                <a:cubicBezTo>
                  <a:pt x="222258" y="162900"/>
                  <a:pt x="192625" y="169515"/>
                  <a:pt x="187333" y="160519"/>
                </a:cubicBezTo>
                <a:cubicBezTo>
                  <a:pt x="182041" y="151523"/>
                  <a:pt x="200562" y="122948"/>
                  <a:pt x="200033" y="112894"/>
                </a:cubicBezTo>
                <a:cubicBezTo>
                  <a:pt x="199504" y="102840"/>
                  <a:pt x="193154" y="103633"/>
                  <a:pt x="184158" y="100194"/>
                </a:cubicBezTo>
                <a:cubicBezTo>
                  <a:pt x="175162" y="96755"/>
                  <a:pt x="152143" y="105486"/>
                  <a:pt x="146058" y="92257"/>
                </a:cubicBezTo>
                <a:cubicBezTo>
                  <a:pt x="139973" y="79028"/>
                  <a:pt x="150026" y="34313"/>
                  <a:pt x="147645" y="20819"/>
                </a:cubicBezTo>
                <a:cubicBezTo>
                  <a:pt x="145264" y="7325"/>
                  <a:pt x="155847" y="13411"/>
                  <a:pt x="131770" y="11294"/>
                </a:cubicBezTo>
                <a:cubicBezTo>
                  <a:pt x="107693" y="9177"/>
                  <a:pt x="1066" y="11559"/>
                  <a:pt x="8" y="970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A00945DF-1417-42F4-B982-32E36C0FE486}"/>
              </a:ext>
            </a:extLst>
          </p:cNvPr>
          <p:cNvSpPr/>
          <p:nvPr/>
        </p:nvSpPr>
        <p:spPr>
          <a:xfrm>
            <a:off x="3279017" y="3887724"/>
            <a:ext cx="245309" cy="180187"/>
          </a:xfrm>
          <a:custGeom>
            <a:avLst/>
            <a:gdLst>
              <a:gd name="connsiteX0" fmla="*/ 758 w 245309"/>
              <a:gd name="connsiteY0" fmla="*/ 64 h 180187"/>
              <a:gd name="connsiteX1" fmla="*/ 80133 w 245309"/>
              <a:gd name="connsiteY1" fmla="*/ 84201 h 180187"/>
              <a:gd name="connsiteX2" fmla="*/ 110296 w 245309"/>
              <a:gd name="connsiteY2" fmla="*/ 81026 h 180187"/>
              <a:gd name="connsiteX3" fmla="*/ 153158 w 245309"/>
              <a:gd name="connsiteY3" fmla="*/ 100076 h 180187"/>
              <a:gd name="connsiteX4" fmla="*/ 178558 w 245309"/>
              <a:gd name="connsiteY4" fmla="*/ 106426 h 180187"/>
              <a:gd name="connsiteX5" fmla="*/ 224596 w 245309"/>
              <a:gd name="connsiteY5" fmla="*/ 120714 h 180187"/>
              <a:gd name="connsiteX6" fmla="*/ 245233 w 245309"/>
              <a:gd name="connsiteY6" fmla="*/ 179451 h 180187"/>
              <a:gd name="connsiteX7" fmla="*/ 227771 w 245309"/>
              <a:gd name="connsiteY7" fmla="*/ 149289 h 180187"/>
              <a:gd name="connsiteX8" fmla="*/ 148396 w 245309"/>
              <a:gd name="connsiteY8" fmla="*/ 85789 h 180187"/>
              <a:gd name="connsiteX9" fmla="*/ 115058 w 245309"/>
              <a:gd name="connsiteY9" fmla="*/ 79439 h 180187"/>
              <a:gd name="connsiteX10" fmla="*/ 43621 w 245309"/>
              <a:gd name="connsiteY10" fmla="*/ 69914 h 180187"/>
              <a:gd name="connsiteX11" fmla="*/ 758 w 245309"/>
              <a:gd name="connsiteY11" fmla="*/ 64 h 1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309" h="180187">
                <a:moveTo>
                  <a:pt x="758" y="64"/>
                </a:moveTo>
                <a:cubicBezTo>
                  <a:pt x="6843" y="2445"/>
                  <a:pt x="61877" y="70707"/>
                  <a:pt x="80133" y="84201"/>
                </a:cubicBezTo>
                <a:cubicBezTo>
                  <a:pt x="98389" y="97695"/>
                  <a:pt x="98125" y="78380"/>
                  <a:pt x="110296" y="81026"/>
                </a:cubicBezTo>
                <a:cubicBezTo>
                  <a:pt x="122467" y="83672"/>
                  <a:pt x="141781" y="95843"/>
                  <a:pt x="153158" y="100076"/>
                </a:cubicBezTo>
                <a:cubicBezTo>
                  <a:pt x="164535" y="104309"/>
                  <a:pt x="166652" y="102986"/>
                  <a:pt x="178558" y="106426"/>
                </a:cubicBezTo>
                <a:cubicBezTo>
                  <a:pt x="190464" y="109866"/>
                  <a:pt x="213483" y="108543"/>
                  <a:pt x="224596" y="120714"/>
                </a:cubicBezTo>
                <a:cubicBezTo>
                  <a:pt x="235709" y="132885"/>
                  <a:pt x="244704" y="174689"/>
                  <a:pt x="245233" y="179451"/>
                </a:cubicBezTo>
                <a:cubicBezTo>
                  <a:pt x="245762" y="184214"/>
                  <a:pt x="243910" y="164899"/>
                  <a:pt x="227771" y="149289"/>
                </a:cubicBezTo>
                <a:cubicBezTo>
                  <a:pt x="211632" y="133679"/>
                  <a:pt x="167181" y="97431"/>
                  <a:pt x="148396" y="85789"/>
                </a:cubicBezTo>
                <a:cubicBezTo>
                  <a:pt x="129611" y="74147"/>
                  <a:pt x="132521" y="82085"/>
                  <a:pt x="115058" y="79439"/>
                </a:cubicBezTo>
                <a:cubicBezTo>
                  <a:pt x="97595" y="76793"/>
                  <a:pt x="60554" y="77587"/>
                  <a:pt x="43621" y="69914"/>
                </a:cubicBezTo>
                <a:cubicBezTo>
                  <a:pt x="26688" y="62241"/>
                  <a:pt x="-5327" y="-2317"/>
                  <a:pt x="758" y="6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2DDB5BC9-22A6-452D-9087-4853E4BAB0FC}"/>
              </a:ext>
            </a:extLst>
          </p:cNvPr>
          <p:cNvSpPr/>
          <p:nvPr/>
        </p:nvSpPr>
        <p:spPr>
          <a:xfrm>
            <a:off x="3457510" y="4054829"/>
            <a:ext cx="143997" cy="140951"/>
          </a:xfrm>
          <a:custGeom>
            <a:avLst/>
            <a:gdLst>
              <a:gd name="connsiteX0" fmla="*/ 65 w 143997"/>
              <a:gd name="connsiteY0" fmla="*/ 4409 h 140951"/>
              <a:gd name="connsiteX1" fmla="*/ 77853 w 143997"/>
              <a:gd name="connsiteY1" fmla="*/ 2821 h 140951"/>
              <a:gd name="connsiteX2" fmla="*/ 101665 w 143997"/>
              <a:gd name="connsiteY2" fmla="*/ 29809 h 140951"/>
              <a:gd name="connsiteX3" fmla="*/ 50865 w 143997"/>
              <a:gd name="connsiteY3" fmla="*/ 112359 h 140951"/>
              <a:gd name="connsiteX4" fmla="*/ 85790 w 143997"/>
              <a:gd name="connsiteY4" fmla="*/ 77434 h 140951"/>
              <a:gd name="connsiteX5" fmla="*/ 142940 w 143997"/>
              <a:gd name="connsiteY5" fmla="*/ 140934 h 140951"/>
              <a:gd name="connsiteX6" fmla="*/ 122303 w 143997"/>
              <a:gd name="connsiteY6" fmla="*/ 83784 h 140951"/>
              <a:gd name="connsiteX7" fmla="*/ 114365 w 143997"/>
              <a:gd name="connsiteY7" fmla="*/ 69496 h 140951"/>
              <a:gd name="connsiteX8" fmla="*/ 44515 w 143997"/>
              <a:gd name="connsiteY8" fmla="*/ 96484 h 140951"/>
              <a:gd name="connsiteX9" fmla="*/ 92140 w 143997"/>
              <a:gd name="connsiteY9" fmla="*/ 34571 h 140951"/>
              <a:gd name="connsiteX10" fmla="*/ 65 w 143997"/>
              <a:gd name="connsiteY10" fmla="*/ 4409 h 14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997" h="140951">
                <a:moveTo>
                  <a:pt x="65" y="4409"/>
                </a:moveTo>
                <a:cubicBezTo>
                  <a:pt x="-2316" y="-883"/>
                  <a:pt x="60920" y="-1412"/>
                  <a:pt x="77853" y="2821"/>
                </a:cubicBezTo>
                <a:cubicBezTo>
                  <a:pt x="94786" y="7054"/>
                  <a:pt x="106163" y="11553"/>
                  <a:pt x="101665" y="29809"/>
                </a:cubicBezTo>
                <a:cubicBezTo>
                  <a:pt x="97167" y="48065"/>
                  <a:pt x="53511" y="104422"/>
                  <a:pt x="50865" y="112359"/>
                </a:cubicBezTo>
                <a:cubicBezTo>
                  <a:pt x="48219" y="120296"/>
                  <a:pt x="70444" y="72671"/>
                  <a:pt x="85790" y="77434"/>
                </a:cubicBezTo>
                <a:cubicBezTo>
                  <a:pt x="101136" y="82197"/>
                  <a:pt x="136855" y="139876"/>
                  <a:pt x="142940" y="140934"/>
                </a:cubicBezTo>
                <a:cubicBezTo>
                  <a:pt x="149026" y="141992"/>
                  <a:pt x="127065" y="95690"/>
                  <a:pt x="122303" y="83784"/>
                </a:cubicBezTo>
                <a:cubicBezTo>
                  <a:pt x="117541" y="71878"/>
                  <a:pt x="127330" y="67379"/>
                  <a:pt x="114365" y="69496"/>
                </a:cubicBezTo>
                <a:cubicBezTo>
                  <a:pt x="101400" y="71613"/>
                  <a:pt x="48219" y="102305"/>
                  <a:pt x="44515" y="96484"/>
                </a:cubicBezTo>
                <a:cubicBezTo>
                  <a:pt x="40811" y="90663"/>
                  <a:pt x="99019" y="49123"/>
                  <a:pt x="92140" y="34571"/>
                </a:cubicBezTo>
                <a:cubicBezTo>
                  <a:pt x="85261" y="20019"/>
                  <a:pt x="2446" y="9701"/>
                  <a:pt x="65" y="44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32ED89CB-B3B0-4C95-86B1-AC67C185C4B9}"/>
              </a:ext>
            </a:extLst>
          </p:cNvPr>
          <p:cNvSpPr/>
          <p:nvPr/>
        </p:nvSpPr>
        <p:spPr>
          <a:xfrm>
            <a:off x="3557520" y="4168775"/>
            <a:ext cx="184143" cy="134046"/>
          </a:xfrm>
          <a:custGeom>
            <a:avLst/>
            <a:gdLst>
              <a:gd name="connsiteX0" fmla="*/ 68 w 184143"/>
              <a:gd name="connsiteY0" fmla="*/ 100013 h 134046"/>
              <a:gd name="connsiteX1" fmla="*/ 46105 w 184143"/>
              <a:gd name="connsiteY1" fmla="*/ 22225 h 134046"/>
              <a:gd name="connsiteX2" fmla="*/ 127068 w 184143"/>
              <a:gd name="connsiteY2" fmla="*/ 50800 h 134046"/>
              <a:gd name="connsiteX3" fmla="*/ 117543 w 184143"/>
              <a:gd name="connsiteY3" fmla="*/ 112713 h 134046"/>
              <a:gd name="connsiteX4" fmla="*/ 130243 w 184143"/>
              <a:gd name="connsiteY4" fmla="*/ 88900 h 134046"/>
              <a:gd name="connsiteX5" fmla="*/ 122305 w 184143"/>
              <a:gd name="connsiteY5" fmla="*/ 122238 h 134046"/>
              <a:gd name="connsiteX6" fmla="*/ 168343 w 184143"/>
              <a:gd name="connsiteY6" fmla="*/ 80963 h 134046"/>
              <a:gd name="connsiteX7" fmla="*/ 174693 w 184143"/>
              <a:gd name="connsiteY7" fmla="*/ 0 h 134046"/>
              <a:gd name="connsiteX8" fmla="*/ 181043 w 184143"/>
              <a:gd name="connsiteY8" fmla="*/ 79375 h 134046"/>
              <a:gd name="connsiteX9" fmla="*/ 120718 w 184143"/>
              <a:gd name="connsiteY9" fmla="*/ 133350 h 134046"/>
              <a:gd name="connsiteX10" fmla="*/ 101668 w 184143"/>
              <a:gd name="connsiteY10" fmla="*/ 106363 h 134046"/>
              <a:gd name="connsiteX11" fmla="*/ 106430 w 184143"/>
              <a:gd name="connsiteY11" fmla="*/ 53975 h 134046"/>
              <a:gd name="connsiteX12" fmla="*/ 55630 w 184143"/>
              <a:gd name="connsiteY12" fmla="*/ 38100 h 134046"/>
              <a:gd name="connsiteX13" fmla="*/ 68 w 184143"/>
              <a:gd name="connsiteY13" fmla="*/ 100013 h 13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143" h="134046">
                <a:moveTo>
                  <a:pt x="68" y="100013"/>
                </a:moveTo>
                <a:cubicBezTo>
                  <a:pt x="-1520" y="97367"/>
                  <a:pt x="24938" y="30427"/>
                  <a:pt x="46105" y="22225"/>
                </a:cubicBezTo>
                <a:cubicBezTo>
                  <a:pt x="67272" y="14023"/>
                  <a:pt x="115162" y="35719"/>
                  <a:pt x="127068" y="50800"/>
                </a:cubicBezTo>
                <a:cubicBezTo>
                  <a:pt x="138974" y="65881"/>
                  <a:pt x="117014" y="106363"/>
                  <a:pt x="117543" y="112713"/>
                </a:cubicBezTo>
                <a:cubicBezTo>
                  <a:pt x="118072" y="119063"/>
                  <a:pt x="129449" y="87312"/>
                  <a:pt x="130243" y="88900"/>
                </a:cubicBezTo>
                <a:cubicBezTo>
                  <a:pt x="131037" y="90487"/>
                  <a:pt x="115955" y="123561"/>
                  <a:pt x="122305" y="122238"/>
                </a:cubicBezTo>
                <a:cubicBezTo>
                  <a:pt x="128655" y="120915"/>
                  <a:pt x="159612" y="101336"/>
                  <a:pt x="168343" y="80963"/>
                </a:cubicBezTo>
                <a:cubicBezTo>
                  <a:pt x="177074" y="60590"/>
                  <a:pt x="172576" y="265"/>
                  <a:pt x="174693" y="0"/>
                </a:cubicBezTo>
                <a:cubicBezTo>
                  <a:pt x="176810" y="-265"/>
                  <a:pt x="190039" y="57150"/>
                  <a:pt x="181043" y="79375"/>
                </a:cubicBezTo>
                <a:cubicBezTo>
                  <a:pt x="172047" y="101600"/>
                  <a:pt x="133947" y="128852"/>
                  <a:pt x="120718" y="133350"/>
                </a:cubicBezTo>
                <a:cubicBezTo>
                  <a:pt x="107489" y="137848"/>
                  <a:pt x="104049" y="119592"/>
                  <a:pt x="101668" y="106363"/>
                </a:cubicBezTo>
                <a:cubicBezTo>
                  <a:pt x="99287" y="93134"/>
                  <a:pt x="114103" y="65352"/>
                  <a:pt x="106430" y="53975"/>
                </a:cubicBezTo>
                <a:cubicBezTo>
                  <a:pt x="98757" y="42598"/>
                  <a:pt x="71770" y="33337"/>
                  <a:pt x="55630" y="38100"/>
                </a:cubicBezTo>
                <a:cubicBezTo>
                  <a:pt x="39491" y="42862"/>
                  <a:pt x="1656" y="102659"/>
                  <a:pt x="68" y="10001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6B8E3560-EE58-41B0-AB3C-14CA23BD935D}"/>
              </a:ext>
            </a:extLst>
          </p:cNvPr>
          <p:cNvSpPr/>
          <p:nvPr/>
        </p:nvSpPr>
        <p:spPr>
          <a:xfrm>
            <a:off x="3730623" y="4281124"/>
            <a:ext cx="45158" cy="106248"/>
          </a:xfrm>
          <a:custGeom>
            <a:avLst/>
            <a:gdLst>
              <a:gd name="connsiteX0" fmla="*/ 44452 w 45158"/>
              <a:gd name="connsiteY0" fmla="*/ 364 h 106248"/>
              <a:gd name="connsiteX1" fmla="*/ 25402 w 45158"/>
              <a:gd name="connsiteY1" fmla="*/ 71801 h 106248"/>
              <a:gd name="connsiteX2" fmla="*/ 2 w 45158"/>
              <a:gd name="connsiteY2" fmla="*/ 105139 h 106248"/>
              <a:gd name="connsiteX3" fmla="*/ 44452 w 45158"/>
              <a:gd name="connsiteY3" fmla="*/ 364 h 10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58" h="106248">
                <a:moveTo>
                  <a:pt x="44452" y="364"/>
                </a:moveTo>
                <a:cubicBezTo>
                  <a:pt x="48685" y="-5192"/>
                  <a:pt x="32810" y="54339"/>
                  <a:pt x="25402" y="71801"/>
                </a:cubicBezTo>
                <a:cubicBezTo>
                  <a:pt x="17994" y="89263"/>
                  <a:pt x="-263" y="111489"/>
                  <a:pt x="2" y="105139"/>
                </a:cubicBezTo>
                <a:cubicBezTo>
                  <a:pt x="267" y="98789"/>
                  <a:pt x="40219" y="5920"/>
                  <a:pt x="44452" y="36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B551582E-EC79-440C-B1B7-9180B115F42A}"/>
              </a:ext>
            </a:extLst>
          </p:cNvPr>
          <p:cNvSpPr/>
          <p:nvPr/>
        </p:nvSpPr>
        <p:spPr>
          <a:xfrm>
            <a:off x="3784600" y="4266020"/>
            <a:ext cx="85003" cy="321864"/>
          </a:xfrm>
          <a:custGeom>
            <a:avLst/>
            <a:gdLst>
              <a:gd name="connsiteX0" fmla="*/ 0 w 85003"/>
              <a:gd name="connsiteY0" fmla="*/ 1180 h 321864"/>
              <a:gd name="connsiteX1" fmla="*/ 34925 w 85003"/>
              <a:gd name="connsiteY1" fmla="*/ 59918 h 321864"/>
              <a:gd name="connsiteX2" fmla="*/ 34925 w 85003"/>
              <a:gd name="connsiteY2" fmla="*/ 123418 h 321864"/>
              <a:gd name="connsiteX3" fmla="*/ 9525 w 85003"/>
              <a:gd name="connsiteY3" fmla="*/ 175805 h 321864"/>
              <a:gd name="connsiteX4" fmla="*/ 63500 w 85003"/>
              <a:gd name="connsiteY4" fmla="*/ 104368 h 321864"/>
              <a:gd name="connsiteX5" fmla="*/ 46038 w 85003"/>
              <a:gd name="connsiteY5" fmla="*/ 171043 h 321864"/>
              <a:gd name="connsiteX6" fmla="*/ 26988 w 85003"/>
              <a:gd name="connsiteY6" fmla="*/ 221843 h 321864"/>
              <a:gd name="connsiteX7" fmla="*/ 66675 w 85003"/>
              <a:gd name="connsiteY7" fmla="*/ 183743 h 321864"/>
              <a:gd name="connsiteX8" fmla="*/ 84138 w 85003"/>
              <a:gd name="connsiteY8" fmla="*/ 247243 h 321864"/>
              <a:gd name="connsiteX9" fmla="*/ 41275 w 85003"/>
              <a:gd name="connsiteY9" fmla="*/ 321855 h 321864"/>
              <a:gd name="connsiteX10" fmla="*/ 66675 w 85003"/>
              <a:gd name="connsiteY10" fmla="*/ 252005 h 321864"/>
              <a:gd name="connsiteX11" fmla="*/ 69850 w 85003"/>
              <a:gd name="connsiteY11" fmla="*/ 199618 h 321864"/>
              <a:gd name="connsiteX12" fmla="*/ 23813 w 85003"/>
              <a:gd name="connsiteY12" fmla="*/ 223430 h 321864"/>
              <a:gd name="connsiteX13" fmla="*/ 46038 w 85003"/>
              <a:gd name="connsiteY13" fmla="*/ 131355 h 321864"/>
              <a:gd name="connsiteX14" fmla="*/ 4763 w 85003"/>
              <a:gd name="connsiteY14" fmla="*/ 188505 h 321864"/>
              <a:gd name="connsiteX15" fmla="*/ 34925 w 85003"/>
              <a:gd name="connsiteY15" fmla="*/ 115480 h 321864"/>
              <a:gd name="connsiteX16" fmla="*/ 0 w 85003"/>
              <a:gd name="connsiteY16" fmla="*/ 1180 h 32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003" h="321864">
                <a:moveTo>
                  <a:pt x="0" y="1180"/>
                </a:moveTo>
                <a:cubicBezTo>
                  <a:pt x="0" y="-8080"/>
                  <a:pt x="29104" y="39545"/>
                  <a:pt x="34925" y="59918"/>
                </a:cubicBezTo>
                <a:cubicBezTo>
                  <a:pt x="40746" y="80291"/>
                  <a:pt x="39158" y="104104"/>
                  <a:pt x="34925" y="123418"/>
                </a:cubicBezTo>
                <a:cubicBezTo>
                  <a:pt x="30692" y="142732"/>
                  <a:pt x="4763" y="178980"/>
                  <a:pt x="9525" y="175805"/>
                </a:cubicBezTo>
                <a:cubicBezTo>
                  <a:pt x="14287" y="172630"/>
                  <a:pt x="57415" y="105162"/>
                  <a:pt x="63500" y="104368"/>
                </a:cubicBezTo>
                <a:cubicBezTo>
                  <a:pt x="69586" y="103574"/>
                  <a:pt x="52123" y="151464"/>
                  <a:pt x="46038" y="171043"/>
                </a:cubicBezTo>
                <a:cubicBezTo>
                  <a:pt x="39953" y="190622"/>
                  <a:pt x="23549" y="219726"/>
                  <a:pt x="26988" y="221843"/>
                </a:cubicBezTo>
                <a:cubicBezTo>
                  <a:pt x="30428" y="223960"/>
                  <a:pt x="57150" y="179510"/>
                  <a:pt x="66675" y="183743"/>
                </a:cubicBezTo>
                <a:cubicBezTo>
                  <a:pt x="76200" y="187976"/>
                  <a:pt x="88371" y="224224"/>
                  <a:pt x="84138" y="247243"/>
                </a:cubicBezTo>
                <a:cubicBezTo>
                  <a:pt x="79905" y="270262"/>
                  <a:pt x="44185" y="321061"/>
                  <a:pt x="41275" y="321855"/>
                </a:cubicBezTo>
                <a:cubicBezTo>
                  <a:pt x="38365" y="322649"/>
                  <a:pt x="61913" y="272378"/>
                  <a:pt x="66675" y="252005"/>
                </a:cubicBezTo>
                <a:cubicBezTo>
                  <a:pt x="71437" y="231632"/>
                  <a:pt x="76994" y="204380"/>
                  <a:pt x="69850" y="199618"/>
                </a:cubicBezTo>
                <a:cubicBezTo>
                  <a:pt x="62706" y="194856"/>
                  <a:pt x="27782" y="234807"/>
                  <a:pt x="23813" y="223430"/>
                </a:cubicBezTo>
                <a:cubicBezTo>
                  <a:pt x="19844" y="212053"/>
                  <a:pt x="49213" y="137176"/>
                  <a:pt x="46038" y="131355"/>
                </a:cubicBezTo>
                <a:cubicBezTo>
                  <a:pt x="42863" y="125534"/>
                  <a:pt x="6615" y="191151"/>
                  <a:pt x="4763" y="188505"/>
                </a:cubicBezTo>
                <a:cubicBezTo>
                  <a:pt x="2911" y="185859"/>
                  <a:pt x="35983" y="144055"/>
                  <a:pt x="34925" y="115480"/>
                </a:cubicBezTo>
                <a:cubicBezTo>
                  <a:pt x="33867" y="86905"/>
                  <a:pt x="0" y="10440"/>
                  <a:pt x="0" y="11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FA9D3354-3403-4104-A4BA-576504A5C679}"/>
              </a:ext>
            </a:extLst>
          </p:cNvPr>
          <p:cNvSpPr/>
          <p:nvPr/>
        </p:nvSpPr>
        <p:spPr>
          <a:xfrm>
            <a:off x="3640197" y="4261845"/>
            <a:ext cx="137442" cy="87552"/>
          </a:xfrm>
          <a:custGeom>
            <a:avLst/>
            <a:gdLst>
              <a:gd name="connsiteX0" fmla="*/ 22166 w 137442"/>
              <a:gd name="connsiteY0" fmla="*/ 13293 h 87552"/>
              <a:gd name="connsiteX1" fmla="*/ 1528 w 137442"/>
              <a:gd name="connsiteY1" fmla="*/ 76793 h 87552"/>
              <a:gd name="connsiteX2" fmla="*/ 69791 w 137442"/>
              <a:gd name="connsiteY2" fmla="*/ 79968 h 87552"/>
              <a:gd name="connsiteX3" fmla="*/ 136466 w 137442"/>
              <a:gd name="connsiteY3" fmla="*/ 593 h 87552"/>
              <a:gd name="connsiteX4" fmla="*/ 104716 w 137442"/>
              <a:gd name="connsiteY4" fmla="*/ 45043 h 87552"/>
              <a:gd name="connsiteX5" fmla="*/ 39628 w 137442"/>
              <a:gd name="connsiteY5" fmla="*/ 70443 h 87552"/>
              <a:gd name="connsiteX6" fmla="*/ 20578 w 137442"/>
              <a:gd name="connsiteY6" fmla="*/ 70443 h 87552"/>
              <a:gd name="connsiteX7" fmla="*/ 22166 w 137442"/>
              <a:gd name="connsiteY7" fmla="*/ 13293 h 8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442" h="87552">
                <a:moveTo>
                  <a:pt x="22166" y="13293"/>
                </a:moveTo>
                <a:cubicBezTo>
                  <a:pt x="18991" y="14351"/>
                  <a:pt x="-6410" y="65681"/>
                  <a:pt x="1528" y="76793"/>
                </a:cubicBezTo>
                <a:cubicBezTo>
                  <a:pt x="9465" y="87906"/>
                  <a:pt x="47301" y="92668"/>
                  <a:pt x="69791" y="79968"/>
                </a:cubicBezTo>
                <a:cubicBezTo>
                  <a:pt x="92281" y="67268"/>
                  <a:pt x="130645" y="6414"/>
                  <a:pt x="136466" y="593"/>
                </a:cubicBezTo>
                <a:cubicBezTo>
                  <a:pt x="142287" y="-5228"/>
                  <a:pt x="120856" y="33401"/>
                  <a:pt x="104716" y="45043"/>
                </a:cubicBezTo>
                <a:cubicBezTo>
                  <a:pt x="88576" y="56685"/>
                  <a:pt x="53651" y="66210"/>
                  <a:pt x="39628" y="70443"/>
                </a:cubicBezTo>
                <a:cubicBezTo>
                  <a:pt x="25605" y="74676"/>
                  <a:pt x="24811" y="75470"/>
                  <a:pt x="20578" y="70443"/>
                </a:cubicBezTo>
                <a:cubicBezTo>
                  <a:pt x="16345" y="65416"/>
                  <a:pt x="25341" y="12235"/>
                  <a:pt x="22166" y="1329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889B3CF2-6ADD-432F-A0A7-B01E0760A875}"/>
              </a:ext>
            </a:extLst>
          </p:cNvPr>
          <p:cNvSpPr/>
          <p:nvPr/>
        </p:nvSpPr>
        <p:spPr>
          <a:xfrm>
            <a:off x="3825747" y="4524346"/>
            <a:ext cx="105432" cy="227094"/>
          </a:xfrm>
          <a:custGeom>
            <a:avLst/>
            <a:gdLst>
              <a:gd name="connsiteX0" fmla="*/ 128 w 105432"/>
              <a:gd name="connsiteY0" fmla="*/ 29 h 227094"/>
              <a:gd name="connsiteX1" fmla="*/ 55691 w 105432"/>
              <a:gd name="connsiteY1" fmla="*/ 61942 h 227094"/>
              <a:gd name="connsiteX2" fmla="*/ 46166 w 105432"/>
              <a:gd name="connsiteY2" fmla="*/ 114329 h 227094"/>
              <a:gd name="connsiteX3" fmla="*/ 101728 w 105432"/>
              <a:gd name="connsiteY3" fmla="*/ 163542 h 227094"/>
              <a:gd name="connsiteX4" fmla="*/ 92203 w 105432"/>
              <a:gd name="connsiteY4" fmla="*/ 193704 h 227094"/>
              <a:gd name="connsiteX5" fmla="*/ 27116 w 105432"/>
              <a:gd name="connsiteY5" fmla="*/ 227042 h 227094"/>
              <a:gd name="connsiteX6" fmla="*/ 82678 w 105432"/>
              <a:gd name="connsiteY6" fmla="*/ 185767 h 227094"/>
              <a:gd name="connsiteX7" fmla="*/ 90616 w 105432"/>
              <a:gd name="connsiteY7" fmla="*/ 166717 h 227094"/>
              <a:gd name="connsiteX8" fmla="*/ 33466 w 105432"/>
              <a:gd name="connsiteY8" fmla="*/ 109567 h 227094"/>
              <a:gd name="connsiteX9" fmla="*/ 39816 w 105432"/>
              <a:gd name="connsiteY9" fmla="*/ 69879 h 227094"/>
              <a:gd name="connsiteX10" fmla="*/ 128 w 105432"/>
              <a:gd name="connsiteY10" fmla="*/ 29 h 22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432" h="227094">
                <a:moveTo>
                  <a:pt x="128" y="29"/>
                </a:moveTo>
                <a:cubicBezTo>
                  <a:pt x="2774" y="-1294"/>
                  <a:pt x="48018" y="42892"/>
                  <a:pt x="55691" y="61942"/>
                </a:cubicBezTo>
                <a:cubicBezTo>
                  <a:pt x="63364" y="80992"/>
                  <a:pt x="38493" y="97396"/>
                  <a:pt x="46166" y="114329"/>
                </a:cubicBezTo>
                <a:cubicBezTo>
                  <a:pt x="53839" y="131262"/>
                  <a:pt x="94055" y="150313"/>
                  <a:pt x="101728" y="163542"/>
                </a:cubicBezTo>
                <a:cubicBezTo>
                  <a:pt x="109401" y="176771"/>
                  <a:pt x="104638" y="183121"/>
                  <a:pt x="92203" y="193704"/>
                </a:cubicBezTo>
                <a:cubicBezTo>
                  <a:pt x="79768" y="204287"/>
                  <a:pt x="28703" y="228365"/>
                  <a:pt x="27116" y="227042"/>
                </a:cubicBezTo>
                <a:cubicBezTo>
                  <a:pt x="25529" y="225719"/>
                  <a:pt x="72095" y="195821"/>
                  <a:pt x="82678" y="185767"/>
                </a:cubicBezTo>
                <a:cubicBezTo>
                  <a:pt x="93261" y="175713"/>
                  <a:pt x="98818" y="179417"/>
                  <a:pt x="90616" y="166717"/>
                </a:cubicBezTo>
                <a:cubicBezTo>
                  <a:pt x="82414" y="154017"/>
                  <a:pt x="41933" y="125707"/>
                  <a:pt x="33466" y="109567"/>
                </a:cubicBezTo>
                <a:cubicBezTo>
                  <a:pt x="24999" y="93427"/>
                  <a:pt x="42991" y="84431"/>
                  <a:pt x="39816" y="69879"/>
                </a:cubicBezTo>
                <a:cubicBezTo>
                  <a:pt x="36641" y="55327"/>
                  <a:pt x="-2518" y="1352"/>
                  <a:pt x="128" y="2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3742B5FA-CF50-4EB3-9983-91ED9E89CB8F}"/>
              </a:ext>
            </a:extLst>
          </p:cNvPr>
          <p:cNvSpPr/>
          <p:nvPr/>
        </p:nvSpPr>
        <p:spPr>
          <a:xfrm>
            <a:off x="3840143" y="4730747"/>
            <a:ext cx="78101" cy="200166"/>
          </a:xfrm>
          <a:custGeom>
            <a:avLst/>
            <a:gdLst>
              <a:gd name="connsiteX0" fmla="*/ 20 w 78101"/>
              <a:gd name="connsiteY0" fmla="*/ 3 h 200166"/>
              <a:gd name="connsiteX1" fmla="*/ 69870 w 78101"/>
              <a:gd name="connsiteY1" fmla="*/ 80966 h 200166"/>
              <a:gd name="connsiteX2" fmla="*/ 69870 w 78101"/>
              <a:gd name="connsiteY2" fmla="*/ 109541 h 200166"/>
              <a:gd name="connsiteX3" fmla="*/ 27007 w 78101"/>
              <a:gd name="connsiteY3" fmla="*/ 131766 h 200166"/>
              <a:gd name="connsiteX4" fmla="*/ 77807 w 78101"/>
              <a:gd name="connsiteY4" fmla="*/ 138116 h 200166"/>
              <a:gd name="connsiteX5" fmla="*/ 46057 w 78101"/>
              <a:gd name="connsiteY5" fmla="*/ 185741 h 200166"/>
              <a:gd name="connsiteX6" fmla="*/ 7957 w 78101"/>
              <a:gd name="connsiteY6" fmla="*/ 200028 h 200166"/>
              <a:gd name="connsiteX7" fmla="*/ 71457 w 78101"/>
              <a:gd name="connsiteY7" fmla="*/ 179391 h 200166"/>
              <a:gd name="connsiteX8" fmla="*/ 52407 w 78101"/>
              <a:gd name="connsiteY8" fmla="*/ 149228 h 200166"/>
              <a:gd name="connsiteX9" fmla="*/ 20657 w 78101"/>
              <a:gd name="connsiteY9" fmla="*/ 125416 h 200166"/>
              <a:gd name="connsiteX10" fmla="*/ 61932 w 78101"/>
              <a:gd name="connsiteY10" fmla="*/ 84141 h 200166"/>
              <a:gd name="connsiteX11" fmla="*/ 20 w 78101"/>
              <a:gd name="connsiteY11" fmla="*/ 3 h 20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101" h="200166">
                <a:moveTo>
                  <a:pt x="20" y="3"/>
                </a:moveTo>
                <a:cubicBezTo>
                  <a:pt x="1343" y="-526"/>
                  <a:pt x="58228" y="62710"/>
                  <a:pt x="69870" y="80966"/>
                </a:cubicBezTo>
                <a:cubicBezTo>
                  <a:pt x="81512" y="99222"/>
                  <a:pt x="77014" y="101074"/>
                  <a:pt x="69870" y="109541"/>
                </a:cubicBezTo>
                <a:cubicBezTo>
                  <a:pt x="62726" y="118008"/>
                  <a:pt x="25684" y="127004"/>
                  <a:pt x="27007" y="131766"/>
                </a:cubicBezTo>
                <a:cubicBezTo>
                  <a:pt x="28330" y="136528"/>
                  <a:pt x="74632" y="129120"/>
                  <a:pt x="77807" y="138116"/>
                </a:cubicBezTo>
                <a:cubicBezTo>
                  <a:pt x="80982" y="147112"/>
                  <a:pt x="57699" y="175422"/>
                  <a:pt x="46057" y="185741"/>
                </a:cubicBezTo>
                <a:cubicBezTo>
                  <a:pt x="34415" y="196060"/>
                  <a:pt x="3724" y="201086"/>
                  <a:pt x="7957" y="200028"/>
                </a:cubicBezTo>
                <a:cubicBezTo>
                  <a:pt x="12190" y="198970"/>
                  <a:pt x="64049" y="187858"/>
                  <a:pt x="71457" y="179391"/>
                </a:cubicBezTo>
                <a:cubicBezTo>
                  <a:pt x="78865" y="170924"/>
                  <a:pt x="60874" y="158224"/>
                  <a:pt x="52407" y="149228"/>
                </a:cubicBezTo>
                <a:cubicBezTo>
                  <a:pt x="43940" y="140232"/>
                  <a:pt x="19070" y="136264"/>
                  <a:pt x="20657" y="125416"/>
                </a:cubicBezTo>
                <a:cubicBezTo>
                  <a:pt x="22244" y="114568"/>
                  <a:pt x="62461" y="101339"/>
                  <a:pt x="61932" y="84141"/>
                </a:cubicBezTo>
                <a:cubicBezTo>
                  <a:pt x="61403" y="66943"/>
                  <a:pt x="-1303" y="532"/>
                  <a:pt x="20" y="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A90660F5-AEB0-4A12-A269-6A217570D397}"/>
              </a:ext>
            </a:extLst>
          </p:cNvPr>
          <p:cNvSpPr/>
          <p:nvPr/>
        </p:nvSpPr>
        <p:spPr>
          <a:xfrm>
            <a:off x="3779552" y="4871976"/>
            <a:ext cx="121447" cy="120729"/>
          </a:xfrm>
          <a:custGeom>
            <a:avLst/>
            <a:gdLst>
              <a:gd name="connsiteX0" fmla="*/ 44736 w 121447"/>
              <a:gd name="connsiteY0" fmla="*/ 62 h 120729"/>
              <a:gd name="connsiteX1" fmla="*/ 17748 w 121447"/>
              <a:gd name="connsiteY1" fmla="*/ 69912 h 120729"/>
              <a:gd name="connsiteX2" fmla="*/ 117761 w 121447"/>
              <a:gd name="connsiteY2" fmla="*/ 117537 h 120729"/>
              <a:gd name="connsiteX3" fmla="*/ 92361 w 121447"/>
              <a:gd name="connsiteY3" fmla="*/ 115949 h 120729"/>
              <a:gd name="connsiteX4" fmla="*/ 20923 w 121447"/>
              <a:gd name="connsiteY4" fmla="*/ 112774 h 120729"/>
              <a:gd name="connsiteX5" fmla="*/ 286 w 121447"/>
              <a:gd name="connsiteY5" fmla="*/ 82612 h 120729"/>
              <a:gd name="connsiteX6" fmla="*/ 44736 w 121447"/>
              <a:gd name="connsiteY6" fmla="*/ 62 h 12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447" h="120729">
                <a:moveTo>
                  <a:pt x="44736" y="62"/>
                </a:moveTo>
                <a:cubicBezTo>
                  <a:pt x="47646" y="-2055"/>
                  <a:pt x="5577" y="50333"/>
                  <a:pt x="17748" y="69912"/>
                </a:cubicBezTo>
                <a:cubicBezTo>
                  <a:pt x="29919" y="89491"/>
                  <a:pt x="105326" y="109864"/>
                  <a:pt x="117761" y="117537"/>
                </a:cubicBezTo>
                <a:cubicBezTo>
                  <a:pt x="130196" y="125210"/>
                  <a:pt x="108501" y="116743"/>
                  <a:pt x="92361" y="115949"/>
                </a:cubicBezTo>
                <a:lnTo>
                  <a:pt x="20923" y="112774"/>
                </a:lnTo>
                <a:cubicBezTo>
                  <a:pt x="5577" y="107218"/>
                  <a:pt x="-1566" y="99545"/>
                  <a:pt x="286" y="82612"/>
                </a:cubicBezTo>
                <a:cubicBezTo>
                  <a:pt x="2138" y="65679"/>
                  <a:pt x="41826" y="2179"/>
                  <a:pt x="44736" y="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3491F0DD-294B-4D7F-9FCF-534265911826}"/>
              </a:ext>
            </a:extLst>
          </p:cNvPr>
          <p:cNvSpPr/>
          <p:nvPr/>
        </p:nvSpPr>
        <p:spPr>
          <a:xfrm>
            <a:off x="3732200" y="5035275"/>
            <a:ext cx="74675" cy="241722"/>
          </a:xfrm>
          <a:custGeom>
            <a:avLst/>
            <a:gdLst>
              <a:gd name="connsiteX0" fmla="*/ 13 w 74675"/>
              <a:gd name="connsiteY0" fmla="*/ 275 h 241722"/>
              <a:gd name="connsiteX1" fmla="*/ 68275 w 74675"/>
              <a:gd name="connsiteY1" fmla="*/ 59013 h 241722"/>
              <a:gd name="connsiteX2" fmla="*/ 60338 w 74675"/>
              <a:gd name="connsiteY2" fmla="*/ 103463 h 241722"/>
              <a:gd name="connsiteX3" fmla="*/ 17475 w 74675"/>
              <a:gd name="connsiteY3" fmla="*/ 168550 h 241722"/>
              <a:gd name="connsiteX4" fmla="*/ 6363 w 74675"/>
              <a:gd name="connsiteY4" fmla="*/ 241575 h 241722"/>
              <a:gd name="connsiteX5" fmla="*/ 28588 w 74675"/>
              <a:gd name="connsiteY5" fmla="*/ 184425 h 241722"/>
              <a:gd name="connsiteX6" fmla="*/ 74625 w 74675"/>
              <a:gd name="connsiteY6" fmla="*/ 84413 h 241722"/>
              <a:gd name="connsiteX7" fmla="*/ 13 w 74675"/>
              <a:gd name="connsiteY7" fmla="*/ 275 h 24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675" h="241722">
                <a:moveTo>
                  <a:pt x="13" y="275"/>
                </a:moveTo>
                <a:cubicBezTo>
                  <a:pt x="-1045" y="-3958"/>
                  <a:pt x="58221" y="41815"/>
                  <a:pt x="68275" y="59013"/>
                </a:cubicBezTo>
                <a:cubicBezTo>
                  <a:pt x="78329" y="76211"/>
                  <a:pt x="68805" y="85207"/>
                  <a:pt x="60338" y="103463"/>
                </a:cubicBezTo>
                <a:cubicBezTo>
                  <a:pt x="51871" y="121719"/>
                  <a:pt x="26471" y="145532"/>
                  <a:pt x="17475" y="168550"/>
                </a:cubicBezTo>
                <a:cubicBezTo>
                  <a:pt x="8479" y="191568"/>
                  <a:pt x="4511" y="238929"/>
                  <a:pt x="6363" y="241575"/>
                </a:cubicBezTo>
                <a:cubicBezTo>
                  <a:pt x="8215" y="244221"/>
                  <a:pt x="17211" y="210619"/>
                  <a:pt x="28588" y="184425"/>
                </a:cubicBezTo>
                <a:cubicBezTo>
                  <a:pt x="39965" y="158231"/>
                  <a:pt x="76212" y="112194"/>
                  <a:pt x="74625" y="84413"/>
                </a:cubicBezTo>
                <a:cubicBezTo>
                  <a:pt x="73038" y="56632"/>
                  <a:pt x="1071" y="4508"/>
                  <a:pt x="13" y="27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CC5FAA2A-1246-4652-9A39-EEAA528BEC3C}"/>
              </a:ext>
            </a:extLst>
          </p:cNvPr>
          <p:cNvSpPr/>
          <p:nvPr/>
        </p:nvSpPr>
        <p:spPr>
          <a:xfrm>
            <a:off x="2982913" y="3667119"/>
            <a:ext cx="267338" cy="394331"/>
          </a:xfrm>
          <a:custGeom>
            <a:avLst/>
            <a:gdLst>
              <a:gd name="connsiteX0" fmla="*/ 0 w 267338"/>
              <a:gd name="connsiteY0" fmla="*/ 6 h 394331"/>
              <a:gd name="connsiteX1" fmla="*/ 149225 w 267338"/>
              <a:gd name="connsiteY1" fmla="*/ 101606 h 394331"/>
              <a:gd name="connsiteX2" fmla="*/ 179387 w 267338"/>
              <a:gd name="connsiteY2" fmla="*/ 146056 h 394331"/>
              <a:gd name="connsiteX3" fmla="*/ 263525 w 267338"/>
              <a:gd name="connsiteY3" fmla="*/ 384181 h 394331"/>
              <a:gd name="connsiteX4" fmla="*/ 249237 w 267338"/>
              <a:gd name="connsiteY4" fmla="*/ 333381 h 394331"/>
              <a:gd name="connsiteX5" fmla="*/ 215900 w 267338"/>
              <a:gd name="connsiteY5" fmla="*/ 177806 h 394331"/>
              <a:gd name="connsiteX6" fmla="*/ 144462 w 267338"/>
              <a:gd name="connsiteY6" fmla="*/ 106369 h 394331"/>
              <a:gd name="connsiteX7" fmla="*/ 0 w 267338"/>
              <a:gd name="connsiteY7" fmla="*/ 6 h 39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338" h="394331">
                <a:moveTo>
                  <a:pt x="0" y="6"/>
                </a:moveTo>
                <a:cubicBezTo>
                  <a:pt x="794" y="-788"/>
                  <a:pt x="119327" y="77264"/>
                  <a:pt x="149225" y="101606"/>
                </a:cubicBezTo>
                <a:cubicBezTo>
                  <a:pt x="179123" y="125948"/>
                  <a:pt x="160337" y="98960"/>
                  <a:pt x="179387" y="146056"/>
                </a:cubicBezTo>
                <a:cubicBezTo>
                  <a:pt x="198437" y="193152"/>
                  <a:pt x="251883" y="352960"/>
                  <a:pt x="263525" y="384181"/>
                </a:cubicBezTo>
                <a:cubicBezTo>
                  <a:pt x="275167" y="415402"/>
                  <a:pt x="257174" y="367777"/>
                  <a:pt x="249237" y="333381"/>
                </a:cubicBezTo>
                <a:cubicBezTo>
                  <a:pt x="241300" y="298985"/>
                  <a:pt x="233362" y="215641"/>
                  <a:pt x="215900" y="177806"/>
                </a:cubicBezTo>
                <a:cubicBezTo>
                  <a:pt x="198438" y="139971"/>
                  <a:pt x="179916" y="132563"/>
                  <a:pt x="144462" y="106369"/>
                </a:cubicBezTo>
                <a:lnTo>
                  <a:pt x="0" y="6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49BDF45F-BCDF-4D46-AC00-0CF56B6FB40D}"/>
              </a:ext>
            </a:extLst>
          </p:cNvPr>
          <p:cNvSpPr/>
          <p:nvPr/>
        </p:nvSpPr>
        <p:spPr>
          <a:xfrm>
            <a:off x="3014663" y="3656013"/>
            <a:ext cx="280376" cy="336181"/>
          </a:xfrm>
          <a:custGeom>
            <a:avLst/>
            <a:gdLst>
              <a:gd name="connsiteX0" fmla="*/ 0 w 280376"/>
              <a:gd name="connsiteY0" fmla="*/ 0 h 336181"/>
              <a:gd name="connsiteX1" fmla="*/ 182562 w 280376"/>
              <a:gd name="connsiteY1" fmla="*/ 134937 h 336181"/>
              <a:gd name="connsiteX2" fmla="*/ 228600 w 280376"/>
              <a:gd name="connsiteY2" fmla="*/ 220662 h 336181"/>
              <a:gd name="connsiteX3" fmla="*/ 279400 w 280376"/>
              <a:gd name="connsiteY3" fmla="*/ 334962 h 336181"/>
              <a:gd name="connsiteX4" fmla="*/ 257175 w 280376"/>
              <a:gd name="connsiteY4" fmla="*/ 273050 h 336181"/>
              <a:gd name="connsiteX5" fmla="*/ 198437 w 280376"/>
              <a:gd name="connsiteY5" fmla="*/ 150812 h 336181"/>
              <a:gd name="connsiteX6" fmla="*/ 139700 w 280376"/>
              <a:gd name="connsiteY6" fmla="*/ 104775 h 336181"/>
              <a:gd name="connsiteX7" fmla="*/ 0 w 280376"/>
              <a:gd name="connsiteY7" fmla="*/ 0 h 33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376" h="336181">
                <a:moveTo>
                  <a:pt x="0" y="0"/>
                </a:moveTo>
                <a:cubicBezTo>
                  <a:pt x="72231" y="49080"/>
                  <a:pt x="144462" y="98160"/>
                  <a:pt x="182562" y="134937"/>
                </a:cubicBezTo>
                <a:cubicBezTo>
                  <a:pt x="220662" y="171714"/>
                  <a:pt x="212460" y="187325"/>
                  <a:pt x="228600" y="220662"/>
                </a:cubicBezTo>
                <a:cubicBezTo>
                  <a:pt x="244740" y="253999"/>
                  <a:pt x="274638" y="326231"/>
                  <a:pt x="279400" y="334962"/>
                </a:cubicBezTo>
                <a:cubicBezTo>
                  <a:pt x="284162" y="343693"/>
                  <a:pt x="270669" y="303742"/>
                  <a:pt x="257175" y="273050"/>
                </a:cubicBezTo>
                <a:cubicBezTo>
                  <a:pt x="243681" y="242358"/>
                  <a:pt x="218016" y="178858"/>
                  <a:pt x="198437" y="150812"/>
                </a:cubicBezTo>
                <a:cubicBezTo>
                  <a:pt x="178858" y="122766"/>
                  <a:pt x="170127" y="128058"/>
                  <a:pt x="139700" y="104775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FBA958CB-6B7D-452B-BFE3-D36797457F06}"/>
              </a:ext>
            </a:extLst>
          </p:cNvPr>
          <p:cNvSpPr/>
          <p:nvPr/>
        </p:nvSpPr>
        <p:spPr>
          <a:xfrm>
            <a:off x="3232427" y="4043320"/>
            <a:ext cx="211197" cy="229660"/>
          </a:xfrm>
          <a:custGeom>
            <a:avLst/>
            <a:gdLst>
              <a:gd name="connsiteX0" fmla="*/ 2898 w 211197"/>
              <a:gd name="connsiteY0" fmla="*/ 1630 h 229660"/>
              <a:gd name="connsiteX1" fmla="*/ 202923 w 211197"/>
              <a:gd name="connsiteY1" fmla="*/ 220705 h 229660"/>
              <a:gd name="connsiteX2" fmla="*/ 164823 w 211197"/>
              <a:gd name="connsiteY2" fmla="*/ 181018 h 229660"/>
              <a:gd name="connsiteX3" fmla="*/ 88623 w 211197"/>
              <a:gd name="connsiteY3" fmla="*/ 122280 h 229660"/>
              <a:gd name="connsiteX4" fmla="*/ 2898 w 211197"/>
              <a:gd name="connsiteY4" fmla="*/ 1630 h 22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197" h="229660">
                <a:moveTo>
                  <a:pt x="2898" y="1630"/>
                </a:moveTo>
                <a:cubicBezTo>
                  <a:pt x="21948" y="18034"/>
                  <a:pt x="175936" y="190807"/>
                  <a:pt x="202923" y="220705"/>
                </a:cubicBezTo>
                <a:cubicBezTo>
                  <a:pt x="229910" y="250603"/>
                  <a:pt x="183873" y="197422"/>
                  <a:pt x="164823" y="181018"/>
                </a:cubicBezTo>
                <a:cubicBezTo>
                  <a:pt x="145773" y="164614"/>
                  <a:pt x="113229" y="147151"/>
                  <a:pt x="88623" y="122280"/>
                </a:cubicBezTo>
                <a:cubicBezTo>
                  <a:pt x="64017" y="97409"/>
                  <a:pt x="-16152" y="-14774"/>
                  <a:pt x="2898" y="16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E948FF49-9C0A-4D37-AFA2-9DFAAB4623E9}"/>
              </a:ext>
            </a:extLst>
          </p:cNvPr>
          <p:cNvSpPr/>
          <p:nvPr/>
        </p:nvSpPr>
        <p:spPr>
          <a:xfrm>
            <a:off x="3254168" y="4036450"/>
            <a:ext cx="225484" cy="244731"/>
          </a:xfrm>
          <a:custGeom>
            <a:avLst/>
            <a:gdLst>
              <a:gd name="connsiteX0" fmla="*/ 207 w 225484"/>
              <a:gd name="connsiteY0" fmla="*/ 563 h 244731"/>
              <a:gd name="connsiteX1" fmla="*/ 214520 w 225484"/>
              <a:gd name="connsiteY1" fmla="*/ 233925 h 244731"/>
              <a:gd name="connsiteX2" fmla="*/ 192295 w 225484"/>
              <a:gd name="connsiteY2" fmla="*/ 202175 h 244731"/>
              <a:gd name="connsiteX3" fmla="*/ 174832 w 225484"/>
              <a:gd name="connsiteY3" fmla="*/ 168838 h 244731"/>
              <a:gd name="connsiteX4" fmla="*/ 207 w 225484"/>
              <a:gd name="connsiteY4" fmla="*/ 563 h 24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484" h="244731">
                <a:moveTo>
                  <a:pt x="207" y="563"/>
                </a:moveTo>
                <a:cubicBezTo>
                  <a:pt x="6822" y="11411"/>
                  <a:pt x="182505" y="200323"/>
                  <a:pt x="214520" y="233925"/>
                </a:cubicBezTo>
                <a:cubicBezTo>
                  <a:pt x="246535" y="267527"/>
                  <a:pt x="198910" y="213023"/>
                  <a:pt x="192295" y="202175"/>
                </a:cubicBezTo>
                <a:cubicBezTo>
                  <a:pt x="185680" y="191327"/>
                  <a:pt x="202613" y="199000"/>
                  <a:pt x="174832" y="168838"/>
                </a:cubicBezTo>
                <a:cubicBezTo>
                  <a:pt x="147051" y="138676"/>
                  <a:pt x="-6408" y="-10285"/>
                  <a:pt x="207" y="56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02B7A9D8-7DA7-4E61-93E9-1D775BB74E30}"/>
              </a:ext>
            </a:extLst>
          </p:cNvPr>
          <p:cNvSpPr/>
          <p:nvPr/>
        </p:nvSpPr>
        <p:spPr>
          <a:xfrm>
            <a:off x="3414712" y="4303713"/>
            <a:ext cx="223138" cy="277378"/>
          </a:xfrm>
          <a:custGeom>
            <a:avLst/>
            <a:gdLst>
              <a:gd name="connsiteX0" fmla="*/ 1 w 223138"/>
              <a:gd name="connsiteY0" fmla="*/ 0 h 277378"/>
              <a:gd name="connsiteX1" fmla="*/ 158751 w 223138"/>
              <a:gd name="connsiteY1" fmla="*/ 134937 h 277378"/>
              <a:gd name="connsiteX2" fmla="*/ 222251 w 223138"/>
              <a:gd name="connsiteY2" fmla="*/ 276225 h 277378"/>
              <a:gd name="connsiteX3" fmla="*/ 193676 w 223138"/>
              <a:gd name="connsiteY3" fmla="*/ 198437 h 277378"/>
              <a:gd name="connsiteX4" fmla="*/ 161926 w 223138"/>
              <a:gd name="connsiteY4" fmla="*/ 136525 h 277378"/>
              <a:gd name="connsiteX5" fmla="*/ 1 w 223138"/>
              <a:gd name="connsiteY5" fmla="*/ 0 h 27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138" h="277378">
                <a:moveTo>
                  <a:pt x="1" y="0"/>
                </a:moveTo>
                <a:cubicBezTo>
                  <a:pt x="-528" y="-265"/>
                  <a:pt x="121709" y="88900"/>
                  <a:pt x="158751" y="134937"/>
                </a:cubicBezTo>
                <a:cubicBezTo>
                  <a:pt x="195793" y="180974"/>
                  <a:pt x="216430" y="265642"/>
                  <a:pt x="222251" y="276225"/>
                </a:cubicBezTo>
                <a:cubicBezTo>
                  <a:pt x="228072" y="286808"/>
                  <a:pt x="203730" y="221720"/>
                  <a:pt x="193676" y="198437"/>
                </a:cubicBezTo>
                <a:cubicBezTo>
                  <a:pt x="183622" y="175154"/>
                  <a:pt x="189707" y="166158"/>
                  <a:pt x="161926" y="136525"/>
                </a:cubicBezTo>
                <a:cubicBezTo>
                  <a:pt x="134145" y="106892"/>
                  <a:pt x="530" y="265"/>
                  <a:pt x="1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C1A63320-E521-486E-8B48-D45686261D75}"/>
              </a:ext>
            </a:extLst>
          </p:cNvPr>
          <p:cNvSpPr/>
          <p:nvPr/>
        </p:nvSpPr>
        <p:spPr>
          <a:xfrm>
            <a:off x="3480427" y="4288323"/>
            <a:ext cx="207495" cy="316248"/>
          </a:xfrm>
          <a:custGeom>
            <a:avLst/>
            <a:gdLst>
              <a:gd name="connsiteX0" fmla="*/ 961 w 207495"/>
              <a:gd name="connsiteY0" fmla="*/ 1102 h 316248"/>
              <a:gd name="connsiteX1" fmla="*/ 169236 w 207495"/>
              <a:gd name="connsiteY1" fmla="*/ 186840 h 316248"/>
              <a:gd name="connsiteX2" fmla="*/ 207336 w 207495"/>
              <a:gd name="connsiteY2" fmla="*/ 315427 h 316248"/>
              <a:gd name="connsiteX3" fmla="*/ 181936 w 207495"/>
              <a:gd name="connsiteY3" fmla="*/ 239227 h 316248"/>
              <a:gd name="connsiteX4" fmla="*/ 159711 w 207495"/>
              <a:gd name="connsiteY4" fmla="*/ 185252 h 316248"/>
              <a:gd name="connsiteX5" fmla="*/ 102561 w 207495"/>
              <a:gd name="connsiteY5" fmla="*/ 112227 h 316248"/>
              <a:gd name="connsiteX6" fmla="*/ 961 w 207495"/>
              <a:gd name="connsiteY6" fmla="*/ 1102 h 31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95" h="316248">
                <a:moveTo>
                  <a:pt x="961" y="1102"/>
                </a:moveTo>
                <a:cubicBezTo>
                  <a:pt x="12073" y="13537"/>
                  <a:pt x="134840" y="134453"/>
                  <a:pt x="169236" y="186840"/>
                </a:cubicBezTo>
                <a:cubicBezTo>
                  <a:pt x="203632" y="239227"/>
                  <a:pt x="205219" y="306696"/>
                  <a:pt x="207336" y="315427"/>
                </a:cubicBezTo>
                <a:cubicBezTo>
                  <a:pt x="209453" y="324158"/>
                  <a:pt x="189873" y="260923"/>
                  <a:pt x="181936" y="239227"/>
                </a:cubicBezTo>
                <a:cubicBezTo>
                  <a:pt x="173999" y="217531"/>
                  <a:pt x="172940" y="206419"/>
                  <a:pt x="159711" y="185252"/>
                </a:cubicBezTo>
                <a:cubicBezTo>
                  <a:pt x="146482" y="164085"/>
                  <a:pt x="126903" y="139479"/>
                  <a:pt x="102561" y="112227"/>
                </a:cubicBezTo>
                <a:cubicBezTo>
                  <a:pt x="78219" y="84975"/>
                  <a:pt x="-10151" y="-11333"/>
                  <a:pt x="961" y="110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95FDBACD-837F-4B71-8992-B85F148497D4}"/>
              </a:ext>
            </a:extLst>
          </p:cNvPr>
          <p:cNvSpPr/>
          <p:nvPr/>
        </p:nvSpPr>
        <p:spPr>
          <a:xfrm>
            <a:off x="3554226" y="4325837"/>
            <a:ext cx="181797" cy="347805"/>
          </a:xfrm>
          <a:custGeom>
            <a:avLst/>
            <a:gdLst>
              <a:gd name="connsiteX0" fmla="*/ 187 w 181797"/>
              <a:gd name="connsiteY0" fmla="*/ 101 h 347805"/>
              <a:gd name="connsiteX1" fmla="*/ 122424 w 181797"/>
              <a:gd name="connsiteY1" fmla="*/ 166788 h 347805"/>
              <a:gd name="connsiteX2" fmla="*/ 179574 w 181797"/>
              <a:gd name="connsiteY2" fmla="*/ 344588 h 347805"/>
              <a:gd name="connsiteX3" fmla="*/ 168462 w 181797"/>
              <a:gd name="connsiteY3" fmla="*/ 274738 h 347805"/>
              <a:gd name="connsiteX4" fmla="*/ 152587 w 181797"/>
              <a:gd name="connsiteY4" fmla="*/ 190601 h 347805"/>
              <a:gd name="connsiteX5" fmla="*/ 187 w 181797"/>
              <a:gd name="connsiteY5" fmla="*/ 101 h 3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797" h="347805">
                <a:moveTo>
                  <a:pt x="187" y="101"/>
                </a:moveTo>
                <a:cubicBezTo>
                  <a:pt x="-4840" y="-3868"/>
                  <a:pt x="92526" y="109374"/>
                  <a:pt x="122424" y="166788"/>
                </a:cubicBezTo>
                <a:cubicBezTo>
                  <a:pt x="152322" y="224203"/>
                  <a:pt x="171901" y="326597"/>
                  <a:pt x="179574" y="344588"/>
                </a:cubicBezTo>
                <a:cubicBezTo>
                  <a:pt x="187247" y="362579"/>
                  <a:pt x="172960" y="300402"/>
                  <a:pt x="168462" y="274738"/>
                </a:cubicBezTo>
                <a:cubicBezTo>
                  <a:pt x="163964" y="249074"/>
                  <a:pt x="177193" y="235051"/>
                  <a:pt x="152587" y="190601"/>
                </a:cubicBezTo>
                <a:cubicBezTo>
                  <a:pt x="127981" y="146151"/>
                  <a:pt x="5214" y="4070"/>
                  <a:pt x="187" y="10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154215A0-462C-4194-A803-B46FEE5E34C3}"/>
              </a:ext>
            </a:extLst>
          </p:cNvPr>
          <p:cNvSpPr/>
          <p:nvPr/>
        </p:nvSpPr>
        <p:spPr>
          <a:xfrm>
            <a:off x="3576540" y="4332284"/>
            <a:ext cx="232807" cy="218766"/>
          </a:xfrm>
          <a:custGeom>
            <a:avLst/>
            <a:gdLst>
              <a:gd name="connsiteX0" fmla="*/ 98 w 232807"/>
              <a:gd name="connsiteY0" fmla="*/ 4 h 218766"/>
              <a:gd name="connsiteX1" fmla="*/ 119160 w 232807"/>
              <a:gd name="connsiteY1" fmla="*/ 74616 h 218766"/>
              <a:gd name="connsiteX2" fmla="*/ 230285 w 232807"/>
              <a:gd name="connsiteY2" fmla="*/ 215904 h 218766"/>
              <a:gd name="connsiteX3" fmla="*/ 189010 w 232807"/>
              <a:gd name="connsiteY3" fmla="*/ 161929 h 218766"/>
              <a:gd name="connsiteX4" fmla="*/ 100110 w 232807"/>
              <a:gd name="connsiteY4" fmla="*/ 71441 h 218766"/>
              <a:gd name="connsiteX5" fmla="*/ 98 w 232807"/>
              <a:gd name="connsiteY5" fmla="*/ 4 h 21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807" h="218766">
                <a:moveTo>
                  <a:pt x="98" y="4"/>
                </a:moveTo>
                <a:cubicBezTo>
                  <a:pt x="3273" y="533"/>
                  <a:pt x="80796" y="38633"/>
                  <a:pt x="119160" y="74616"/>
                </a:cubicBezTo>
                <a:cubicBezTo>
                  <a:pt x="157525" y="110599"/>
                  <a:pt x="218643" y="201352"/>
                  <a:pt x="230285" y="215904"/>
                </a:cubicBezTo>
                <a:cubicBezTo>
                  <a:pt x="241927" y="230456"/>
                  <a:pt x="210706" y="186006"/>
                  <a:pt x="189010" y="161929"/>
                </a:cubicBezTo>
                <a:cubicBezTo>
                  <a:pt x="167314" y="137852"/>
                  <a:pt x="129214" y="95253"/>
                  <a:pt x="100110" y="71441"/>
                </a:cubicBezTo>
                <a:cubicBezTo>
                  <a:pt x="71006" y="47629"/>
                  <a:pt x="-3077" y="-525"/>
                  <a:pt x="98" y="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6EE2077C-D1E5-463A-A83C-79139A286FD7}"/>
              </a:ext>
            </a:extLst>
          </p:cNvPr>
          <p:cNvSpPr/>
          <p:nvPr/>
        </p:nvSpPr>
        <p:spPr>
          <a:xfrm>
            <a:off x="3610538" y="4640145"/>
            <a:ext cx="108692" cy="339904"/>
          </a:xfrm>
          <a:custGeom>
            <a:avLst/>
            <a:gdLst>
              <a:gd name="connsiteX0" fmla="*/ 89925 w 108692"/>
              <a:gd name="connsiteY0" fmla="*/ 118 h 339904"/>
              <a:gd name="connsiteX1" fmla="*/ 104212 w 108692"/>
              <a:gd name="connsiteY1" fmla="*/ 127118 h 339904"/>
              <a:gd name="connsiteX2" fmla="*/ 1025 w 108692"/>
              <a:gd name="connsiteY2" fmla="*/ 338255 h 339904"/>
              <a:gd name="connsiteX3" fmla="*/ 53412 w 108692"/>
              <a:gd name="connsiteY3" fmla="*/ 219193 h 339904"/>
              <a:gd name="connsiteX4" fmla="*/ 88337 w 108692"/>
              <a:gd name="connsiteY4" fmla="*/ 106480 h 339904"/>
              <a:gd name="connsiteX5" fmla="*/ 89925 w 108692"/>
              <a:gd name="connsiteY5" fmla="*/ 118 h 33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92" h="339904">
                <a:moveTo>
                  <a:pt x="89925" y="118"/>
                </a:moveTo>
                <a:cubicBezTo>
                  <a:pt x="92571" y="3558"/>
                  <a:pt x="119029" y="70762"/>
                  <a:pt x="104212" y="127118"/>
                </a:cubicBezTo>
                <a:cubicBezTo>
                  <a:pt x="89395" y="183474"/>
                  <a:pt x="9492" y="322909"/>
                  <a:pt x="1025" y="338255"/>
                </a:cubicBezTo>
                <a:cubicBezTo>
                  <a:pt x="-7442" y="353601"/>
                  <a:pt x="38860" y="257822"/>
                  <a:pt x="53412" y="219193"/>
                </a:cubicBezTo>
                <a:cubicBezTo>
                  <a:pt x="67964" y="180564"/>
                  <a:pt x="84633" y="144051"/>
                  <a:pt x="88337" y="106480"/>
                </a:cubicBezTo>
                <a:cubicBezTo>
                  <a:pt x="92041" y="68909"/>
                  <a:pt x="87279" y="-3322"/>
                  <a:pt x="89925" y="1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7E5EC10C-7BDF-41F9-988F-DAA5BC21DFDF}"/>
              </a:ext>
            </a:extLst>
          </p:cNvPr>
          <p:cNvSpPr/>
          <p:nvPr/>
        </p:nvSpPr>
        <p:spPr>
          <a:xfrm>
            <a:off x="3622675" y="4706220"/>
            <a:ext cx="118319" cy="316746"/>
          </a:xfrm>
          <a:custGeom>
            <a:avLst/>
            <a:gdLst>
              <a:gd name="connsiteX0" fmla="*/ 117475 w 118319"/>
              <a:gd name="connsiteY0" fmla="*/ 718 h 316746"/>
              <a:gd name="connsiteX1" fmla="*/ 82550 w 118319"/>
              <a:gd name="connsiteY1" fmla="*/ 173755 h 316746"/>
              <a:gd name="connsiteX2" fmla="*/ 82550 w 118319"/>
              <a:gd name="connsiteY2" fmla="*/ 237255 h 316746"/>
              <a:gd name="connsiteX3" fmla="*/ 0 w 118319"/>
              <a:gd name="connsiteY3" fmla="*/ 316630 h 316746"/>
              <a:gd name="connsiteX4" fmla="*/ 80963 w 118319"/>
              <a:gd name="connsiteY4" fmla="*/ 253130 h 316746"/>
              <a:gd name="connsiteX5" fmla="*/ 90488 w 118319"/>
              <a:gd name="connsiteY5" fmla="*/ 178518 h 316746"/>
              <a:gd name="connsiteX6" fmla="*/ 104775 w 118319"/>
              <a:gd name="connsiteY6" fmla="*/ 113430 h 316746"/>
              <a:gd name="connsiteX7" fmla="*/ 117475 w 118319"/>
              <a:gd name="connsiteY7" fmla="*/ 718 h 31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19" h="316746">
                <a:moveTo>
                  <a:pt x="117475" y="718"/>
                </a:moveTo>
                <a:cubicBezTo>
                  <a:pt x="113771" y="10772"/>
                  <a:pt x="88371" y="134332"/>
                  <a:pt x="82550" y="173755"/>
                </a:cubicBezTo>
                <a:cubicBezTo>
                  <a:pt x="76729" y="213178"/>
                  <a:pt x="96308" y="213443"/>
                  <a:pt x="82550" y="237255"/>
                </a:cubicBezTo>
                <a:cubicBezTo>
                  <a:pt x="68792" y="261067"/>
                  <a:pt x="264" y="313984"/>
                  <a:pt x="0" y="316630"/>
                </a:cubicBezTo>
                <a:cubicBezTo>
                  <a:pt x="-264" y="319276"/>
                  <a:pt x="65882" y="276149"/>
                  <a:pt x="80963" y="253130"/>
                </a:cubicBezTo>
                <a:cubicBezTo>
                  <a:pt x="96044" y="230111"/>
                  <a:pt x="86519" y="201801"/>
                  <a:pt x="90488" y="178518"/>
                </a:cubicBezTo>
                <a:cubicBezTo>
                  <a:pt x="94457" y="155235"/>
                  <a:pt x="97631" y="137772"/>
                  <a:pt x="104775" y="113430"/>
                </a:cubicBezTo>
                <a:cubicBezTo>
                  <a:pt x="111919" y="89088"/>
                  <a:pt x="121179" y="-9336"/>
                  <a:pt x="117475" y="7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F8A6DBD0-EE5F-4252-B9ED-0811B49B3F89}"/>
              </a:ext>
            </a:extLst>
          </p:cNvPr>
          <p:cNvSpPr/>
          <p:nvPr/>
        </p:nvSpPr>
        <p:spPr>
          <a:xfrm>
            <a:off x="3729504" y="4516430"/>
            <a:ext cx="79964" cy="304197"/>
          </a:xfrm>
          <a:custGeom>
            <a:avLst/>
            <a:gdLst>
              <a:gd name="connsiteX0" fmla="*/ 29696 w 79964"/>
              <a:gd name="connsiteY0" fmla="*/ 8 h 304197"/>
              <a:gd name="connsiteX1" fmla="*/ 1121 w 79964"/>
              <a:gd name="connsiteY1" fmla="*/ 95258 h 304197"/>
              <a:gd name="connsiteX2" fmla="*/ 75734 w 79964"/>
              <a:gd name="connsiteY2" fmla="*/ 292108 h 304197"/>
              <a:gd name="connsiteX3" fmla="*/ 64621 w 79964"/>
              <a:gd name="connsiteY3" fmla="*/ 261945 h 304197"/>
              <a:gd name="connsiteX4" fmla="*/ 13821 w 79964"/>
              <a:gd name="connsiteY4" fmla="*/ 90495 h 304197"/>
              <a:gd name="connsiteX5" fmla="*/ 29696 w 79964"/>
              <a:gd name="connsiteY5" fmla="*/ 8 h 30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964" h="304197">
                <a:moveTo>
                  <a:pt x="29696" y="8"/>
                </a:moveTo>
                <a:cubicBezTo>
                  <a:pt x="27579" y="802"/>
                  <a:pt x="-6552" y="46575"/>
                  <a:pt x="1121" y="95258"/>
                </a:cubicBezTo>
                <a:cubicBezTo>
                  <a:pt x="8794" y="143941"/>
                  <a:pt x="65151" y="264327"/>
                  <a:pt x="75734" y="292108"/>
                </a:cubicBezTo>
                <a:cubicBezTo>
                  <a:pt x="86317" y="319889"/>
                  <a:pt x="74940" y="295547"/>
                  <a:pt x="64621" y="261945"/>
                </a:cubicBezTo>
                <a:cubicBezTo>
                  <a:pt x="54302" y="228343"/>
                  <a:pt x="21229" y="129389"/>
                  <a:pt x="13821" y="90495"/>
                </a:cubicBezTo>
                <a:cubicBezTo>
                  <a:pt x="6413" y="51601"/>
                  <a:pt x="31813" y="-786"/>
                  <a:pt x="29696" y="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801F54A1-1826-4797-9FF7-51623841ABED}"/>
              </a:ext>
            </a:extLst>
          </p:cNvPr>
          <p:cNvSpPr/>
          <p:nvPr/>
        </p:nvSpPr>
        <p:spPr>
          <a:xfrm>
            <a:off x="3794125" y="4581523"/>
            <a:ext cx="53773" cy="312983"/>
          </a:xfrm>
          <a:custGeom>
            <a:avLst/>
            <a:gdLst>
              <a:gd name="connsiteX0" fmla="*/ 47625 w 53773"/>
              <a:gd name="connsiteY0" fmla="*/ 2 h 312983"/>
              <a:gd name="connsiteX1" fmla="*/ 52388 w 53773"/>
              <a:gd name="connsiteY1" fmla="*/ 117477 h 312983"/>
              <a:gd name="connsiteX2" fmla="*/ 19050 w 53773"/>
              <a:gd name="connsiteY2" fmla="*/ 187327 h 312983"/>
              <a:gd name="connsiteX3" fmla="*/ 6350 w 53773"/>
              <a:gd name="connsiteY3" fmla="*/ 223840 h 312983"/>
              <a:gd name="connsiteX4" fmla="*/ 0 w 53773"/>
              <a:gd name="connsiteY4" fmla="*/ 312740 h 312983"/>
              <a:gd name="connsiteX5" fmla="*/ 6350 w 53773"/>
              <a:gd name="connsiteY5" fmla="*/ 247652 h 312983"/>
              <a:gd name="connsiteX6" fmla="*/ 7938 w 53773"/>
              <a:gd name="connsiteY6" fmla="*/ 171452 h 312983"/>
              <a:gd name="connsiteX7" fmla="*/ 49213 w 53773"/>
              <a:gd name="connsiteY7" fmla="*/ 120652 h 312983"/>
              <a:gd name="connsiteX8" fmla="*/ 47625 w 53773"/>
              <a:gd name="connsiteY8" fmla="*/ 2 h 3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73" h="312983">
                <a:moveTo>
                  <a:pt x="47625" y="2"/>
                </a:moveTo>
                <a:cubicBezTo>
                  <a:pt x="48154" y="-527"/>
                  <a:pt x="57150" y="86256"/>
                  <a:pt x="52388" y="117477"/>
                </a:cubicBezTo>
                <a:cubicBezTo>
                  <a:pt x="47626" y="148698"/>
                  <a:pt x="26723" y="169600"/>
                  <a:pt x="19050" y="187327"/>
                </a:cubicBezTo>
                <a:cubicBezTo>
                  <a:pt x="11377" y="205054"/>
                  <a:pt x="9525" y="202938"/>
                  <a:pt x="6350" y="223840"/>
                </a:cubicBezTo>
                <a:cubicBezTo>
                  <a:pt x="3175" y="244742"/>
                  <a:pt x="0" y="308771"/>
                  <a:pt x="0" y="312740"/>
                </a:cubicBezTo>
                <a:cubicBezTo>
                  <a:pt x="0" y="316709"/>
                  <a:pt x="5027" y="271200"/>
                  <a:pt x="6350" y="247652"/>
                </a:cubicBezTo>
                <a:cubicBezTo>
                  <a:pt x="7673" y="224104"/>
                  <a:pt x="794" y="192619"/>
                  <a:pt x="7938" y="171452"/>
                </a:cubicBezTo>
                <a:cubicBezTo>
                  <a:pt x="15082" y="150285"/>
                  <a:pt x="42334" y="143142"/>
                  <a:pt x="49213" y="120652"/>
                </a:cubicBezTo>
                <a:cubicBezTo>
                  <a:pt x="56092" y="98163"/>
                  <a:pt x="47096" y="531"/>
                  <a:pt x="47625" y="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BDDD7B1F-2C0D-46A4-9B89-B2DAD2D90E40}"/>
              </a:ext>
            </a:extLst>
          </p:cNvPr>
          <p:cNvSpPr/>
          <p:nvPr/>
        </p:nvSpPr>
        <p:spPr>
          <a:xfrm>
            <a:off x="3132083" y="4250967"/>
            <a:ext cx="244525" cy="228174"/>
          </a:xfrm>
          <a:custGeom>
            <a:avLst/>
            <a:gdLst>
              <a:gd name="connsiteX0" fmla="*/ 55 w 244525"/>
              <a:gd name="connsiteY0" fmla="*/ 358 h 228174"/>
              <a:gd name="connsiteX1" fmla="*/ 133405 w 244525"/>
              <a:gd name="connsiteY1" fmla="*/ 127358 h 228174"/>
              <a:gd name="connsiteX2" fmla="*/ 242942 w 244525"/>
              <a:gd name="connsiteY2" fmla="*/ 227371 h 228174"/>
              <a:gd name="connsiteX3" fmla="*/ 196905 w 244525"/>
              <a:gd name="connsiteY3" fmla="*/ 173396 h 228174"/>
              <a:gd name="connsiteX4" fmla="*/ 176267 w 244525"/>
              <a:gd name="connsiteY4" fmla="*/ 154346 h 228174"/>
              <a:gd name="connsiteX5" fmla="*/ 117530 w 244525"/>
              <a:gd name="connsiteY5" fmla="*/ 90846 h 228174"/>
              <a:gd name="connsiteX6" fmla="*/ 55 w 244525"/>
              <a:gd name="connsiteY6" fmla="*/ 358 h 22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525" h="228174">
                <a:moveTo>
                  <a:pt x="55" y="358"/>
                </a:moveTo>
                <a:cubicBezTo>
                  <a:pt x="2701" y="6443"/>
                  <a:pt x="92924" y="89523"/>
                  <a:pt x="133405" y="127358"/>
                </a:cubicBezTo>
                <a:cubicBezTo>
                  <a:pt x="173886" y="165193"/>
                  <a:pt x="232359" y="219698"/>
                  <a:pt x="242942" y="227371"/>
                </a:cubicBezTo>
                <a:cubicBezTo>
                  <a:pt x="253525" y="235044"/>
                  <a:pt x="208018" y="185567"/>
                  <a:pt x="196905" y="173396"/>
                </a:cubicBezTo>
                <a:cubicBezTo>
                  <a:pt x="185792" y="161225"/>
                  <a:pt x="189496" y="168104"/>
                  <a:pt x="176267" y="154346"/>
                </a:cubicBezTo>
                <a:cubicBezTo>
                  <a:pt x="163038" y="140588"/>
                  <a:pt x="145576" y="114394"/>
                  <a:pt x="117530" y="90846"/>
                </a:cubicBezTo>
                <a:cubicBezTo>
                  <a:pt x="89484" y="67298"/>
                  <a:pt x="-2591" y="-5727"/>
                  <a:pt x="55" y="35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8EE8984C-0CDD-4457-B480-387848ED5129}"/>
              </a:ext>
            </a:extLst>
          </p:cNvPr>
          <p:cNvSpPr/>
          <p:nvPr/>
        </p:nvSpPr>
        <p:spPr>
          <a:xfrm>
            <a:off x="3562347" y="4616450"/>
            <a:ext cx="71628" cy="182563"/>
          </a:xfrm>
          <a:custGeom>
            <a:avLst/>
            <a:gdLst>
              <a:gd name="connsiteX0" fmla="*/ 71441 w 71628"/>
              <a:gd name="connsiteY0" fmla="*/ 0 h 182563"/>
              <a:gd name="connsiteX1" fmla="*/ 22228 w 71628"/>
              <a:gd name="connsiteY1" fmla="*/ 90488 h 182563"/>
              <a:gd name="connsiteX2" fmla="*/ 68266 w 71628"/>
              <a:gd name="connsiteY2" fmla="*/ 182563 h 182563"/>
              <a:gd name="connsiteX3" fmla="*/ 3 w 71628"/>
              <a:gd name="connsiteY3" fmla="*/ 92075 h 182563"/>
              <a:gd name="connsiteX4" fmla="*/ 71441 w 71628"/>
              <a:gd name="connsiteY4" fmla="*/ 0 h 18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28" h="182563">
                <a:moveTo>
                  <a:pt x="71441" y="0"/>
                </a:moveTo>
                <a:cubicBezTo>
                  <a:pt x="75145" y="-264"/>
                  <a:pt x="22757" y="60061"/>
                  <a:pt x="22228" y="90488"/>
                </a:cubicBezTo>
                <a:cubicBezTo>
                  <a:pt x="21699" y="120915"/>
                  <a:pt x="71970" y="182299"/>
                  <a:pt x="68266" y="182563"/>
                </a:cubicBezTo>
                <a:cubicBezTo>
                  <a:pt x="64562" y="182827"/>
                  <a:pt x="-526" y="119592"/>
                  <a:pt x="3" y="92075"/>
                </a:cubicBezTo>
                <a:cubicBezTo>
                  <a:pt x="532" y="64558"/>
                  <a:pt x="67737" y="264"/>
                  <a:pt x="71441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DAEF47E5-2517-4365-B7EE-2977D7609F61}"/>
              </a:ext>
            </a:extLst>
          </p:cNvPr>
          <p:cNvSpPr/>
          <p:nvPr/>
        </p:nvSpPr>
        <p:spPr>
          <a:xfrm>
            <a:off x="3407290" y="4619616"/>
            <a:ext cx="173659" cy="145236"/>
          </a:xfrm>
          <a:custGeom>
            <a:avLst/>
            <a:gdLst>
              <a:gd name="connsiteX0" fmla="*/ 101085 w 173659"/>
              <a:gd name="connsiteY0" fmla="*/ 9 h 145236"/>
              <a:gd name="connsiteX1" fmla="*/ 5835 w 173659"/>
              <a:gd name="connsiteY1" fmla="*/ 111134 h 145236"/>
              <a:gd name="connsiteX2" fmla="*/ 28060 w 173659"/>
              <a:gd name="connsiteY2" fmla="*/ 142884 h 145236"/>
              <a:gd name="connsiteX3" fmla="*/ 172523 w 173659"/>
              <a:gd name="connsiteY3" fmla="*/ 142884 h 145236"/>
              <a:gd name="connsiteX4" fmla="*/ 91560 w 173659"/>
              <a:gd name="connsiteY4" fmla="*/ 141297 h 145236"/>
              <a:gd name="connsiteX5" fmla="*/ 20123 w 173659"/>
              <a:gd name="connsiteY5" fmla="*/ 117484 h 145236"/>
              <a:gd name="connsiteX6" fmla="*/ 101085 w 173659"/>
              <a:gd name="connsiteY6" fmla="*/ 9 h 14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659" h="145236">
                <a:moveTo>
                  <a:pt x="101085" y="9"/>
                </a:moveTo>
                <a:cubicBezTo>
                  <a:pt x="98704" y="-1049"/>
                  <a:pt x="18006" y="87322"/>
                  <a:pt x="5835" y="111134"/>
                </a:cubicBezTo>
                <a:cubicBezTo>
                  <a:pt x="-6336" y="134947"/>
                  <a:pt x="279" y="137592"/>
                  <a:pt x="28060" y="142884"/>
                </a:cubicBezTo>
                <a:cubicBezTo>
                  <a:pt x="55841" y="148176"/>
                  <a:pt x="172523" y="142884"/>
                  <a:pt x="172523" y="142884"/>
                </a:cubicBezTo>
                <a:cubicBezTo>
                  <a:pt x="183106" y="142619"/>
                  <a:pt x="116960" y="145530"/>
                  <a:pt x="91560" y="141297"/>
                </a:cubicBezTo>
                <a:cubicBezTo>
                  <a:pt x="66160" y="137064"/>
                  <a:pt x="20917" y="135740"/>
                  <a:pt x="20123" y="117484"/>
                </a:cubicBezTo>
                <a:cubicBezTo>
                  <a:pt x="19329" y="99228"/>
                  <a:pt x="103466" y="1067"/>
                  <a:pt x="101085" y="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FF5A4EC0-AC82-4E33-A58C-7951D90DF381}"/>
              </a:ext>
            </a:extLst>
          </p:cNvPr>
          <p:cNvSpPr/>
          <p:nvPr/>
        </p:nvSpPr>
        <p:spPr>
          <a:xfrm>
            <a:off x="3499117" y="4535488"/>
            <a:ext cx="108768" cy="140120"/>
          </a:xfrm>
          <a:custGeom>
            <a:avLst/>
            <a:gdLst>
              <a:gd name="connsiteX0" fmla="*/ 45771 w 108768"/>
              <a:gd name="connsiteY0" fmla="*/ 0 h 140120"/>
              <a:gd name="connsiteX1" fmla="*/ 1321 w 108768"/>
              <a:gd name="connsiteY1" fmla="*/ 73025 h 140120"/>
              <a:gd name="connsiteX2" fmla="*/ 107683 w 108768"/>
              <a:gd name="connsiteY2" fmla="*/ 139700 h 140120"/>
              <a:gd name="connsiteX3" fmla="*/ 53708 w 108768"/>
              <a:gd name="connsiteY3" fmla="*/ 100012 h 140120"/>
              <a:gd name="connsiteX4" fmla="*/ 9258 w 108768"/>
              <a:gd name="connsiteY4" fmla="*/ 71437 h 140120"/>
              <a:gd name="connsiteX5" fmla="*/ 45771 w 108768"/>
              <a:gd name="connsiteY5" fmla="*/ 0 h 1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68" h="140120">
                <a:moveTo>
                  <a:pt x="45771" y="0"/>
                </a:moveTo>
                <a:cubicBezTo>
                  <a:pt x="44448" y="265"/>
                  <a:pt x="-8998" y="49742"/>
                  <a:pt x="1321" y="73025"/>
                </a:cubicBezTo>
                <a:cubicBezTo>
                  <a:pt x="11640" y="96308"/>
                  <a:pt x="98952" y="135202"/>
                  <a:pt x="107683" y="139700"/>
                </a:cubicBezTo>
                <a:cubicBezTo>
                  <a:pt x="116414" y="144198"/>
                  <a:pt x="70112" y="111389"/>
                  <a:pt x="53708" y="100012"/>
                </a:cubicBezTo>
                <a:cubicBezTo>
                  <a:pt x="37304" y="88635"/>
                  <a:pt x="12433" y="84931"/>
                  <a:pt x="9258" y="71437"/>
                </a:cubicBezTo>
                <a:cubicBezTo>
                  <a:pt x="6083" y="57943"/>
                  <a:pt x="47094" y="-265"/>
                  <a:pt x="45771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C014CC03-1FEE-4C9E-A1D5-1933FC764145}"/>
              </a:ext>
            </a:extLst>
          </p:cNvPr>
          <p:cNvSpPr/>
          <p:nvPr/>
        </p:nvSpPr>
        <p:spPr>
          <a:xfrm>
            <a:off x="3460033" y="4787899"/>
            <a:ext cx="48408" cy="262218"/>
          </a:xfrm>
          <a:custGeom>
            <a:avLst/>
            <a:gdLst>
              <a:gd name="connsiteX0" fmla="*/ 48342 w 48408"/>
              <a:gd name="connsiteY0" fmla="*/ 1 h 262218"/>
              <a:gd name="connsiteX1" fmla="*/ 717 w 48408"/>
              <a:gd name="connsiteY1" fmla="*/ 84139 h 262218"/>
              <a:gd name="connsiteX2" fmla="*/ 19767 w 48408"/>
              <a:gd name="connsiteY2" fmla="*/ 260351 h 262218"/>
              <a:gd name="connsiteX3" fmla="*/ 21355 w 48408"/>
              <a:gd name="connsiteY3" fmla="*/ 171451 h 262218"/>
              <a:gd name="connsiteX4" fmla="*/ 11830 w 48408"/>
              <a:gd name="connsiteY4" fmla="*/ 85726 h 262218"/>
              <a:gd name="connsiteX5" fmla="*/ 48342 w 48408"/>
              <a:gd name="connsiteY5" fmla="*/ 1 h 26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08" h="262218">
                <a:moveTo>
                  <a:pt x="48342" y="1"/>
                </a:moveTo>
                <a:cubicBezTo>
                  <a:pt x="46490" y="-263"/>
                  <a:pt x="5479" y="40747"/>
                  <a:pt x="717" y="84139"/>
                </a:cubicBezTo>
                <a:cubicBezTo>
                  <a:pt x="-4046" y="127531"/>
                  <a:pt x="16327" y="245799"/>
                  <a:pt x="19767" y="260351"/>
                </a:cubicBezTo>
                <a:cubicBezTo>
                  <a:pt x="23207" y="274903"/>
                  <a:pt x="22678" y="200555"/>
                  <a:pt x="21355" y="171451"/>
                </a:cubicBezTo>
                <a:cubicBezTo>
                  <a:pt x="20032" y="142347"/>
                  <a:pt x="10772" y="110861"/>
                  <a:pt x="11830" y="85726"/>
                </a:cubicBezTo>
                <a:cubicBezTo>
                  <a:pt x="12888" y="60591"/>
                  <a:pt x="50194" y="265"/>
                  <a:pt x="48342" y="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A7733CB6-DC7F-4CB8-8869-15F86A513B38}"/>
              </a:ext>
            </a:extLst>
          </p:cNvPr>
          <p:cNvSpPr/>
          <p:nvPr/>
        </p:nvSpPr>
        <p:spPr>
          <a:xfrm>
            <a:off x="3503799" y="4784166"/>
            <a:ext cx="29976" cy="254895"/>
          </a:xfrm>
          <a:custGeom>
            <a:avLst/>
            <a:gdLst>
              <a:gd name="connsiteX0" fmla="*/ 29976 w 29976"/>
              <a:gd name="connsiteY0" fmla="*/ 3734 h 254895"/>
              <a:gd name="connsiteX1" fmla="*/ 2989 w 29976"/>
              <a:gd name="connsiteY1" fmla="*/ 252972 h 254895"/>
              <a:gd name="connsiteX2" fmla="*/ 2989 w 29976"/>
              <a:gd name="connsiteY2" fmla="*/ 113272 h 254895"/>
              <a:gd name="connsiteX3" fmla="*/ 29976 w 29976"/>
              <a:gd name="connsiteY3" fmla="*/ 3734 h 25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76" h="254895">
                <a:moveTo>
                  <a:pt x="29976" y="3734"/>
                </a:moveTo>
                <a:cubicBezTo>
                  <a:pt x="29976" y="27017"/>
                  <a:pt x="7487" y="234716"/>
                  <a:pt x="2989" y="252972"/>
                </a:cubicBezTo>
                <a:cubicBezTo>
                  <a:pt x="-1509" y="271228"/>
                  <a:pt x="-451" y="154547"/>
                  <a:pt x="2989" y="113272"/>
                </a:cubicBezTo>
                <a:cubicBezTo>
                  <a:pt x="6428" y="71997"/>
                  <a:pt x="29976" y="-19549"/>
                  <a:pt x="29976" y="37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A0FD8651-5A64-48C9-A2DD-CA81AA46DD03}"/>
              </a:ext>
            </a:extLst>
          </p:cNvPr>
          <p:cNvSpPr/>
          <p:nvPr/>
        </p:nvSpPr>
        <p:spPr>
          <a:xfrm>
            <a:off x="3462744" y="5025787"/>
            <a:ext cx="207822" cy="112800"/>
          </a:xfrm>
          <a:custGeom>
            <a:avLst/>
            <a:gdLst>
              <a:gd name="connsiteX0" fmla="*/ 207556 w 207822"/>
              <a:gd name="connsiteY0" fmla="*/ 238 h 112800"/>
              <a:gd name="connsiteX1" fmla="*/ 47219 w 207822"/>
              <a:gd name="connsiteY1" fmla="*/ 92313 h 112800"/>
              <a:gd name="connsiteX2" fmla="*/ 1181 w 207822"/>
              <a:gd name="connsiteY2" fmla="*/ 111363 h 112800"/>
              <a:gd name="connsiteX3" fmla="*/ 83731 w 207822"/>
              <a:gd name="connsiteY3" fmla="*/ 66913 h 112800"/>
              <a:gd name="connsiteX4" fmla="*/ 207556 w 207822"/>
              <a:gd name="connsiteY4" fmla="*/ 238 h 1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22" h="112800">
                <a:moveTo>
                  <a:pt x="207556" y="238"/>
                </a:moveTo>
                <a:cubicBezTo>
                  <a:pt x="201471" y="4471"/>
                  <a:pt x="81615" y="73792"/>
                  <a:pt x="47219" y="92313"/>
                </a:cubicBezTo>
                <a:cubicBezTo>
                  <a:pt x="12823" y="110834"/>
                  <a:pt x="-4904" y="115596"/>
                  <a:pt x="1181" y="111363"/>
                </a:cubicBezTo>
                <a:cubicBezTo>
                  <a:pt x="7266" y="107130"/>
                  <a:pt x="53833" y="84640"/>
                  <a:pt x="83731" y="66913"/>
                </a:cubicBezTo>
                <a:cubicBezTo>
                  <a:pt x="113629" y="49186"/>
                  <a:pt x="213641" y="-3995"/>
                  <a:pt x="207556" y="2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DBB96495-717E-4194-9114-1E8CD49577BE}"/>
              </a:ext>
            </a:extLst>
          </p:cNvPr>
          <p:cNvSpPr/>
          <p:nvPr/>
        </p:nvSpPr>
        <p:spPr>
          <a:xfrm>
            <a:off x="3503776" y="5001962"/>
            <a:ext cx="108050" cy="138515"/>
          </a:xfrm>
          <a:custGeom>
            <a:avLst/>
            <a:gdLst>
              <a:gd name="connsiteX0" fmla="*/ 7774 w 108050"/>
              <a:gd name="connsiteY0" fmla="*/ 138363 h 138515"/>
              <a:gd name="connsiteX1" fmla="*/ 7774 w 108050"/>
              <a:gd name="connsiteY1" fmla="*/ 49463 h 138515"/>
              <a:gd name="connsiteX2" fmla="*/ 107787 w 108050"/>
              <a:gd name="connsiteY2" fmla="*/ 251 h 138515"/>
              <a:gd name="connsiteX3" fmla="*/ 36349 w 108050"/>
              <a:gd name="connsiteY3" fmla="*/ 32001 h 138515"/>
              <a:gd name="connsiteX4" fmla="*/ 17299 w 108050"/>
              <a:gd name="connsiteY4" fmla="*/ 70101 h 138515"/>
              <a:gd name="connsiteX5" fmla="*/ 7774 w 108050"/>
              <a:gd name="connsiteY5" fmla="*/ 138363 h 1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50" h="138515">
                <a:moveTo>
                  <a:pt x="7774" y="138363"/>
                </a:moveTo>
                <a:cubicBezTo>
                  <a:pt x="6186" y="134923"/>
                  <a:pt x="-8895" y="72482"/>
                  <a:pt x="7774" y="49463"/>
                </a:cubicBezTo>
                <a:cubicBezTo>
                  <a:pt x="24443" y="26444"/>
                  <a:pt x="103025" y="3161"/>
                  <a:pt x="107787" y="251"/>
                </a:cubicBezTo>
                <a:cubicBezTo>
                  <a:pt x="112549" y="-2659"/>
                  <a:pt x="51430" y="20359"/>
                  <a:pt x="36349" y="32001"/>
                </a:cubicBezTo>
                <a:cubicBezTo>
                  <a:pt x="21268" y="43643"/>
                  <a:pt x="22326" y="54226"/>
                  <a:pt x="17299" y="70101"/>
                </a:cubicBezTo>
                <a:cubicBezTo>
                  <a:pt x="12272" y="85976"/>
                  <a:pt x="9362" y="141803"/>
                  <a:pt x="7774" y="13836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B6F868B3-00FB-4779-A44E-8E4F69A4522C}"/>
              </a:ext>
            </a:extLst>
          </p:cNvPr>
          <p:cNvSpPr/>
          <p:nvPr/>
        </p:nvSpPr>
        <p:spPr>
          <a:xfrm>
            <a:off x="3457161" y="5014911"/>
            <a:ext cx="100437" cy="243277"/>
          </a:xfrm>
          <a:custGeom>
            <a:avLst/>
            <a:gdLst>
              <a:gd name="connsiteX0" fmla="*/ 100427 w 100437"/>
              <a:gd name="connsiteY0" fmla="*/ 242889 h 243277"/>
              <a:gd name="connsiteX1" fmla="*/ 6764 w 100437"/>
              <a:gd name="connsiteY1" fmla="*/ 136527 h 243277"/>
              <a:gd name="connsiteX2" fmla="*/ 16289 w 100437"/>
              <a:gd name="connsiteY2" fmla="*/ 42864 h 243277"/>
              <a:gd name="connsiteX3" fmla="*/ 87727 w 100437"/>
              <a:gd name="connsiteY3" fmla="*/ 2 h 243277"/>
              <a:gd name="connsiteX4" fmla="*/ 32164 w 100437"/>
              <a:gd name="connsiteY4" fmla="*/ 41277 h 243277"/>
              <a:gd name="connsiteX5" fmla="*/ 13114 w 100437"/>
              <a:gd name="connsiteY5" fmla="*/ 96839 h 243277"/>
              <a:gd name="connsiteX6" fmla="*/ 100427 w 100437"/>
              <a:gd name="connsiteY6" fmla="*/ 242889 h 24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437" h="243277">
                <a:moveTo>
                  <a:pt x="100427" y="242889"/>
                </a:moveTo>
                <a:cubicBezTo>
                  <a:pt x="99369" y="249504"/>
                  <a:pt x="20787" y="169864"/>
                  <a:pt x="6764" y="136527"/>
                </a:cubicBezTo>
                <a:cubicBezTo>
                  <a:pt x="-7259" y="103189"/>
                  <a:pt x="2795" y="65618"/>
                  <a:pt x="16289" y="42864"/>
                </a:cubicBezTo>
                <a:cubicBezTo>
                  <a:pt x="29783" y="20110"/>
                  <a:pt x="85081" y="266"/>
                  <a:pt x="87727" y="2"/>
                </a:cubicBezTo>
                <a:cubicBezTo>
                  <a:pt x="90373" y="-262"/>
                  <a:pt x="44599" y="25138"/>
                  <a:pt x="32164" y="41277"/>
                </a:cubicBezTo>
                <a:cubicBezTo>
                  <a:pt x="19729" y="57416"/>
                  <a:pt x="3589" y="64560"/>
                  <a:pt x="13114" y="96839"/>
                </a:cubicBezTo>
                <a:cubicBezTo>
                  <a:pt x="22639" y="129118"/>
                  <a:pt x="101485" y="236274"/>
                  <a:pt x="100427" y="24288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C37080FC-06ED-4B5C-BDF2-176E481EAFBE}"/>
              </a:ext>
            </a:extLst>
          </p:cNvPr>
          <p:cNvSpPr/>
          <p:nvPr/>
        </p:nvSpPr>
        <p:spPr>
          <a:xfrm>
            <a:off x="2879839" y="3728082"/>
            <a:ext cx="111613" cy="324300"/>
          </a:xfrm>
          <a:custGeom>
            <a:avLst/>
            <a:gdLst>
              <a:gd name="connsiteX0" fmla="*/ 3061 w 111613"/>
              <a:gd name="connsiteY0" fmla="*/ 956 h 324300"/>
              <a:gd name="connsiteX1" fmla="*/ 26874 w 111613"/>
              <a:gd name="connsiteY1" fmla="*/ 96206 h 324300"/>
              <a:gd name="connsiteX2" fmla="*/ 88786 w 111613"/>
              <a:gd name="connsiteY2" fmla="*/ 178756 h 324300"/>
              <a:gd name="connsiteX3" fmla="*/ 109424 w 111613"/>
              <a:gd name="connsiteY3" fmla="*/ 321631 h 324300"/>
              <a:gd name="connsiteX4" fmla="*/ 111011 w 111613"/>
              <a:gd name="connsiteY4" fmla="*/ 266068 h 324300"/>
              <a:gd name="connsiteX5" fmla="*/ 109424 w 111613"/>
              <a:gd name="connsiteY5" fmla="*/ 193043 h 324300"/>
              <a:gd name="connsiteX6" fmla="*/ 91961 w 111613"/>
              <a:gd name="connsiteY6" fmla="*/ 158118 h 324300"/>
              <a:gd name="connsiteX7" fmla="*/ 3061 w 111613"/>
              <a:gd name="connsiteY7" fmla="*/ 956 h 3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613" h="324300">
                <a:moveTo>
                  <a:pt x="3061" y="956"/>
                </a:moveTo>
                <a:cubicBezTo>
                  <a:pt x="-7787" y="-9363"/>
                  <a:pt x="12586" y="66573"/>
                  <a:pt x="26874" y="96206"/>
                </a:cubicBezTo>
                <a:cubicBezTo>
                  <a:pt x="41162" y="125839"/>
                  <a:pt x="75028" y="141185"/>
                  <a:pt x="88786" y="178756"/>
                </a:cubicBezTo>
                <a:cubicBezTo>
                  <a:pt x="102544" y="216327"/>
                  <a:pt x="105720" y="307079"/>
                  <a:pt x="109424" y="321631"/>
                </a:cubicBezTo>
                <a:cubicBezTo>
                  <a:pt x="113128" y="336183"/>
                  <a:pt x="111011" y="287499"/>
                  <a:pt x="111011" y="266068"/>
                </a:cubicBezTo>
                <a:cubicBezTo>
                  <a:pt x="111011" y="244637"/>
                  <a:pt x="112599" y="211035"/>
                  <a:pt x="109424" y="193043"/>
                </a:cubicBezTo>
                <a:cubicBezTo>
                  <a:pt x="106249" y="175051"/>
                  <a:pt x="109159" y="186428"/>
                  <a:pt x="91961" y="158118"/>
                </a:cubicBezTo>
                <a:cubicBezTo>
                  <a:pt x="74763" y="129808"/>
                  <a:pt x="13909" y="11275"/>
                  <a:pt x="3061" y="95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7712C3AA-80D2-4F61-87FC-016B4F125950}"/>
              </a:ext>
            </a:extLst>
          </p:cNvPr>
          <p:cNvSpPr/>
          <p:nvPr/>
        </p:nvSpPr>
        <p:spPr>
          <a:xfrm>
            <a:off x="2995487" y="3862354"/>
            <a:ext cx="62041" cy="190573"/>
          </a:xfrm>
          <a:custGeom>
            <a:avLst/>
            <a:gdLst>
              <a:gd name="connsiteX0" fmla="*/ 126 w 62041"/>
              <a:gd name="connsiteY0" fmla="*/ 34 h 190573"/>
              <a:gd name="connsiteX1" fmla="*/ 30288 w 62041"/>
              <a:gd name="connsiteY1" fmla="*/ 60359 h 190573"/>
              <a:gd name="connsiteX2" fmla="*/ 42988 w 62041"/>
              <a:gd name="connsiteY2" fmla="*/ 123859 h 190573"/>
              <a:gd name="connsiteX3" fmla="*/ 62038 w 62041"/>
              <a:gd name="connsiteY3" fmla="*/ 190534 h 190573"/>
              <a:gd name="connsiteX4" fmla="*/ 41401 w 62041"/>
              <a:gd name="connsiteY4" fmla="*/ 114334 h 190573"/>
              <a:gd name="connsiteX5" fmla="*/ 42988 w 62041"/>
              <a:gd name="connsiteY5" fmla="*/ 52421 h 190573"/>
              <a:gd name="connsiteX6" fmla="*/ 126 w 62041"/>
              <a:gd name="connsiteY6" fmla="*/ 34 h 19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41" h="190573">
                <a:moveTo>
                  <a:pt x="126" y="34"/>
                </a:moveTo>
                <a:cubicBezTo>
                  <a:pt x="-1991" y="1357"/>
                  <a:pt x="23144" y="39722"/>
                  <a:pt x="30288" y="60359"/>
                </a:cubicBezTo>
                <a:cubicBezTo>
                  <a:pt x="37432" y="80996"/>
                  <a:pt x="37696" y="102163"/>
                  <a:pt x="42988" y="123859"/>
                </a:cubicBezTo>
                <a:cubicBezTo>
                  <a:pt x="48280" y="145555"/>
                  <a:pt x="62302" y="192121"/>
                  <a:pt x="62038" y="190534"/>
                </a:cubicBezTo>
                <a:cubicBezTo>
                  <a:pt x="61774" y="188947"/>
                  <a:pt x="44576" y="137353"/>
                  <a:pt x="41401" y="114334"/>
                </a:cubicBezTo>
                <a:cubicBezTo>
                  <a:pt x="38226" y="91315"/>
                  <a:pt x="46692" y="68825"/>
                  <a:pt x="42988" y="52421"/>
                </a:cubicBezTo>
                <a:cubicBezTo>
                  <a:pt x="39284" y="36017"/>
                  <a:pt x="2243" y="-1289"/>
                  <a:pt x="126" y="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2E9D6BFB-2573-450D-9C86-BF6320F13D08}"/>
              </a:ext>
            </a:extLst>
          </p:cNvPr>
          <p:cNvSpPr/>
          <p:nvPr/>
        </p:nvSpPr>
        <p:spPr>
          <a:xfrm>
            <a:off x="2735005" y="3681289"/>
            <a:ext cx="273815" cy="63526"/>
          </a:xfrm>
          <a:custGeom>
            <a:avLst/>
            <a:gdLst>
              <a:gd name="connsiteX0" fmla="*/ 258 w 273815"/>
              <a:gd name="connsiteY0" fmla="*/ 124 h 63526"/>
              <a:gd name="connsiteX1" fmla="*/ 166945 w 273815"/>
              <a:gd name="connsiteY1" fmla="*/ 62036 h 63526"/>
              <a:gd name="connsiteX2" fmla="*/ 273308 w 273815"/>
              <a:gd name="connsiteY2" fmla="*/ 44574 h 63526"/>
              <a:gd name="connsiteX3" fmla="*/ 209808 w 273815"/>
              <a:gd name="connsiteY3" fmla="*/ 47749 h 63526"/>
              <a:gd name="connsiteX4" fmla="*/ 130433 w 273815"/>
              <a:gd name="connsiteY4" fmla="*/ 46161 h 63526"/>
              <a:gd name="connsiteX5" fmla="*/ 258 w 273815"/>
              <a:gd name="connsiteY5" fmla="*/ 124 h 6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815" h="63526">
                <a:moveTo>
                  <a:pt x="258" y="124"/>
                </a:moveTo>
                <a:cubicBezTo>
                  <a:pt x="6343" y="2770"/>
                  <a:pt x="121437" y="54628"/>
                  <a:pt x="166945" y="62036"/>
                </a:cubicBezTo>
                <a:cubicBezTo>
                  <a:pt x="212453" y="69444"/>
                  <a:pt x="266164" y="46955"/>
                  <a:pt x="273308" y="44574"/>
                </a:cubicBezTo>
                <a:cubicBezTo>
                  <a:pt x="280452" y="42193"/>
                  <a:pt x="209808" y="47749"/>
                  <a:pt x="209808" y="47749"/>
                </a:cubicBezTo>
                <a:cubicBezTo>
                  <a:pt x="185996" y="48014"/>
                  <a:pt x="163506" y="54628"/>
                  <a:pt x="130433" y="46161"/>
                </a:cubicBezTo>
                <a:cubicBezTo>
                  <a:pt x="97360" y="37694"/>
                  <a:pt x="-5827" y="-2522"/>
                  <a:pt x="258" y="12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948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ヴァレンティノ" hidden="1">
            <a:extLst>
              <a:ext uri="{FF2B5EF4-FFF2-40B4-BE49-F238E27FC236}">
                <a16:creationId xmlns:a16="http://schemas.microsoft.com/office/drawing/2014/main" id="{524517A1-051D-4523-B095-6D7D31C5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"/>
            <a:ext cx="8496300" cy="127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747B7210-CF37-4014-9C7D-534966C4B979}"/>
              </a:ext>
            </a:extLst>
          </p:cNvPr>
          <p:cNvSpPr/>
          <p:nvPr/>
        </p:nvSpPr>
        <p:spPr>
          <a:xfrm>
            <a:off x="2695575" y="2568375"/>
            <a:ext cx="244772" cy="75105"/>
          </a:xfrm>
          <a:custGeom>
            <a:avLst/>
            <a:gdLst>
              <a:gd name="connsiteX0" fmla="*/ 0 w 244772"/>
              <a:gd name="connsiteY0" fmla="*/ 35125 h 75105"/>
              <a:gd name="connsiteX1" fmla="*/ 69850 w 244772"/>
              <a:gd name="connsiteY1" fmla="*/ 38300 h 75105"/>
              <a:gd name="connsiteX2" fmla="*/ 141288 w 244772"/>
              <a:gd name="connsiteY2" fmla="*/ 200 h 75105"/>
              <a:gd name="connsiteX3" fmla="*/ 241300 w 244772"/>
              <a:gd name="connsiteY3" fmla="*/ 57350 h 75105"/>
              <a:gd name="connsiteX4" fmla="*/ 217488 w 244772"/>
              <a:gd name="connsiteY4" fmla="*/ 47825 h 75105"/>
              <a:gd name="connsiteX5" fmla="*/ 174625 w 244772"/>
              <a:gd name="connsiteY5" fmla="*/ 27188 h 75105"/>
              <a:gd name="connsiteX6" fmla="*/ 134938 w 244772"/>
              <a:gd name="connsiteY6" fmla="*/ 22425 h 75105"/>
              <a:gd name="connsiteX7" fmla="*/ 69850 w 244772"/>
              <a:gd name="connsiteY7" fmla="*/ 74813 h 75105"/>
              <a:gd name="connsiteX8" fmla="*/ 0 w 244772"/>
              <a:gd name="connsiteY8" fmla="*/ 35125 h 7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72" h="75105">
                <a:moveTo>
                  <a:pt x="0" y="35125"/>
                </a:moveTo>
                <a:cubicBezTo>
                  <a:pt x="0" y="29040"/>
                  <a:pt x="46302" y="44121"/>
                  <a:pt x="69850" y="38300"/>
                </a:cubicBezTo>
                <a:cubicBezTo>
                  <a:pt x="93398" y="32479"/>
                  <a:pt x="112713" y="-2975"/>
                  <a:pt x="141288" y="200"/>
                </a:cubicBezTo>
                <a:cubicBezTo>
                  <a:pt x="169863" y="3375"/>
                  <a:pt x="228600" y="49413"/>
                  <a:pt x="241300" y="57350"/>
                </a:cubicBezTo>
                <a:cubicBezTo>
                  <a:pt x="254000" y="65287"/>
                  <a:pt x="228600" y="52852"/>
                  <a:pt x="217488" y="47825"/>
                </a:cubicBezTo>
                <a:cubicBezTo>
                  <a:pt x="206376" y="42798"/>
                  <a:pt x="188383" y="31421"/>
                  <a:pt x="174625" y="27188"/>
                </a:cubicBezTo>
                <a:cubicBezTo>
                  <a:pt x="160867" y="22955"/>
                  <a:pt x="152400" y="14488"/>
                  <a:pt x="134938" y="22425"/>
                </a:cubicBezTo>
                <a:cubicBezTo>
                  <a:pt x="117476" y="30362"/>
                  <a:pt x="88900" y="70844"/>
                  <a:pt x="69850" y="74813"/>
                </a:cubicBezTo>
                <a:cubicBezTo>
                  <a:pt x="50800" y="78782"/>
                  <a:pt x="0" y="41210"/>
                  <a:pt x="0" y="35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312C92D9-6DA7-4FF8-BD97-BFD8133E6655}"/>
              </a:ext>
            </a:extLst>
          </p:cNvPr>
          <p:cNvSpPr/>
          <p:nvPr/>
        </p:nvSpPr>
        <p:spPr>
          <a:xfrm>
            <a:off x="2847554" y="2574891"/>
            <a:ext cx="109983" cy="115926"/>
          </a:xfrm>
          <a:custGeom>
            <a:avLst/>
            <a:gdLst>
              <a:gd name="connsiteX0" fmla="*/ 421 w 109983"/>
              <a:gd name="connsiteY0" fmla="*/ 34 h 115926"/>
              <a:gd name="connsiteX1" fmla="*/ 89321 w 109983"/>
              <a:gd name="connsiteY1" fmla="*/ 38134 h 115926"/>
              <a:gd name="connsiteX2" fmla="*/ 103609 w 109983"/>
              <a:gd name="connsiteY2" fmla="*/ 93697 h 115926"/>
              <a:gd name="connsiteX3" fmla="*/ 109959 w 109983"/>
              <a:gd name="connsiteY3" fmla="*/ 115922 h 115926"/>
              <a:gd name="connsiteX4" fmla="*/ 105196 w 109983"/>
              <a:gd name="connsiteY4" fmla="*/ 95284 h 115926"/>
              <a:gd name="connsiteX5" fmla="*/ 90909 w 109983"/>
              <a:gd name="connsiteY5" fmla="*/ 58772 h 115926"/>
              <a:gd name="connsiteX6" fmla="*/ 84559 w 109983"/>
              <a:gd name="connsiteY6" fmla="*/ 65122 h 115926"/>
              <a:gd name="connsiteX7" fmla="*/ 55984 w 109983"/>
              <a:gd name="connsiteY7" fmla="*/ 44484 h 115926"/>
              <a:gd name="connsiteX8" fmla="*/ 421 w 109983"/>
              <a:gd name="connsiteY8" fmla="*/ 34 h 11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983" h="115926">
                <a:moveTo>
                  <a:pt x="421" y="34"/>
                </a:moveTo>
                <a:cubicBezTo>
                  <a:pt x="5977" y="-1024"/>
                  <a:pt x="72123" y="22524"/>
                  <a:pt x="89321" y="38134"/>
                </a:cubicBezTo>
                <a:cubicBezTo>
                  <a:pt x="106519" y="53745"/>
                  <a:pt x="100169" y="80732"/>
                  <a:pt x="103609" y="93697"/>
                </a:cubicBezTo>
                <a:cubicBezTo>
                  <a:pt x="107049" y="106662"/>
                  <a:pt x="109695" y="115658"/>
                  <a:pt x="109959" y="115922"/>
                </a:cubicBezTo>
                <a:cubicBezTo>
                  <a:pt x="110223" y="116186"/>
                  <a:pt x="108371" y="104809"/>
                  <a:pt x="105196" y="95284"/>
                </a:cubicBezTo>
                <a:cubicBezTo>
                  <a:pt x="102021" y="85759"/>
                  <a:pt x="94348" y="63799"/>
                  <a:pt x="90909" y="58772"/>
                </a:cubicBezTo>
                <a:cubicBezTo>
                  <a:pt x="87470" y="53745"/>
                  <a:pt x="90380" y="67503"/>
                  <a:pt x="84559" y="65122"/>
                </a:cubicBezTo>
                <a:cubicBezTo>
                  <a:pt x="78738" y="62741"/>
                  <a:pt x="66038" y="50834"/>
                  <a:pt x="55984" y="44484"/>
                </a:cubicBezTo>
                <a:cubicBezTo>
                  <a:pt x="45930" y="38134"/>
                  <a:pt x="-5135" y="1092"/>
                  <a:pt x="421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97D8479-5356-4727-BF31-471107ABDE49}"/>
              </a:ext>
            </a:extLst>
          </p:cNvPr>
          <p:cNvSpPr/>
          <p:nvPr/>
        </p:nvSpPr>
        <p:spPr>
          <a:xfrm>
            <a:off x="2766756" y="2633553"/>
            <a:ext cx="175616" cy="74859"/>
          </a:xfrm>
          <a:custGeom>
            <a:avLst/>
            <a:gdLst>
              <a:gd name="connsiteX0" fmla="*/ 1844 w 175616"/>
              <a:gd name="connsiteY0" fmla="*/ 110 h 74859"/>
              <a:gd name="connsiteX1" fmla="*/ 51057 w 175616"/>
              <a:gd name="connsiteY1" fmla="*/ 36622 h 74859"/>
              <a:gd name="connsiteX2" fmla="*/ 46294 w 175616"/>
              <a:gd name="connsiteY2" fmla="*/ 58847 h 74859"/>
              <a:gd name="connsiteX3" fmla="*/ 68519 w 175616"/>
              <a:gd name="connsiteY3" fmla="*/ 54085 h 74859"/>
              <a:gd name="connsiteX4" fmla="*/ 101857 w 175616"/>
              <a:gd name="connsiteY4" fmla="*/ 55672 h 74859"/>
              <a:gd name="connsiteX5" fmla="*/ 130432 w 175616"/>
              <a:gd name="connsiteY5" fmla="*/ 74722 h 74859"/>
              <a:gd name="connsiteX6" fmla="*/ 174882 w 175616"/>
              <a:gd name="connsiteY6" fmla="*/ 44560 h 74859"/>
              <a:gd name="connsiteX7" fmla="*/ 155832 w 175616"/>
              <a:gd name="connsiteY7" fmla="*/ 49322 h 74859"/>
              <a:gd name="connsiteX8" fmla="*/ 125669 w 175616"/>
              <a:gd name="connsiteY8" fmla="*/ 49322 h 74859"/>
              <a:gd name="connsiteX9" fmla="*/ 1844 w 175616"/>
              <a:gd name="connsiteY9" fmla="*/ 110 h 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616" h="74859">
                <a:moveTo>
                  <a:pt x="1844" y="110"/>
                </a:moveTo>
                <a:cubicBezTo>
                  <a:pt x="-10591" y="-2007"/>
                  <a:pt x="43649" y="26833"/>
                  <a:pt x="51057" y="36622"/>
                </a:cubicBezTo>
                <a:cubicBezTo>
                  <a:pt x="58465" y="46411"/>
                  <a:pt x="43384" y="55937"/>
                  <a:pt x="46294" y="58847"/>
                </a:cubicBezTo>
                <a:cubicBezTo>
                  <a:pt x="49204" y="61758"/>
                  <a:pt x="59259" y="54614"/>
                  <a:pt x="68519" y="54085"/>
                </a:cubicBezTo>
                <a:cubicBezTo>
                  <a:pt x="77779" y="53556"/>
                  <a:pt x="91538" y="52233"/>
                  <a:pt x="101857" y="55672"/>
                </a:cubicBezTo>
                <a:cubicBezTo>
                  <a:pt x="112176" y="59112"/>
                  <a:pt x="118261" y="76574"/>
                  <a:pt x="130432" y="74722"/>
                </a:cubicBezTo>
                <a:cubicBezTo>
                  <a:pt x="142603" y="72870"/>
                  <a:pt x="170649" y="48793"/>
                  <a:pt x="174882" y="44560"/>
                </a:cubicBezTo>
                <a:cubicBezTo>
                  <a:pt x="179115" y="40327"/>
                  <a:pt x="164034" y="48528"/>
                  <a:pt x="155832" y="49322"/>
                </a:cubicBezTo>
                <a:cubicBezTo>
                  <a:pt x="147630" y="50116"/>
                  <a:pt x="147365" y="54349"/>
                  <a:pt x="125669" y="49322"/>
                </a:cubicBezTo>
                <a:cubicBezTo>
                  <a:pt x="103973" y="44295"/>
                  <a:pt x="14279" y="2227"/>
                  <a:pt x="1844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E95F6EC5-1E72-4CA3-A2BF-4808D49658B6}"/>
              </a:ext>
            </a:extLst>
          </p:cNvPr>
          <p:cNvSpPr/>
          <p:nvPr/>
        </p:nvSpPr>
        <p:spPr>
          <a:xfrm>
            <a:off x="2774915" y="2583574"/>
            <a:ext cx="114353" cy="85952"/>
          </a:xfrm>
          <a:custGeom>
            <a:avLst/>
            <a:gdLst>
              <a:gd name="connsiteX0" fmla="*/ 35 w 114353"/>
              <a:gd name="connsiteY0" fmla="*/ 11989 h 85952"/>
              <a:gd name="connsiteX1" fmla="*/ 85760 w 114353"/>
              <a:gd name="connsiteY1" fmla="*/ 876 h 85952"/>
              <a:gd name="connsiteX2" fmla="*/ 114335 w 114353"/>
              <a:gd name="connsiteY2" fmla="*/ 29451 h 85952"/>
              <a:gd name="connsiteX3" fmla="*/ 88935 w 114353"/>
              <a:gd name="connsiteY3" fmla="*/ 85014 h 85952"/>
              <a:gd name="connsiteX4" fmla="*/ 23848 w 114353"/>
              <a:gd name="connsiteY4" fmla="*/ 64376 h 85952"/>
              <a:gd name="connsiteX5" fmla="*/ 61948 w 114353"/>
              <a:gd name="connsiteY5" fmla="*/ 64376 h 85952"/>
              <a:gd name="connsiteX6" fmla="*/ 74648 w 114353"/>
              <a:gd name="connsiteY6" fmla="*/ 58026 h 85952"/>
              <a:gd name="connsiteX7" fmla="*/ 35 w 114353"/>
              <a:gd name="connsiteY7" fmla="*/ 11989 h 8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53" h="85952">
                <a:moveTo>
                  <a:pt x="35" y="11989"/>
                </a:moveTo>
                <a:cubicBezTo>
                  <a:pt x="1887" y="2464"/>
                  <a:pt x="66710" y="-2034"/>
                  <a:pt x="85760" y="876"/>
                </a:cubicBezTo>
                <a:cubicBezTo>
                  <a:pt x="104810" y="3786"/>
                  <a:pt x="113806" y="15428"/>
                  <a:pt x="114335" y="29451"/>
                </a:cubicBezTo>
                <a:cubicBezTo>
                  <a:pt x="114864" y="43474"/>
                  <a:pt x="104016" y="79193"/>
                  <a:pt x="88935" y="85014"/>
                </a:cubicBezTo>
                <a:cubicBezTo>
                  <a:pt x="73854" y="90835"/>
                  <a:pt x="28346" y="67816"/>
                  <a:pt x="23848" y="64376"/>
                </a:cubicBezTo>
                <a:cubicBezTo>
                  <a:pt x="19350" y="60936"/>
                  <a:pt x="53481" y="65434"/>
                  <a:pt x="61948" y="64376"/>
                </a:cubicBezTo>
                <a:cubicBezTo>
                  <a:pt x="70415" y="63318"/>
                  <a:pt x="78881" y="66493"/>
                  <a:pt x="74648" y="58026"/>
                </a:cubicBezTo>
                <a:cubicBezTo>
                  <a:pt x="70415" y="49559"/>
                  <a:pt x="-1817" y="21514"/>
                  <a:pt x="35" y="11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40ABBF32-7CDF-4838-A217-775245CF20FD}"/>
              </a:ext>
            </a:extLst>
          </p:cNvPr>
          <p:cNvSpPr/>
          <p:nvPr/>
        </p:nvSpPr>
        <p:spPr>
          <a:xfrm>
            <a:off x="3182765" y="2620959"/>
            <a:ext cx="110069" cy="122241"/>
          </a:xfrm>
          <a:custGeom>
            <a:avLst/>
            <a:gdLst>
              <a:gd name="connsiteX0" fmla="*/ 27160 w 110069"/>
              <a:gd name="connsiteY0" fmla="*/ 4 h 122241"/>
              <a:gd name="connsiteX1" fmla="*/ 173 w 110069"/>
              <a:gd name="connsiteY1" fmla="*/ 61916 h 122241"/>
              <a:gd name="connsiteX2" fmla="*/ 16048 w 110069"/>
              <a:gd name="connsiteY2" fmla="*/ 119066 h 122241"/>
              <a:gd name="connsiteX3" fmla="*/ 25573 w 110069"/>
              <a:gd name="connsiteY3" fmla="*/ 88904 h 122241"/>
              <a:gd name="connsiteX4" fmla="*/ 60498 w 110069"/>
              <a:gd name="connsiteY4" fmla="*/ 106366 h 122241"/>
              <a:gd name="connsiteX5" fmla="*/ 109710 w 110069"/>
              <a:gd name="connsiteY5" fmla="*/ 122241 h 122241"/>
              <a:gd name="connsiteX6" fmla="*/ 79548 w 110069"/>
              <a:gd name="connsiteY6" fmla="*/ 106366 h 122241"/>
              <a:gd name="connsiteX7" fmla="*/ 20810 w 110069"/>
              <a:gd name="connsiteY7" fmla="*/ 88904 h 122241"/>
              <a:gd name="connsiteX8" fmla="*/ 16048 w 110069"/>
              <a:gd name="connsiteY8" fmla="*/ 58741 h 122241"/>
              <a:gd name="connsiteX9" fmla="*/ 27160 w 110069"/>
              <a:gd name="connsiteY9" fmla="*/ 4 h 12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069" h="122241">
                <a:moveTo>
                  <a:pt x="27160" y="4"/>
                </a:moveTo>
                <a:cubicBezTo>
                  <a:pt x="24514" y="533"/>
                  <a:pt x="2025" y="42072"/>
                  <a:pt x="173" y="61916"/>
                </a:cubicBezTo>
                <a:cubicBezTo>
                  <a:pt x="-1679" y="81760"/>
                  <a:pt x="11815" y="114568"/>
                  <a:pt x="16048" y="119066"/>
                </a:cubicBezTo>
                <a:cubicBezTo>
                  <a:pt x="20281" y="123564"/>
                  <a:pt x="18165" y="91021"/>
                  <a:pt x="25573" y="88904"/>
                </a:cubicBezTo>
                <a:cubicBezTo>
                  <a:pt x="32981" y="86787"/>
                  <a:pt x="46475" y="100810"/>
                  <a:pt x="60498" y="106366"/>
                </a:cubicBezTo>
                <a:cubicBezTo>
                  <a:pt x="74521" y="111922"/>
                  <a:pt x="106535" y="122241"/>
                  <a:pt x="109710" y="122241"/>
                </a:cubicBezTo>
                <a:cubicBezTo>
                  <a:pt x="112885" y="122241"/>
                  <a:pt x="94365" y="111922"/>
                  <a:pt x="79548" y="106366"/>
                </a:cubicBezTo>
                <a:cubicBezTo>
                  <a:pt x="64731" y="100810"/>
                  <a:pt x="31393" y="96841"/>
                  <a:pt x="20810" y="88904"/>
                </a:cubicBezTo>
                <a:cubicBezTo>
                  <a:pt x="10227" y="80967"/>
                  <a:pt x="14196" y="69060"/>
                  <a:pt x="16048" y="58741"/>
                </a:cubicBezTo>
                <a:cubicBezTo>
                  <a:pt x="17900" y="48422"/>
                  <a:pt x="29806" y="-525"/>
                  <a:pt x="2716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C3BC26DA-FF02-4D61-8504-27E6B23E8486}"/>
              </a:ext>
            </a:extLst>
          </p:cNvPr>
          <p:cNvSpPr/>
          <p:nvPr/>
        </p:nvSpPr>
        <p:spPr>
          <a:xfrm>
            <a:off x="3201988" y="2636768"/>
            <a:ext cx="161925" cy="46853"/>
          </a:xfrm>
          <a:custGeom>
            <a:avLst/>
            <a:gdLst>
              <a:gd name="connsiteX0" fmla="*/ 0 w 161925"/>
              <a:gd name="connsiteY0" fmla="*/ 12770 h 46853"/>
              <a:gd name="connsiteX1" fmla="*/ 103187 w 161925"/>
              <a:gd name="connsiteY1" fmla="*/ 70 h 46853"/>
              <a:gd name="connsiteX2" fmla="*/ 133350 w 161925"/>
              <a:gd name="connsiteY2" fmla="*/ 9595 h 46853"/>
              <a:gd name="connsiteX3" fmla="*/ 161925 w 161925"/>
              <a:gd name="connsiteY3" fmla="*/ 46107 h 46853"/>
              <a:gd name="connsiteX4" fmla="*/ 133350 w 161925"/>
              <a:gd name="connsiteY4" fmla="*/ 33407 h 46853"/>
              <a:gd name="connsiteX5" fmla="*/ 103187 w 161925"/>
              <a:gd name="connsiteY5" fmla="*/ 23882 h 46853"/>
              <a:gd name="connsiteX6" fmla="*/ 0 w 161925"/>
              <a:gd name="connsiteY6" fmla="*/ 12770 h 4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925" h="46853">
                <a:moveTo>
                  <a:pt x="0" y="12770"/>
                </a:moveTo>
                <a:cubicBezTo>
                  <a:pt x="0" y="8801"/>
                  <a:pt x="80962" y="599"/>
                  <a:pt x="103187" y="70"/>
                </a:cubicBezTo>
                <a:cubicBezTo>
                  <a:pt x="125412" y="-459"/>
                  <a:pt x="123560" y="1922"/>
                  <a:pt x="133350" y="9595"/>
                </a:cubicBezTo>
                <a:cubicBezTo>
                  <a:pt x="143140" y="17268"/>
                  <a:pt x="161925" y="42138"/>
                  <a:pt x="161925" y="46107"/>
                </a:cubicBezTo>
                <a:cubicBezTo>
                  <a:pt x="161925" y="50076"/>
                  <a:pt x="143140" y="37111"/>
                  <a:pt x="133350" y="33407"/>
                </a:cubicBezTo>
                <a:cubicBezTo>
                  <a:pt x="123560" y="29703"/>
                  <a:pt x="119591" y="26263"/>
                  <a:pt x="103187" y="23882"/>
                </a:cubicBezTo>
                <a:cubicBezTo>
                  <a:pt x="86783" y="21501"/>
                  <a:pt x="0" y="16739"/>
                  <a:pt x="0" y="12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7FACC58C-B79A-479C-801B-51F7DB775E9B}"/>
              </a:ext>
            </a:extLst>
          </p:cNvPr>
          <p:cNvSpPr/>
          <p:nvPr/>
        </p:nvSpPr>
        <p:spPr>
          <a:xfrm>
            <a:off x="3286055" y="2655870"/>
            <a:ext cx="75522" cy="93846"/>
          </a:xfrm>
          <a:custGeom>
            <a:avLst/>
            <a:gdLst>
              <a:gd name="connsiteX0" fmla="*/ 46108 w 75522"/>
              <a:gd name="connsiteY0" fmla="*/ 18 h 93846"/>
              <a:gd name="connsiteX1" fmla="*/ 74683 w 75522"/>
              <a:gd name="connsiteY1" fmla="*/ 58755 h 93846"/>
              <a:gd name="connsiteX2" fmla="*/ 61983 w 75522"/>
              <a:gd name="connsiteY2" fmla="*/ 63518 h 93846"/>
              <a:gd name="connsiteX3" fmla="*/ 3245 w 75522"/>
              <a:gd name="connsiteY3" fmla="*/ 93680 h 93846"/>
              <a:gd name="connsiteX4" fmla="*/ 11183 w 75522"/>
              <a:gd name="connsiteY4" fmla="*/ 74630 h 93846"/>
              <a:gd name="connsiteX5" fmla="*/ 41345 w 75522"/>
              <a:gd name="connsiteY5" fmla="*/ 52405 h 93846"/>
              <a:gd name="connsiteX6" fmla="*/ 46108 w 75522"/>
              <a:gd name="connsiteY6" fmla="*/ 18 h 9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22" h="93846">
                <a:moveTo>
                  <a:pt x="46108" y="18"/>
                </a:moveTo>
                <a:cubicBezTo>
                  <a:pt x="51664" y="1076"/>
                  <a:pt x="72037" y="48172"/>
                  <a:pt x="74683" y="58755"/>
                </a:cubicBezTo>
                <a:cubicBezTo>
                  <a:pt x="77329" y="69338"/>
                  <a:pt x="73889" y="57697"/>
                  <a:pt x="61983" y="63518"/>
                </a:cubicBezTo>
                <a:cubicBezTo>
                  <a:pt x="50077" y="69339"/>
                  <a:pt x="11712" y="91828"/>
                  <a:pt x="3245" y="93680"/>
                </a:cubicBezTo>
                <a:cubicBezTo>
                  <a:pt x="-5222" y="95532"/>
                  <a:pt x="4833" y="81509"/>
                  <a:pt x="11183" y="74630"/>
                </a:cubicBezTo>
                <a:cubicBezTo>
                  <a:pt x="17533" y="67751"/>
                  <a:pt x="36318" y="60343"/>
                  <a:pt x="41345" y="52405"/>
                </a:cubicBezTo>
                <a:cubicBezTo>
                  <a:pt x="46372" y="44468"/>
                  <a:pt x="40552" y="-1040"/>
                  <a:pt x="4610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8206DCBE-305A-4060-B7DA-16783C48AA74}"/>
              </a:ext>
            </a:extLst>
          </p:cNvPr>
          <p:cNvSpPr/>
          <p:nvPr/>
        </p:nvSpPr>
        <p:spPr>
          <a:xfrm>
            <a:off x="3203575" y="2625605"/>
            <a:ext cx="119063" cy="18876"/>
          </a:xfrm>
          <a:custGeom>
            <a:avLst/>
            <a:gdLst>
              <a:gd name="connsiteX0" fmla="*/ 0 w 119063"/>
              <a:gd name="connsiteY0" fmla="*/ 11233 h 18876"/>
              <a:gd name="connsiteX1" fmla="*/ 87313 w 119063"/>
              <a:gd name="connsiteY1" fmla="*/ 120 h 18876"/>
              <a:gd name="connsiteX2" fmla="*/ 119063 w 119063"/>
              <a:gd name="connsiteY2" fmla="*/ 17583 h 18876"/>
              <a:gd name="connsiteX3" fmla="*/ 87313 w 119063"/>
              <a:gd name="connsiteY3" fmla="*/ 17583 h 18876"/>
              <a:gd name="connsiteX4" fmla="*/ 0 w 119063"/>
              <a:gd name="connsiteY4" fmla="*/ 11233 h 1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63" h="18876">
                <a:moveTo>
                  <a:pt x="0" y="11233"/>
                </a:moveTo>
                <a:cubicBezTo>
                  <a:pt x="33734" y="5147"/>
                  <a:pt x="67469" y="-938"/>
                  <a:pt x="87313" y="120"/>
                </a:cubicBezTo>
                <a:cubicBezTo>
                  <a:pt x="107157" y="1178"/>
                  <a:pt x="119063" y="14673"/>
                  <a:pt x="119063" y="17583"/>
                </a:cubicBezTo>
                <a:cubicBezTo>
                  <a:pt x="119063" y="20493"/>
                  <a:pt x="87313" y="17583"/>
                  <a:pt x="87313" y="17583"/>
                </a:cubicBezTo>
                <a:lnTo>
                  <a:pt x="0" y="1123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E32851B1-5579-431F-A4DA-23558E6188D0}"/>
              </a:ext>
            </a:extLst>
          </p:cNvPr>
          <p:cNvSpPr/>
          <p:nvPr/>
        </p:nvSpPr>
        <p:spPr>
          <a:xfrm>
            <a:off x="3204630" y="2641093"/>
            <a:ext cx="84748" cy="76831"/>
          </a:xfrm>
          <a:custGeom>
            <a:avLst/>
            <a:gdLst>
              <a:gd name="connsiteX0" fmla="*/ 75145 w 84748"/>
              <a:gd name="connsiteY0" fmla="*/ 2095 h 76831"/>
              <a:gd name="connsiteX1" fmla="*/ 81495 w 84748"/>
              <a:gd name="connsiteY1" fmla="*/ 57657 h 76831"/>
              <a:gd name="connsiteX2" fmla="*/ 43395 w 84748"/>
              <a:gd name="connsiteY2" fmla="*/ 76707 h 76831"/>
              <a:gd name="connsiteX3" fmla="*/ 2120 w 84748"/>
              <a:gd name="connsiteY3" fmla="*/ 64007 h 76831"/>
              <a:gd name="connsiteX4" fmla="*/ 6883 w 84748"/>
              <a:gd name="connsiteY4" fmla="*/ 29082 h 76831"/>
              <a:gd name="connsiteX5" fmla="*/ 14820 w 84748"/>
              <a:gd name="connsiteY5" fmla="*/ 13207 h 76831"/>
              <a:gd name="connsiteX6" fmla="*/ 75145 w 84748"/>
              <a:gd name="connsiteY6" fmla="*/ 2095 h 7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748" h="76831">
                <a:moveTo>
                  <a:pt x="75145" y="2095"/>
                </a:moveTo>
                <a:cubicBezTo>
                  <a:pt x="86258" y="9503"/>
                  <a:pt x="86787" y="45222"/>
                  <a:pt x="81495" y="57657"/>
                </a:cubicBezTo>
                <a:cubicBezTo>
                  <a:pt x="76203" y="70092"/>
                  <a:pt x="56624" y="75649"/>
                  <a:pt x="43395" y="76707"/>
                </a:cubicBezTo>
                <a:cubicBezTo>
                  <a:pt x="30166" y="77765"/>
                  <a:pt x="8205" y="71944"/>
                  <a:pt x="2120" y="64007"/>
                </a:cubicBezTo>
                <a:cubicBezTo>
                  <a:pt x="-3965" y="56070"/>
                  <a:pt x="4766" y="37549"/>
                  <a:pt x="6883" y="29082"/>
                </a:cubicBezTo>
                <a:cubicBezTo>
                  <a:pt x="9000" y="20615"/>
                  <a:pt x="5295" y="17440"/>
                  <a:pt x="14820" y="13207"/>
                </a:cubicBezTo>
                <a:cubicBezTo>
                  <a:pt x="24345" y="8974"/>
                  <a:pt x="64032" y="-5313"/>
                  <a:pt x="75145" y="2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AC5332EA-9F9C-4FA4-A637-D258CAD1112F}"/>
              </a:ext>
            </a:extLst>
          </p:cNvPr>
          <p:cNvSpPr/>
          <p:nvPr/>
        </p:nvSpPr>
        <p:spPr>
          <a:xfrm>
            <a:off x="2738359" y="2474645"/>
            <a:ext cx="183503" cy="30436"/>
          </a:xfrm>
          <a:custGeom>
            <a:avLst/>
            <a:gdLst>
              <a:gd name="connsiteX0" fmla="*/ 79 w 183503"/>
              <a:gd name="connsiteY0" fmla="*/ 268 h 30436"/>
              <a:gd name="connsiteX1" fmla="*/ 135016 w 183503"/>
              <a:gd name="connsiteY1" fmla="*/ 17730 h 30436"/>
              <a:gd name="connsiteX2" fmla="*/ 182641 w 183503"/>
              <a:gd name="connsiteY2" fmla="*/ 30430 h 30436"/>
              <a:gd name="connsiteX3" fmla="*/ 162004 w 183503"/>
              <a:gd name="connsiteY3" fmla="*/ 16143 h 30436"/>
              <a:gd name="connsiteX4" fmla="*/ 115966 w 183503"/>
              <a:gd name="connsiteY4" fmla="*/ 8205 h 30436"/>
              <a:gd name="connsiteX5" fmla="*/ 79 w 183503"/>
              <a:gd name="connsiteY5" fmla="*/ 268 h 3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503" h="30436">
                <a:moveTo>
                  <a:pt x="79" y="268"/>
                </a:moveTo>
                <a:cubicBezTo>
                  <a:pt x="3254" y="1855"/>
                  <a:pt x="104589" y="12703"/>
                  <a:pt x="135016" y="17730"/>
                </a:cubicBezTo>
                <a:cubicBezTo>
                  <a:pt x="165443" y="22757"/>
                  <a:pt x="178143" y="30695"/>
                  <a:pt x="182641" y="30430"/>
                </a:cubicBezTo>
                <a:cubicBezTo>
                  <a:pt x="187139" y="30166"/>
                  <a:pt x="173116" y="19847"/>
                  <a:pt x="162004" y="16143"/>
                </a:cubicBezTo>
                <a:cubicBezTo>
                  <a:pt x="150892" y="12439"/>
                  <a:pt x="115966" y="8205"/>
                  <a:pt x="115966" y="8205"/>
                </a:cubicBezTo>
                <a:cubicBezTo>
                  <a:pt x="90301" y="4501"/>
                  <a:pt x="-3096" y="-1319"/>
                  <a:pt x="79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5626C9C4-77CA-4625-998C-2811039AC53F}"/>
              </a:ext>
            </a:extLst>
          </p:cNvPr>
          <p:cNvSpPr/>
          <p:nvPr/>
        </p:nvSpPr>
        <p:spPr>
          <a:xfrm>
            <a:off x="2751527" y="2435199"/>
            <a:ext cx="283784" cy="29184"/>
          </a:xfrm>
          <a:custGeom>
            <a:avLst/>
            <a:gdLst>
              <a:gd name="connsiteX0" fmla="*/ 2786 w 283784"/>
              <a:gd name="connsiteY0" fmla="*/ 11139 h 29184"/>
              <a:gd name="connsiteX1" fmla="*/ 175823 w 283784"/>
              <a:gd name="connsiteY1" fmla="*/ 25426 h 29184"/>
              <a:gd name="connsiteX2" fmla="*/ 282186 w 283784"/>
              <a:gd name="connsiteY2" fmla="*/ 28601 h 29184"/>
              <a:gd name="connsiteX3" fmla="*/ 234561 w 283784"/>
              <a:gd name="connsiteY3" fmla="*/ 15901 h 29184"/>
              <a:gd name="connsiteX4" fmla="*/ 163123 w 283784"/>
              <a:gd name="connsiteY4" fmla="*/ 11139 h 29184"/>
              <a:gd name="connsiteX5" fmla="*/ 74223 w 283784"/>
              <a:gd name="connsiteY5" fmla="*/ 26 h 29184"/>
              <a:gd name="connsiteX6" fmla="*/ 2786 w 283784"/>
              <a:gd name="connsiteY6" fmla="*/ 11139 h 2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784" h="29184">
                <a:moveTo>
                  <a:pt x="2786" y="11139"/>
                </a:moveTo>
                <a:cubicBezTo>
                  <a:pt x="19719" y="15372"/>
                  <a:pt x="129256" y="22516"/>
                  <a:pt x="175823" y="25426"/>
                </a:cubicBezTo>
                <a:cubicBezTo>
                  <a:pt x="222390" y="28336"/>
                  <a:pt x="272396" y="30189"/>
                  <a:pt x="282186" y="28601"/>
                </a:cubicBezTo>
                <a:cubicBezTo>
                  <a:pt x="291976" y="27014"/>
                  <a:pt x="254405" y="18811"/>
                  <a:pt x="234561" y="15901"/>
                </a:cubicBezTo>
                <a:cubicBezTo>
                  <a:pt x="214717" y="12991"/>
                  <a:pt x="189846" y="13785"/>
                  <a:pt x="163123" y="11139"/>
                </a:cubicBezTo>
                <a:cubicBezTo>
                  <a:pt x="136400" y="8493"/>
                  <a:pt x="97771" y="555"/>
                  <a:pt x="74223" y="26"/>
                </a:cubicBezTo>
                <a:cubicBezTo>
                  <a:pt x="50675" y="-503"/>
                  <a:pt x="-14147" y="6906"/>
                  <a:pt x="2786" y="11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78493ADC-DAAC-4C7B-99FB-AB85BC6DC8BF}"/>
              </a:ext>
            </a:extLst>
          </p:cNvPr>
          <p:cNvSpPr/>
          <p:nvPr/>
        </p:nvSpPr>
        <p:spPr>
          <a:xfrm>
            <a:off x="2903341" y="2494046"/>
            <a:ext cx="129306" cy="40117"/>
          </a:xfrm>
          <a:custGeom>
            <a:avLst/>
            <a:gdLst>
              <a:gd name="connsiteX0" fmla="*/ 197 w 129306"/>
              <a:gd name="connsiteY0" fmla="*/ 3092 h 40117"/>
              <a:gd name="connsiteX1" fmla="*/ 90684 w 129306"/>
              <a:gd name="connsiteY1" fmla="*/ 3092 h 40117"/>
              <a:gd name="connsiteX2" fmla="*/ 128784 w 129306"/>
              <a:gd name="connsiteY2" fmla="*/ 39604 h 40117"/>
              <a:gd name="connsiteX3" fmla="*/ 109734 w 129306"/>
              <a:gd name="connsiteY3" fmla="*/ 23729 h 40117"/>
              <a:gd name="connsiteX4" fmla="*/ 66872 w 129306"/>
              <a:gd name="connsiteY4" fmla="*/ 12617 h 40117"/>
              <a:gd name="connsiteX5" fmla="*/ 197 w 129306"/>
              <a:gd name="connsiteY5" fmla="*/ 3092 h 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306" h="40117">
                <a:moveTo>
                  <a:pt x="197" y="3092"/>
                </a:moveTo>
                <a:cubicBezTo>
                  <a:pt x="4166" y="1505"/>
                  <a:pt x="69253" y="-2993"/>
                  <a:pt x="90684" y="3092"/>
                </a:cubicBezTo>
                <a:cubicBezTo>
                  <a:pt x="112115" y="9177"/>
                  <a:pt x="125609" y="36164"/>
                  <a:pt x="128784" y="39604"/>
                </a:cubicBezTo>
                <a:cubicBezTo>
                  <a:pt x="131959" y="43044"/>
                  <a:pt x="120052" y="28227"/>
                  <a:pt x="109734" y="23729"/>
                </a:cubicBezTo>
                <a:cubicBezTo>
                  <a:pt x="99416" y="19231"/>
                  <a:pt x="80630" y="15527"/>
                  <a:pt x="66872" y="12617"/>
                </a:cubicBezTo>
                <a:cubicBezTo>
                  <a:pt x="53114" y="9707"/>
                  <a:pt x="-3772" y="4679"/>
                  <a:pt x="197" y="3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03EF8EFC-1BC9-41FA-A39B-373A3A26270E}"/>
              </a:ext>
            </a:extLst>
          </p:cNvPr>
          <p:cNvSpPr/>
          <p:nvPr/>
        </p:nvSpPr>
        <p:spPr>
          <a:xfrm>
            <a:off x="3025589" y="2462200"/>
            <a:ext cx="14780" cy="78255"/>
          </a:xfrm>
          <a:custGeom>
            <a:avLst/>
            <a:gdLst>
              <a:gd name="connsiteX0" fmla="*/ 9711 w 14780"/>
              <a:gd name="connsiteY0" fmla="*/ 13 h 78255"/>
              <a:gd name="connsiteX1" fmla="*/ 14474 w 14780"/>
              <a:gd name="connsiteY1" fmla="*/ 71450 h 78255"/>
              <a:gd name="connsiteX2" fmla="*/ 186 w 14780"/>
              <a:gd name="connsiteY2" fmla="*/ 74625 h 78255"/>
              <a:gd name="connsiteX3" fmla="*/ 6536 w 14780"/>
              <a:gd name="connsiteY3" fmla="*/ 65100 h 78255"/>
              <a:gd name="connsiteX4" fmla="*/ 9711 w 14780"/>
              <a:gd name="connsiteY4" fmla="*/ 13 h 7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0" h="78255">
                <a:moveTo>
                  <a:pt x="9711" y="13"/>
                </a:moveTo>
                <a:cubicBezTo>
                  <a:pt x="11034" y="1071"/>
                  <a:pt x="16061" y="59015"/>
                  <a:pt x="14474" y="71450"/>
                </a:cubicBezTo>
                <a:cubicBezTo>
                  <a:pt x="12887" y="83885"/>
                  <a:pt x="1509" y="75683"/>
                  <a:pt x="186" y="74625"/>
                </a:cubicBezTo>
                <a:cubicBezTo>
                  <a:pt x="-1137" y="73567"/>
                  <a:pt x="4949" y="71714"/>
                  <a:pt x="6536" y="65100"/>
                </a:cubicBezTo>
                <a:cubicBezTo>
                  <a:pt x="8123" y="58486"/>
                  <a:pt x="8388" y="-1045"/>
                  <a:pt x="9711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D464A944-CCE4-496B-85C5-A04715E64CE2}"/>
              </a:ext>
            </a:extLst>
          </p:cNvPr>
          <p:cNvSpPr/>
          <p:nvPr/>
        </p:nvSpPr>
        <p:spPr>
          <a:xfrm>
            <a:off x="3206725" y="2512391"/>
            <a:ext cx="136663" cy="20798"/>
          </a:xfrm>
          <a:custGeom>
            <a:avLst/>
            <a:gdLst>
              <a:gd name="connsiteX0" fmla="*/ 25 w 136663"/>
              <a:gd name="connsiteY0" fmla="*/ 622 h 20798"/>
              <a:gd name="connsiteX1" fmla="*/ 95275 w 136663"/>
              <a:gd name="connsiteY1" fmla="*/ 5384 h 20798"/>
              <a:gd name="connsiteX2" fmla="*/ 136550 w 136663"/>
              <a:gd name="connsiteY2" fmla="*/ 19672 h 20798"/>
              <a:gd name="connsiteX3" fmla="*/ 104800 w 136663"/>
              <a:gd name="connsiteY3" fmla="*/ 18084 h 20798"/>
              <a:gd name="connsiteX4" fmla="*/ 25 w 136663"/>
              <a:gd name="connsiteY4" fmla="*/ 622 h 2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63" h="20798">
                <a:moveTo>
                  <a:pt x="25" y="622"/>
                </a:moveTo>
                <a:cubicBezTo>
                  <a:pt x="-1563" y="-1495"/>
                  <a:pt x="72521" y="2209"/>
                  <a:pt x="95275" y="5384"/>
                </a:cubicBezTo>
                <a:cubicBezTo>
                  <a:pt x="118029" y="8559"/>
                  <a:pt x="134962" y="17555"/>
                  <a:pt x="136550" y="19672"/>
                </a:cubicBezTo>
                <a:cubicBezTo>
                  <a:pt x="138138" y="21789"/>
                  <a:pt x="122792" y="20730"/>
                  <a:pt x="104800" y="18084"/>
                </a:cubicBezTo>
                <a:cubicBezTo>
                  <a:pt x="86808" y="15438"/>
                  <a:pt x="1613" y="2739"/>
                  <a:pt x="25" y="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349BBD9A-1ED4-4907-AF12-A2CD23A60E73}"/>
              </a:ext>
            </a:extLst>
          </p:cNvPr>
          <p:cNvSpPr/>
          <p:nvPr/>
        </p:nvSpPr>
        <p:spPr>
          <a:xfrm>
            <a:off x="3206692" y="2538200"/>
            <a:ext cx="108236" cy="21462"/>
          </a:xfrm>
          <a:custGeom>
            <a:avLst/>
            <a:gdLst>
              <a:gd name="connsiteX0" fmla="*/ 58 w 108236"/>
              <a:gd name="connsiteY0" fmla="*/ 213 h 21462"/>
              <a:gd name="connsiteX1" fmla="*/ 71496 w 108236"/>
              <a:gd name="connsiteY1" fmla="*/ 9738 h 21462"/>
              <a:gd name="connsiteX2" fmla="*/ 108008 w 108236"/>
              <a:gd name="connsiteY2" fmla="*/ 20850 h 21462"/>
              <a:gd name="connsiteX3" fmla="*/ 84196 w 108236"/>
              <a:gd name="connsiteY3" fmla="*/ 19263 h 21462"/>
              <a:gd name="connsiteX4" fmla="*/ 58 w 108236"/>
              <a:gd name="connsiteY4" fmla="*/ 213 h 2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36" h="21462">
                <a:moveTo>
                  <a:pt x="58" y="213"/>
                </a:moveTo>
                <a:cubicBezTo>
                  <a:pt x="-2059" y="-1375"/>
                  <a:pt x="53504" y="6299"/>
                  <a:pt x="71496" y="9738"/>
                </a:cubicBezTo>
                <a:cubicBezTo>
                  <a:pt x="89488" y="13177"/>
                  <a:pt x="105891" y="19262"/>
                  <a:pt x="108008" y="20850"/>
                </a:cubicBezTo>
                <a:cubicBezTo>
                  <a:pt x="110125" y="22438"/>
                  <a:pt x="97160" y="20586"/>
                  <a:pt x="84196" y="19263"/>
                </a:cubicBezTo>
                <a:cubicBezTo>
                  <a:pt x="71232" y="17940"/>
                  <a:pt x="2175" y="1801"/>
                  <a:pt x="58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9103DB55-3B9F-4BDC-9108-E85536133AF6}"/>
              </a:ext>
            </a:extLst>
          </p:cNvPr>
          <p:cNvSpPr/>
          <p:nvPr/>
        </p:nvSpPr>
        <p:spPr>
          <a:xfrm>
            <a:off x="3109862" y="2562223"/>
            <a:ext cx="20796" cy="320805"/>
          </a:xfrm>
          <a:custGeom>
            <a:avLst/>
            <a:gdLst>
              <a:gd name="connsiteX0" fmla="*/ 20688 w 20796"/>
              <a:gd name="connsiteY0" fmla="*/ 2 h 320805"/>
              <a:gd name="connsiteX1" fmla="*/ 7988 w 20796"/>
              <a:gd name="connsiteY1" fmla="*/ 244477 h 320805"/>
              <a:gd name="connsiteX2" fmla="*/ 3226 w 20796"/>
              <a:gd name="connsiteY2" fmla="*/ 280990 h 320805"/>
              <a:gd name="connsiteX3" fmla="*/ 6401 w 20796"/>
              <a:gd name="connsiteY3" fmla="*/ 320677 h 320805"/>
              <a:gd name="connsiteX4" fmla="*/ 1638 w 20796"/>
              <a:gd name="connsiteY4" fmla="*/ 292102 h 320805"/>
              <a:gd name="connsiteX5" fmla="*/ 51 w 20796"/>
              <a:gd name="connsiteY5" fmla="*/ 249240 h 320805"/>
              <a:gd name="connsiteX6" fmla="*/ 20688 w 20796"/>
              <a:gd name="connsiteY6" fmla="*/ 2 h 32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96" h="320805">
                <a:moveTo>
                  <a:pt x="20688" y="2"/>
                </a:moveTo>
                <a:cubicBezTo>
                  <a:pt x="22011" y="-792"/>
                  <a:pt x="10898" y="197646"/>
                  <a:pt x="7988" y="244477"/>
                </a:cubicBezTo>
                <a:cubicBezTo>
                  <a:pt x="5078" y="291308"/>
                  <a:pt x="3490" y="268290"/>
                  <a:pt x="3226" y="280990"/>
                </a:cubicBezTo>
                <a:cubicBezTo>
                  <a:pt x="2961" y="293690"/>
                  <a:pt x="6666" y="318825"/>
                  <a:pt x="6401" y="320677"/>
                </a:cubicBezTo>
                <a:cubicBezTo>
                  <a:pt x="6136" y="322529"/>
                  <a:pt x="2696" y="304008"/>
                  <a:pt x="1638" y="292102"/>
                </a:cubicBezTo>
                <a:cubicBezTo>
                  <a:pt x="580" y="280196"/>
                  <a:pt x="-214" y="293690"/>
                  <a:pt x="51" y="249240"/>
                </a:cubicBezTo>
                <a:cubicBezTo>
                  <a:pt x="316" y="204790"/>
                  <a:pt x="19365" y="796"/>
                  <a:pt x="2068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C41D2AD-66C3-49C3-AB82-9F55EDB135D8}"/>
              </a:ext>
            </a:extLst>
          </p:cNvPr>
          <p:cNvSpPr/>
          <p:nvPr/>
        </p:nvSpPr>
        <p:spPr>
          <a:xfrm>
            <a:off x="3041441" y="2552553"/>
            <a:ext cx="15616" cy="256684"/>
          </a:xfrm>
          <a:custGeom>
            <a:avLst/>
            <a:gdLst>
              <a:gd name="connsiteX0" fmla="*/ 14497 w 15616"/>
              <a:gd name="connsiteY0" fmla="*/ 147 h 256684"/>
              <a:gd name="connsiteX1" fmla="*/ 209 w 15616"/>
              <a:gd name="connsiteY1" fmla="*/ 201760 h 256684"/>
              <a:gd name="connsiteX2" fmla="*/ 6559 w 15616"/>
              <a:gd name="connsiteY2" fmla="*/ 255735 h 256684"/>
              <a:gd name="connsiteX3" fmla="*/ 14497 w 15616"/>
              <a:gd name="connsiteY3" fmla="*/ 170010 h 256684"/>
              <a:gd name="connsiteX4" fmla="*/ 14497 w 15616"/>
              <a:gd name="connsiteY4" fmla="*/ 147 h 25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6" h="256684">
                <a:moveTo>
                  <a:pt x="14497" y="147"/>
                </a:moveTo>
                <a:cubicBezTo>
                  <a:pt x="12116" y="5439"/>
                  <a:pt x="1532" y="159162"/>
                  <a:pt x="209" y="201760"/>
                </a:cubicBezTo>
                <a:cubicBezTo>
                  <a:pt x="-1114" y="244358"/>
                  <a:pt x="4178" y="261027"/>
                  <a:pt x="6559" y="255735"/>
                </a:cubicBezTo>
                <a:cubicBezTo>
                  <a:pt x="8940" y="250443"/>
                  <a:pt x="14232" y="206523"/>
                  <a:pt x="14497" y="170010"/>
                </a:cubicBezTo>
                <a:cubicBezTo>
                  <a:pt x="14762" y="133498"/>
                  <a:pt x="16878" y="-5145"/>
                  <a:pt x="14497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B0BEBE3C-3787-47E3-81F5-2B57A064F6DB}"/>
              </a:ext>
            </a:extLst>
          </p:cNvPr>
          <p:cNvSpPr/>
          <p:nvPr/>
        </p:nvSpPr>
        <p:spPr>
          <a:xfrm>
            <a:off x="2937257" y="2878013"/>
            <a:ext cx="83769" cy="117777"/>
          </a:xfrm>
          <a:custGeom>
            <a:avLst/>
            <a:gdLst>
              <a:gd name="connsiteX0" fmla="*/ 83756 w 83769"/>
              <a:gd name="connsiteY0" fmla="*/ 125 h 117777"/>
              <a:gd name="connsiteX1" fmla="*/ 9143 w 83769"/>
              <a:gd name="connsiteY1" fmla="*/ 39812 h 117777"/>
              <a:gd name="connsiteX2" fmla="*/ 2793 w 83769"/>
              <a:gd name="connsiteY2" fmla="*/ 58862 h 117777"/>
              <a:gd name="connsiteX3" fmla="*/ 23431 w 83769"/>
              <a:gd name="connsiteY3" fmla="*/ 117600 h 117777"/>
              <a:gd name="connsiteX4" fmla="*/ 15493 w 83769"/>
              <a:gd name="connsiteY4" fmla="*/ 76325 h 117777"/>
              <a:gd name="connsiteX5" fmla="*/ 15493 w 83769"/>
              <a:gd name="connsiteY5" fmla="*/ 54100 h 117777"/>
              <a:gd name="connsiteX6" fmla="*/ 83756 w 83769"/>
              <a:gd name="connsiteY6" fmla="*/ 125 h 11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769" h="117777">
                <a:moveTo>
                  <a:pt x="83756" y="125"/>
                </a:moveTo>
                <a:cubicBezTo>
                  <a:pt x="82698" y="-2256"/>
                  <a:pt x="22637" y="30023"/>
                  <a:pt x="9143" y="39812"/>
                </a:cubicBezTo>
                <a:cubicBezTo>
                  <a:pt x="-4351" y="49601"/>
                  <a:pt x="412" y="45897"/>
                  <a:pt x="2793" y="58862"/>
                </a:cubicBezTo>
                <a:cubicBezTo>
                  <a:pt x="5174" y="71827"/>
                  <a:pt x="21314" y="114690"/>
                  <a:pt x="23431" y="117600"/>
                </a:cubicBezTo>
                <a:cubicBezTo>
                  <a:pt x="25548" y="120510"/>
                  <a:pt x="16816" y="86908"/>
                  <a:pt x="15493" y="76325"/>
                </a:cubicBezTo>
                <a:cubicBezTo>
                  <a:pt x="14170" y="65742"/>
                  <a:pt x="8085" y="63361"/>
                  <a:pt x="15493" y="54100"/>
                </a:cubicBezTo>
                <a:cubicBezTo>
                  <a:pt x="22901" y="44839"/>
                  <a:pt x="84814" y="2506"/>
                  <a:pt x="83756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67CACB81-DD62-4E29-8D39-E6C67D9B00A2}"/>
              </a:ext>
            </a:extLst>
          </p:cNvPr>
          <p:cNvSpPr/>
          <p:nvPr/>
        </p:nvSpPr>
        <p:spPr>
          <a:xfrm>
            <a:off x="3090510" y="2901894"/>
            <a:ext cx="53595" cy="100120"/>
          </a:xfrm>
          <a:custGeom>
            <a:avLst/>
            <a:gdLst>
              <a:gd name="connsiteX0" fmla="*/ 33690 w 53595"/>
              <a:gd name="connsiteY0" fmla="*/ 56 h 100120"/>
              <a:gd name="connsiteX1" fmla="*/ 52740 w 53595"/>
              <a:gd name="connsiteY1" fmla="*/ 60381 h 100120"/>
              <a:gd name="connsiteX2" fmla="*/ 353 w 53595"/>
              <a:gd name="connsiteY2" fmla="*/ 100069 h 100120"/>
              <a:gd name="connsiteX3" fmla="*/ 30515 w 53595"/>
              <a:gd name="connsiteY3" fmla="*/ 68319 h 100120"/>
              <a:gd name="connsiteX4" fmla="*/ 44803 w 53595"/>
              <a:gd name="connsiteY4" fmla="*/ 49269 h 100120"/>
              <a:gd name="connsiteX5" fmla="*/ 33690 w 53595"/>
              <a:gd name="connsiteY5" fmla="*/ 56 h 10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5" h="100120">
                <a:moveTo>
                  <a:pt x="33690" y="56"/>
                </a:moveTo>
                <a:cubicBezTo>
                  <a:pt x="35013" y="1908"/>
                  <a:pt x="58296" y="43712"/>
                  <a:pt x="52740" y="60381"/>
                </a:cubicBezTo>
                <a:cubicBezTo>
                  <a:pt x="47184" y="77050"/>
                  <a:pt x="4057" y="98746"/>
                  <a:pt x="353" y="100069"/>
                </a:cubicBezTo>
                <a:cubicBezTo>
                  <a:pt x="-3351" y="101392"/>
                  <a:pt x="23107" y="76786"/>
                  <a:pt x="30515" y="68319"/>
                </a:cubicBezTo>
                <a:cubicBezTo>
                  <a:pt x="37923" y="59852"/>
                  <a:pt x="42157" y="56413"/>
                  <a:pt x="44803" y="49269"/>
                </a:cubicBezTo>
                <a:cubicBezTo>
                  <a:pt x="47449" y="42125"/>
                  <a:pt x="32367" y="-1796"/>
                  <a:pt x="33690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B9A76E2-06F4-4365-98CE-F0072FC75A40}"/>
              </a:ext>
            </a:extLst>
          </p:cNvPr>
          <p:cNvSpPr/>
          <p:nvPr/>
        </p:nvSpPr>
        <p:spPr>
          <a:xfrm>
            <a:off x="3048931" y="2833688"/>
            <a:ext cx="40648" cy="113610"/>
          </a:xfrm>
          <a:custGeom>
            <a:avLst/>
            <a:gdLst>
              <a:gd name="connsiteX0" fmla="*/ 2244 w 40648"/>
              <a:gd name="connsiteY0" fmla="*/ 0 h 113610"/>
              <a:gd name="connsiteX1" fmla="*/ 10182 w 40648"/>
              <a:gd name="connsiteY1" fmla="*/ 76200 h 113610"/>
              <a:gd name="connsiteX2" fmla="*/ 40344 w 40648"/>
              <a:gd name="connsiteY2" fmla="*/ 112712 h 113610"/>
              <a:gd name="connsiteX3" fmla="*/ 24469 w 40648"/>
              <a:gd name="connsiteY3" fmla="*/ 101600 h 113610"/>
              <a:gd name="connsiteX4" fmla="*/ 3832 w 40648"/>
              <a:gd name="connsiteY4" fmla="*/ 92075 h 113610"/>
              <a:gd name="connsiteX5" fmla="*/ 657 w 40648"/>
              <a:gd name="connsiteY5" fmla="*/ 74612 h 113610"/>
              <a:gd name="connsiteX6" fmla="*/ 2244 w 40648"/>
              <a:gd name="connsiteY6" fmla="*/ 0 h 11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48" h="113610">
                <a:moveTo>
                  <a:pt x="2244" y="0"/>
                </a:moveTo>
                <a:cubicBezTo>
                  <a:pt x="3832" y="265"/>
                  <a:pt x="3832" y="57415"/>
                  <a:pt x="10182" y="76200"/>
                </a:cubicBezTo>
                <a:cubicBezTo>
                  <a:pt x="16532" y="94985"/>
                  <a:pt x="37963" y="108479"/>
                  <a:pt x="40344" y="112712"/>
                </a:cubicBezTo>
                <a:cubicBezTo>
                  <a:pt x="42725" y="116945"/>
                  <a:pt x="30554" y="105039"/>
                  <a:pt x="24469" y="101600"/>
                </a:cubicBezTo>
                <a:cubicBezTo>
                  <a:pt x="18384" y="98161"/>
                  <a:pt x="7801" y="96573"/>
                  <a:pt x="3832" y="92075"/>
                </a:cubicBezTo>
                <a:cubicBezTo>
                  <a:pt x="-137" y="87577"/>
                  <a:pt x="2245" y="84931"/>
                  <a:pt x="657" y="74612"/>
                </a:cubicBezTo>
                <a:cubicBezTo>
                  <a:pt x="-931" y="64293"/>
                  <a:pt x="656" y="-265"/>
                  <a:pt x="22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B003BC82-5579-43CD-B069-0DF5B863C79F}"/>
              </a:ext>
            </a:extLst>
          </p:cNvPr>
          <p:cNvSpPr/>
          <p:nvPr/>
        </p:nvSpPr>
        <p:spPr>
          <a:xfrm>
            <a:off x="2971761" y="2954741"/>
            <a:ext cx="65692" cy="37715"/>
          </a:xfrm>
          <a:custGeom>
            <a:avLst/>
            <a:gdLst>
              <a:gd name="connsiteX0" fmla="*/ 39 w 65692"/>
              <a:gd name="connsiteY0" fmla="*/ 2772 h 37715"/>
              <a:gd name="connsiteX1" fmla="*/ 55602 w 65692"/>
              <a:gd name="connsiteY1" fmla="*/ 2772 h 37715"/>
              <a:gd name="connsiteX2" fmla="*/ 58777 w 65692"/>
              <a:gd name="connsiteY2" fmla="*/ 37697 h 37715"/>
              <a:gd name="connsiteX3" fmla="*/ 65127 w 65692"/>
              <a:gd name="connsiteY3" fmla="*/ 7534 h 37715"/>
              <a:gd name="connsiteX4" fmla="*/ 39 w 65692"/>
              <a:gd name="connsiteY4" fmla="*/ 2772 h 3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92" h="37715">
                <a:moveTo>
                  <a:pt x="39" y="2772"/>
                </a:moveTo>
                <a:cubicBezTo>
                  <a:pt x="-1549" y="1978"/>
                  <a:pt x="45812" y="-3049"/>
                  <a:pt x="55602" y="2772"/>
                </a:cubicBezTo>
                <a:cubicBezTo>
                  <a:pt x="65392" y="8593"/>
                  <a:pt x="57190" y="36903"/>
                  <a:pt x="58777" y="37697"/>
                </a:cubicBezTo>
                <a:cubicBezTo>
                  <a:pt x="60365" y="38491"/>
                  <a:pt x="67773" y="13619"/>
                  <a:pt x="65127" y="7534"/>
                </a:cubicBezTo>
                <a:cubicBezTo>
                  <a:pt x="62481" y="1449"/>
                  <a:pt x="1627" y="3566"/>
                  <a:pt x="39" y="2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3DA6EB86-6720-4C18-B78E-C90FF17C502C}"/>
              </a:ext>
            </a:extLst>
          </p:cNvPr>
          <p:cNvSpPr/>
          <p:nvPr/>
        </p:nvSpPr>
        <p:spPr>
          <a:xfrm>
            <a:off x="3063876" y="3047921"/>
            <a:ext cx="14326" cy="74411"/>
          </a:xfrm>
          <a:custGeom>
            <a:avLst/>
            <a:gdLst>
              <a:gd name="connsiteX0" fmla="*/ 1587 w 14326"/>
              <a:gd name="connsiteY0" fmla="*/ 79 h 74411"/>
              <a:gd name="connsiteX1" fmla="*/ 1587 w 14326"/>
              <a:gd name="connsiteY1" fmla="*/ 71517 h 74411"/>
              <a:gd name="connsiteX2" fmla="*/ 14287 w 14326"/>
              <a:gd name="connsiteY2" fmla="*/ 57229 h 74411"/>
              <a:gd name="connsiteX3" fmla="*/ 1587 w 14326"/>
              <a:gd name="connsiteY3" fmla="*/ 79 h 7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26" h="74411">
                <a:moveTo>
                  <a:pt x="1587" y="79"/>
                </a:moveTo>
                <a:cubicBezTo>
                  <a:pt x="-530" y="2460"/>
                  <a:pt x="-530" y="61992"/>
                  <a:pt x="1587" y="71517"/>
                </a:cubicBezTo>
                <a:cubicBezTo>
                  <a:pt x="3704" y="81042"/>
                  <a:pt x="13493" y="64637"/>
                  <a:pt x="14287" y="57229"/>
                </a:cubicBezTo>
                <a:cubicBezTo>
                  <a:pt x="15081" y="49821"/>
                  <a:pt x="3704" y="-2302"/>
                  <a:pt x="1587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0CA30013-9A3C-468C-BD21-89E7E9992655}"/>
              </a:ext>
            </a:extLst>
          </p:cNvPr>
          <p:cNvSpPr/>
          <p:nvPr/>
        </p:nvSpPr>
        <p:spPr>
          <a:xfrm>
            <a:off x="3032085" y="3031990"/>
            <a:ext cx="12878" cy="78713"/>
          </a:xfrm>
          <a:custGeom>
            <a:avLst/>
            <a:gdLst>
              <a:gd name="connsiteX0" fmla="*/ 12740 w 12878"/>
              <a:gd name="connsiteY0" fmla="*/ 135 h 78713"/>
              <a:gd name="connsiteX1" fmla="*/ 6390 w 12878"/>
              <a:gd name="connsiteY1" fmla="*/ 76335 h 78713"/>
              <a:gd name="connsiteX2" fmla="*/ 40 w 12878"/>
              <a:gd name="connsiteY2" fmla="*/ 57285 h 78713"/>
              <a:gd name="connsiteX3" fmla="*/ 12740 w 12878"/>
              <a:gd name="connsiteY3" fmla="*/ 135 h 7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8" h="78713">
                <a:moveTo>
                  <a:pt x="12740" y="135"/>
                </a:moveTo>
                <a:cubicBezTo>
                  <a:pt x="13798" y="3310"/>
                  <a:pt x="8507" y="66810"/>
                  <a:pt x="6390" y="76335"/>
                </a:cubicBezTo>
                <a:cubicBezTo>
                  <a:pt x="4273" y="85860"/>
                  <a:pt x="-489" y="64164"/>
                  <a:pt x="40" y="57285"/>
                </a:cubicBezTo>
                <a:cubicBezTo>
                  <a:pt x="569" y="50406"/>
                  <a:pt x="11682" y="-3040"/>
                  <a:pt x="12740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0434FC58-56E9-4F27-8D7C-123C640EDF94}"/>
              </a:ext>
            </a:extLst>
          </p:cNvPr>
          <p:cNvSpPr/>
          <p:nvPr/>
        </p:nvSpPr>
        <p:spPr>
          <a:xfrm>
            <a:off x="2844800" y="3124197"/>
            <a:ext cx="172253" cy="29124"/>
          </a:xfrm>
          <a:custGeom>
            <a:avLst/>
            <a:gdLst>
              <a:gd name="connsiteX0" fmla="*/ 0 w 172253"/>
              <a:gd name="connsiteY0" fmla="*/ 28578 h 29124"/>
              <a:gd name="connsiteX1" fmla="*/ 117475 w 172253"/>
              <a:gd name="connsiteY1" fmla="*/ 22228 h 29124"/>
              <a:gd name="connsiteX2" fmla="*/ 171450 w 172253"/>
              <a:gd name="connsiteY2" fmla="*/ 3 h 29124"/>
              <a:gd name="connsiteX3" fmla="*/ 147638 w 172253"/>
              <a:gd name="connsiteY3" fmla="*/ 20641 h 29124"/>
              <a:gd name="connsiteX4" fmla="*/ 117475 w 172253"/>
              <a:gd name="connsiteY4" fmla="*/ 26991 h 29124"/>
              <a:gd name="connsiteX5" fmla="*/ 0 w 172253"/>
              <a:gd name="connsiteY5" fmla="*/ 28578 h 2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253" h="29124">
                <a:moveTo>
                  <a:pt x="0" y="28578"/>
                </a:moveTo>
                <a:cubicBezTo>
                  <a:pt x="0" y="27784"/>
                  <a:pt x="88900" y="26990"/>
                  <a:pt x="117475" y="22228"/>
                </a:cubicBezTo>
                <a:cubicBezTo>
                  <a:pt x="146050" y="17466"/>
                  <a:pt x="166423" y="267"/>
                  <a:pt x="171450" y="3"/>
                </a:cubicBezTo>
                <a:cubicBezTo>
                  <a:pt x="176477" y="-261"/>
                  <a:pt x="156634" y="16143"/>
                  <a:pt x="147638" y="20641"/>
                </a:cubicBezTo>
                <a:cubicBezTo>
                  <a:pt x="138642" y="25139"/>
                  <a:pt x="138642" y="24345"/>
                  <a:pt x="117475" y="26991"/>
                </a:cubicBezTo>
                <a:cubicBezTo>
                  <a:pt x="96308" y="29637"/>
                  <a:pt x="0" y="29372"/>
                  <a:pt x="0" y="28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044CB7AB-5C4E-4C2E-BA6C-38845CB95328}"/>
              </a:ext>
            </a:extLst>
          </p:cNvPr>
          <p:cNvSpPr/>
          <p:nvPr/>
        </p:nvSpPr>
        <p:spPr>
          <a:xfrm>
            <a:off x="3049324" y="3135311"/>
            <a:ext cx="98835" cy="45394"/>
          </a:xfrm>
          <a:custGeom>
            <a:avLst/>
            <a:gdLst>
              <a:gd name="connsiteX0" fmla="*/ 264 w 98835"/>
              <a:gd name="connsiteY0" fmla="*/ 2 h 45394"/>
              <a:gd name="connsiteX1" fmla="*/ 63764 w 98835"/>
              <a:gd name="connsiteY1" fmla="*/ 31752 h 45394"/>
              <a:gd name="connsiteX2" fmla="*/ 98689 w 98835"/>
              <a:gd name="connsiteY2" fmla="*/ 44452 h 45394"/>
              <a:gd name="connsiteX3" fmla="*/ 74876 w 98835"/>
              <a:gd name="connsiteY3" fmla="*/ 42864 h 45394"/>
              <a:gd name="connsiteX4" fmla="*/ 41539 w 98835"/>
              <a:gd name="connsiteY4" fmla="*/ 30164 h 45394"/>
              <a:gd name="connsiteX5" fmla="*/ 264 w 98835"/>
              <a:gd name="connsiteY5" fmla="*/ 2 h 4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835" h="45394">
                <a:moveTo>
                  <a:pt x="264" y="2"/>
                </a:moveTo>
                <a:cubicBezTo>
                  <a:pt x="3968" y="267"/>
                  <a:pt x="47360" y="24344"/>
                  <a:pt x="63764" y="31752"/>
                </a:cubicBezTo>
                <a:cubicBezTo>
                  <a:pt x="80168" y="39160"/>
                  <a:pt x="96837" y="42600"/>
                  <a:pt x="98689" y="44452"/>
                </a:cubicBezTo>
                <a:cubicBezTo>
                  <a:pt x="100541" y="46304"/>
                  <a:pt x="84401" y="45245"/>
                  <a:pt x="74876" y="42864"/>
                </a:cubicBezTo>
                <a:cubicBezTo>
                  <a:pt x="65351" y="40483"/>
                  <a:pt x="50270" y="34662"/>
                  <a:pt x="41539" y="30164"/>
                </a:cubicBezTo>
                <a:cubicBezTo>
                  <a:pt x="32808" y="25666"/>
                  <a:pt x="-3440" y="-263"/>
                  <a:pt x="26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88D9152C-7DA2-4F4C-923E-FED9EBA833A4}"/>
              </a:ext>
            </a:extLst>
          </p:cNvPr>
          <p:cNvSpPr/>
          <p:nvPr/>
        </p:nvSpPr>
        <p:spPr>
          <a:xfrm>
            <a:off x="2847840" y="3152744"/>
            <a:ext cx="178161" cy="13054"/>
          </a:xfrm>
          <a:custGeom>
            <a:avLst/>
            <a:gdLst>
              <a:gd name="connsiteX0" fmla="*/ 135 w 178161"/>
              <a:gd name="connsiteY0" fmla="*/ 12731 h 13054"/>
              <a:gd name="connsiteX1" fmla="*/ 98560 w 178161"/>
              <a:gd name="connsiteY1" fmla="*/ 9556 h 13054"/>
              <a:gd name="connsiteX2" fmla="*/ 174760 w 178161"/>
              <a:gd name="connsiteY2" fmla="*/ 12731 h 13054"/>
              <a:gd name="connsiteX3" fmla="*/ 160473 w 178161"/>
              <a:gd name="connsiteY3" fmla="*/ 7969 h 13054"/>
              <a:gd name="connsiteX4" fmla="*/ 120785 w 178161"/>
              <a:gd name="connsiteY4" fmla="*/ 31 h 13054"/>
              <a:gd name="connsiteX5" fmla="*/ 135 w 178161"/>
              <a:gd name="connsiteY5" fmla="*/ 12731 h 1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161" h="13054">
                <a:moveTo>
                  <a:pt x="135" y="12731"/>
                </a:moveTo>
                <a:cubicBezTo>
                  <a:pt x="-3569" y="14318"/>
                  <a:pt x="69456" y="9556"/>
                  <a:pt x="98560" y="9556"/>
                </a:cubicBezTo>
                <a:cubicBezTo>
                  <a:pt x="127664" y="9556"/>
                  <a:pt x="164441" y="12995"/>
                  <a:pt x="174760" y="12731"/>
                </a:cubicBezTo>
                <a:cubicBezTo>
                  <a:pt x="185079" y="12467"/>
                  <a:pt x="169469" y="10086"/>
                  <a:pt x="160473" y="7969"/>
                </a:cubicBezTo>
                <a:cubicBezTo>
                  <a:pt x="151477" y="5852"/>
                  <a:pt x="146185" y="-498"/>
                  <a:pt x="120785" y="31"/>
                </a:cubicBezTo>
                <a:cubicBezTo>
                  <a:pt x="95385" y="560"/>
                  <a:pt x="3839" y="11144"/>
                  <a:pt x="135" y="12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0053A4C7-74B3-4751-9DF8-9B6962088231}"/>
              </a:ext>
            </a:extLst>
          </p:cNvPr>
          <p:cNvSpPr/>
          <p:nvPr/>
        </p:nvSpPr>
        <p:spPr>
          <a:xfrm>
            <a:off x="3022249" y="3170057"/>
            <a:ext cx="94836" cy="17643"/>
          </a:xfrm>
          <a:custGeom>
            <a:avLst/>
            <a:gdLst>
              <a:gd name="connsiteX0" fmla="*/ 351 w 94836"/>
              <a:gd name="connsiteY0" fmla="*/ 181 h 17643"/>
              <a:gd name="connsiteX1" fmla="*/ 55914 w 94836"/>
              <a:gd name="connsiteY1" fmla="*/ 3356 h 17643"/>
              <a:gd name="connsiteX2" fmla="*/ 92426 w 94836"/>
              <a:gd name="connsiteY2" fmla="*/ 17643 h 17643"/>
              <a:gd name="connsiteX3" fmla="*/ 84489 w 94836"/>
              <a:gd name="connsiteY3" fmla="*/ 3356 h 17643"/>
              <a:gd name="connsiteX4" fmla="*/ 351 w 94836"/>
              <a:gd name="connsiteY4" fmla="*/ 181 h 1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36" h="17643">
                <a:moveTo>
                  <a:pt x="351" y="181"/>
                </a:moveTo>
                <a:cubicBezTo>
                  <a:pt x="-4411" y="181"/>
                  <a:pt x="40568" y="446"/>
                  <a:pt x="55914" y="3356"/>
                </a:cubicBezTo>
                <a:cubicBezTo>
                  <a:pt x="71260" y="6266"/>
                  <a:pt x="87664" y="17643"/>
                  <a:pt x="92426" y="17643"/>
                </a:cubicBezTo>
                <a:cubicBezTo>
                  <a:pt x="97188" y="17643"/>
                  <a:pt x="95072" y="7854"/>
                  <a:pt x="84489" y="3356"/>
                </a:cubicBezTo>
                <a:cubicBezTo>
                  <a:pt x="73906" y="-1142"/>
                  <a:pt x="5113" y="181"/>
                  <a:pt x="351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8068CC39-F273-4859-8693-11B8EB3AFEAF}"/>
              </a:ext>
            </a:extLst>
          </p:cNvPr>
          <p:cNvSpPr/>
          <p:nvPr/>
        </p:nvSpPr>
        <p:spPr>
          <a:xfrm>
            <a:off x="2820842" y="3170236"/>
            <a:ext cx="190646" cy="41277"/>
          </a:xfrm>
          <a:custGeom>
            <a:avLst/>
            <a:gdLst>
              <a:gd name="connsiteX0" fmla="*/ 146 w 190646"/>
              <a:gd name="connsiteY0" fmla="*/ 2 h 41277"/>
              <a:gd name="connsiteX1" fmla="*/ 68408 w 190646"/>
              <a:gd name="connsiteY1" fmla="*/ 26989 h 41277"/>
              <a:gd name="connsiteX2" fmla="*/ 133496 w 190646"/>
              <a:gd name="connsiteY2" fmla="*/ 28577 h 41277"/>
              <a:gd name="connsiteX3" fmla="*/ 190646 w 190646"/>
              <a:gd name="connsiteY3" fmla="*/ 41277 h 41277"/>
              <a:gd name="connsiteX4" fmla="*/ 131908 w 190646"/>
              <a:gd name="connsiteY4" fmla="*/ 28577 h 41277"/>
              <a:gd name="connsiteX5" fmla="*/ 87458 w 190646"/>
              <a:gd name="connsiteY5" fmla="*/ 25402 h 41277"/>
              <a:gd name="connsiteX6" fmla="*/ 146 w 190646"/>
              <a:gd name="connsiteY6" fmla="*/ 2 h 4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646" h="41277">
                <a:moveTo>
                  <a:pt x="146" y="2"/>
                </a:moveTo>
                <a:cubicBezTo>
                  <a:pt x="-3029" y="267"/>
                  <a:pt x="46183" y="22227"/>
                  <a:pt x="68408" y="26989"/>
                </a:cubicBezTo>
                <a:cubicBezTo>
                  <a:pt x="90633" y="31752"/>
                  <a:pt x="113123" y="26196"/>
                  <a:pt x="133496" y="28577"/>
                </a:cubicBezTo>
                <a:cubicBezTo>
                  <a:pt x="153869" y="30958"/>
                  <a:pt x="190646" y="41277"/>
                  <a:pt x="190646" y="41277"/>
                </a:cubicBezTo>
                <a:cubicBezTo>
                  <a:pt x="190381" y="41277"/>
                  <a:pt x="149106" y="31223"/>
                  <a:pt x="131908" y="28577"/>
                </a:cubicBezTo>
                <a:cubicBezTo>
                  <a:pt x="114710" y="25931"/>
                  <a:pt x="107037" y="29900"/>
                  <a:pt x="87458" y="25402"/>
                </a:cubicBezTo>
                <a:cubicBezTo>
                  <a:pt x="67879" y="20904"/>
                  <a:pt x="3321" y="-263"/>
                  <a:pt x="14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56F7706F-FEA6-4055-B57F-AA84C98BC623}"/>
              </a:ext>
            </a:extLst>
          </p:cNvPr>
          <p:cNvSpPr/>
          <p:nvPr/>
        </p:nvSpPr>
        <p:spPr>
          <a:xfrm>
            <a:off x="2941317" y="3200351"/>
            <a:ext cx="170686" cy="17559"/>
          </a:xfrm>
          <a:custGeom>
            <a:avLst/>
            <a:gdLst>
              <a:gd name="connsiteX0" fmla="*/ 321 w 170686"/>
              <a:gd name="connsiteY0" fmla="*/ 1637 h 17559"/>
              <a:gd name="connsiteX1" fmla="*/ 90808 w 170686"/>
              <a:gd name="connsiteY1" fmla="*/ 15924 h 17559"/>
              <a:gd name="connsiteX2" fmla="*/ 168596 w 170686"/>
              <a:gd name="connsiteY2" fmla="*/ 49 h 17559"/>
              <a:gd name="connsiteX3" fmla="*/ 146371 w 170686"/>
              <a:gd name="connsiteY3" fmla="*/ 11162 h 17559"/>
              <a:gd name="connsiteX4" fmla="*/ 124146 w 170686"/>
              <a:gd name="connsiteY4" fmla="*/ 17512 h 17559"/>
              <a:gd name="connsiteX5" fmla="*/ 321 w 170686"/>
              <a:gd name="connsiteY5" fmla="*/ 1637 h 1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686" h="17559">
                <a:moveTo>
                  <a:pt x="321" y="1637"/>
                </a:moveTo>
                <a:cubicBezTo>
                  <a:pt x="-5235" y="1372"/>
                  <a:pt x="62762" y="16189"/>
                  <a:pt x="90808" y="15924"/>
                </a:cubicBezTo>
                <a:cubicBezTo>
                  <a:pt x="118854" y="15659"/>
                  <a:pt x="159336" y="843"/>
                  <a:pt x="168596" y="49"/>
                </a:cubicBezTo>
                <a:cubicBezTo>
                  <a:pt x="177857" y="-745"/>
                  <a:pt x="153779" y="8252"/>
                  <a:pt x="146371" y="11162"/>
                </a:cubicBezTo>
                <a:cubicBezTo>
                  <a:pt x="138963" y="14073"/>
                  <a:pt x="142667" y="18041"/>
                  <a:pt x="124146" y="17512"/>
                </a:cubicBezTo>
                <a:cubicBezTo>
                  <a:pt x="105625" y="16983"/>
                  <a:pt x="5877" y="1902"/>
                  <a:pt x="321" y="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3E795AEA-9A7A-4A56-B23B-9C15439DA6A3}"/>
              </a:ext>
            </a:extLst>
          </p:cNvPr>
          <p:cNvSpPr/>
          <p:nvPr/>
        </p:nvSpPr>
        <p:spPr>
          <a:xfrm>
            <a:off x="2949213" y="3230843"/>
            <a:ext cx="164699" cy="21958"/>
          </a:xfrm>
          <a:custGeom>
            <a:avLst/>
            <a:gdLst>
              <a:gd name="connsiteX0" fmla="*/ 362 w 164699"/>
              <a:gd name="connsiteY0" fmla="*/ 4482 h 21958"/>
              <a:gd name="connsiteX1" fmla="*/ 87675 w 164699"/>
              <a:gd name="connsiteY1" fmla="*/ 21945 h 21958"/>
              <a:gd name="connsiteX2" fmla="*/ 163875 w 164699"/>
              <a:gd name="connsiteY2" fmla="*/ 1307 h 21958"/>
              <a:gd name="connsiteX3" fmla="*/ 122600 w 164699"/>
              <a:gd name="connsiteY3" fmla="*/ 2895 h 21958"/>
              <a:gd name="connsiteX4" fmla="*/ 362 w 164699"/>
              <a:gd name="connsiteY4" fmla="*/ 4482 h 2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99" h="21958">
                <a:moveTo>
                  <a:pt x="362" y="4482"/>
                </a:moveTo>
                <a:cubicBezTo>
                  <a:pt x="-5459" y="7657"/>
                  <a:pt x="60423" y="22474"/>
                  <a:pt x="87675" y="21945"/>
                </a:cubicBezTo>
                <a:cubicBezTo>
                  <a:pt x="114927" y="21416"/>
                  <a:pt x="158054" y="4482"/>
                  <a:pt x="163875" y="1307"/>
                </a:cubicBezTo>
                <a:cubicBezTo>
                  <a:pt x="169696" y="-1868"/>
                  <a:pt x="143502" y="1572"/>
                  <a:pt x="122600" y="2895"/>
                </a:cubicBezTo>
                <a:cubicBezTo>
                  <a:pt x="101698" y="4218"/>
                  <a:pt x="6183" y="1307"/>
                  <a:pt x="362" y="4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B497DAC6-0E5B-4048-B371-1A9F95BC4E27}"/>
              </a:ext>
            </a:extLst>
          </p:cNvPr>
          <p:cNvSpPr/>
          <p:nvPr/>
        </p:nvSpPr>
        <p:spPr>
          <a:xfrm>
            <a:off x="2970101" y="2593801"/>
            <a:ext cx="56565" cy="183321"/>
          </a:xfrm>
          <a:custGeom>
            <a:avLst/>
            <a:gdLst>
              <a:gd name="connsiteX0" fmla="*/ 112 w 56565"/>
              <a:gd name="connsiteY0" fmla="*/ 174 h 183321"/>
              <a:gd name="connsiteX1" fmla="*/ 39799 w 56565"/>
              <a:gd name="connsiteY1" fmla="*/ 55737 h 183321"/>
              <a:gd name="connsiteX2" fmla="*/ 36624 w 56565"/>
              <a:gd name="connsiteY2" fmla="*/ 182737 h 183321"/>
              <a:gd name="connsiteX3" fmla="*/ 52499 w 56565"/>
              <a:gd name="connsiteY3" fmla="*/ 101774 h 183321"/>
              <a:gd name="connsiteX4" fmla="*/ 54087 w 56565"/>
              <a:gd name="connsiteY4" fmla="*/ 71612 h 183321"/>
              <a:gd name="connsiteX5" fmla="*/ 112 w 56565"/>
              <a:gd name="connsiteY5" fmla="*/ 174 h 18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65" h="183321">
                <a:moveTo>
                  <a:pt x="112" y="174"/>
                </a:moveTo>
                <a:cubicBezTo>
                  <a:pt x="-2269" y="-2472"/>
                  <a:pt x="33714" y="25310"/>
                  <a:pt x="39799" y="55737"/>
                </a:cubicBezTo>
                <a:cubicBezTo>
                  <a:pt x="45884" y="86164"/>
                  <a:pt x="34507" y="175064"/>
                  <a:pt x="36624" y="182737"/>
                </a:cubicBezTo>
                <a:cubicBezTo>
                  <a:pt x="38741" y="190410"/>
                  <a:pt x="49589" y="120295"/>
                  <a:pt x="52499" y="101774"/>
                </a:cubicBezTo>
                <a:cubicBezTo>
                  <a:pt x="55409" y="83253"/>
                  <a:pt x="59114" y="84841"/>
                  <a:pt x="54087" y="71612"/>
                </a:cubicBezTo>
                <a:cubicBezTo>
                  <a:pt x="49060" y="58383"/>
                  <a:pt x="2493" y="2820"/>
                  <a:pt x="112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BB1305A2-FA7F-4C0A-91C3-73AADDF0F9C5}"/>
              </a:ext>
            </a:extLst>
          </p:cNvPr>
          <p:cNvSpPr/>
          <p:nvPr/>
        </p:nvSpPr>
        <p:spPr>
          <a:xfrm>
            <a:off x="2971795" y="2819372"/>
            <a:ext cx="38520" cy="62882"/>
          </a:xfrm>
          <a:custGeom>
            <a:avLst/>
            <a:gdLst>
              <a:gd name="connsiteX0" fmla="*/ 38105 w 38520"/>
              <a:gd name="connsiteY0" fmla="*/ 28 h 62882"/>
              <a:gd name="connsiteX1" fmla="*/ 19055 w 38520"/>
              <a:gd name="connsiteY1" fmla="*/ 54003 h 62882"/>
              <a:gd name="connsiteX2" fmla="*/ 5 w 38520"/>
              <a:gd name="connsiteY2" fmla="*/ 61941 h 62882"/>
              <a:gd name="connsiteX3" fmla="*/ 38105 w 38520"/>
              <a:gd name="connsiteY3" fmla="*/ 28 h 6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20" h="62882">
                <a:moveTo>
                  <a:pt x="38105" y="28"/>
                </a:moveTo>
                <a:cubicBezTo>
                  <a:pt x="41280" y="-1295"/>
                  <a:pt x="25405" y="43684"/>
                  <a:pt x="19055" y="54003"/>
                </a:cubicBezTo>
                <a:cubicBezTo>
                  <a:pt x="12705" y="64322"/>
                  <a:pt x="534" y="63528"/>
                  <a:pt x="5" y="61941"/>
                </a:cubicBezTo>
                <a:cubicBezTo>
                  <a:pt x="-524" y="60354"/>
                  <a:pt x="34930" y="1351"/>
                  <a:pt x="38105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1E801E51-5551-423D-B185-1412BBCE3C17}"/>
              </a:ext>
            </a:extLst>
          </p:cNvPr>
          <p:cNvSpPr/>
          <p:nvPr/>
        </p:nvSpPr>
        <p:spPr>
          <a:xfrm>
            <a:off x="2730223" y="2537977"/>
            <a:ext cx="198778" cy="40309"/>
          </a:xfrm>
          <a:custGeom>
            <a:avLst/>
            <a:gdLst>
              <a:gd name="connsiteX0" fmla="*/ 277 w 198778"/>
              <a:gd name="connsiteY0" fmla="*/ 35361 h 40309"/>
              <a:gd name="connsiteX1" fmla="*/ 92352 w 198778"/>
              <a:gd name="connsiteY1" fmla="*/ 8373 h 40309"/>
              <a:gd name="connsiteX2" fmla="*/ 165377 w 198778"/>
              <a:gd name="connsiteY2" fmla="*/ 24248 h 40309"/>
              <a:gd name="connsiteX3" fmla="*/ 198715 w 198778"/>
              <a:gd name="connsiteY3" fmla="*/ 40123 h 40309"/>
              <a:gd name="connsiteX4" fmla="*/ 173315 w 198778"/>
              <a:gd name="connsiteY4" fmla="*/ 13136 h 40309"/>
              <a:gd name="connsiteX5" fmla="*/ 157440 w 198778"/>
              <a:gd name="connsiteY5" fmla="*/ 8373 h 40309"/>
              <a:gd name="connsiteX6" fmla="*/ 127277 w 198778"/>
              <a:gd name="connsiteY6" fmla="*/ 2023 h 40309"/>
              <a:gd name="connsiteX7" fmla="*/ 65365 w 198778"/>
              <a:gd name="connsiteY7" fmla="*/ 2023 h 40309"/>
              <a:gd name="connsiteX8" fmla="*/ 277 w 198778"/>
              <a:gd name="connsiteY8" fmla="*/ 35361 h 4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778" h="40309">
                <a:moveTo>
                  <a:pt x="277" y="35361"/>
                </a:moveTo>
                <a:cubicBezTo>
                  <a:pt x="4775" y="36419"/>
                  <a:pt x="64835" y="10225"/>
                  <a:pt x="92352" y="8373"/>
                </a:cubicBezTo>
                <a:cubicBezTo>
                  <a:pt x="119869" y="6521"/>
                  <a:pt x="147650" y="18956"/>
                  <a:pt x="165377" y="24248"/>
                </a:cubicBezTo>
                <a:cubicBezTo>
                  <a:pt x="183104" y="29540"/>
                  <a:pt x="197392" y="41975"/>
                  <a:pt x="198715" y="40123"/>
                </a:cubicBezTo>
                <a:cubicBezTo>
                  <a:pt x="200038" y="38271"/>
                  <a:pt x="180194" y="18428"/>
                  <a:pt x="173315" y="13136"/>
                </a:cubicBezTo>
                <a:cubicBezTo>
                  <a:pt x="166436" y="7844"/>
                  <a:pt x="165113" y="10225"/>
                  <a:pt x="157440" y="8373"/>
                </a:cubicBezTo>
                <a:cubicBezTo>
                  <a:pt x="149767" y="6521"/>
                  <a:pt x="142623" y="3081"/>
                  <a:pt x="127277" y="2023"/>
                </a:cubicBezTo>
                <a:cubicBezTo>
                  <a:pt x="111931" y="965"/>
                  <a:pt x="83621" y="-1946"/>
                  <a:pt x="65365" y="2023"/>
                </a:cubicBezTo>
                <a:cubicBezTo>
                  <a:pt x="47109" y="5992"/>
                  <a:pt x="-4221" y="34303"/>
                  <a:pt x="277" y="35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EB801AA9-DC5C-4972-A38A-ABBFA6EDD70C}"/>
              </a:ext>
            </a:extLst>
          </p:cNvPr>
          <p:cNvSpPr/>
          <p:nvPr/>
        </p:nvSpPr>
        <p:spPr>
          <a:xfrm>
            <a:off x="3211357" y="2603472"/>
            <a:ext cx="107238" cy="11711"/>
          </a:xfrm>
          <a:custGeom>
            <a:avLst/>
            <a:gdLst>
              <a:gd name="connsiteX0" fmla="*/ 156 w 107238"/>
              <a:gd name="connsiteY0" fmla="*/ 7966 h 11711"/>
              <a:gd name="connsiteX1" fmla="*/ 95406 w 107238"/>
              <a:gd name="connsiteY1" fmla="*/ 28 h 11711"/>
              <a:gd name="connsiteX2" fmla="*/ 103343 w 107238"/>
              <a:gd name="connsiteY2" fmla="*/ 11141 h 11711"/>
              <a:gd name="connsiteX3" fmla="*/ 73181 w 107238"/>
              <a:gd name="connsiteY3" fmla="*/ 9553 h 11711"/>
              <a:gd name="connsiteX4" fmla="*/ 156 w 107238"/>
              <a:gd name="connsiteY4" fmla="*/ 7966 h 1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38" h="11711">
                <a:moveTo>
                  <a:pt x="156" y="7966"/>
                </a:moveTo>
                <a:cubicBezTo>
                  <a:pt x="3860" y="6379"/>
                  <a:pt x="78208" y="-501"/>
                  <a:pt x="95406" y="28"/>
                </a:cubicBezTo>
                <a:cubicBezTo>
                  <a:pt x="112604" y="557"/>
                  <a:pt x="107047" y="9554"/>
                  <a:pt x="103343" y="11141"/>
                </a:cubicBezTo>
                <a:cubicBezTo>
                  <a:pt x="99639" y="12728"/>
                  <a:pt x="86939" y="10611"/>
                  <a:pt x="73181" y="9553"/>
                </a:cubicBezTo>
                <a:cubicBezTo>
                  <a:pt x="59423" y="8495"/>
                  <a:pt x="-3548" y="9553"/>
                  <a:pt x="156" y="7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79570824-4BFE-4FCB-A23B-6E4E38339F09}"/>
              </a:ext>
            </a:extLst>
          </p:cNvPr>
          <p:cNvSpPr/>
          <p:nvPr/>
        </p:nvSpPr>
        <p:spPr>
          <a:xfrm>
            <a:off x="3263616" y="2750824"/>
            <a:ext cx="109599" cy="365763"/>
          </a:xfrm>
          <a:custGeom>
            <a:avLst/>
            <a:gdLst>
              <a:gd name="connsiteX0" fmla="*/ 105059 w 109599"/>
              <a:gd name="connsiteY0" fmla="*/ 314 h 365763"/>
              <a:gd name="connsiteX1" fmla="*/ 103472 w 109599"/>
              <a:gd name="connsiteY1" fmla="*/ 84451 h 365763"/>
              <a:gd name="connsiteX2" fmla="*/ 101884 w 109599"/>
              <a:gd name="connsiteY2" fmla="*/ 120964 h 365763"/>
              <a:gd name="connsiteX3" fmla="*/ 3459 w 109599"/>
              <a:gd name="connsiteY3" fmla="*/ 357501 h 365763"/>
              <a:gd name="connsiteX4" fmla="*/ 25684 w 109599"/>
              <a:gd name="connsiteY4" fmla="*/ 300351 h 365763"/>
              <a:gd name="connsiteX5" fmla="*/ 59022 w 109599"/>
              <a:gd name="connsiteY5" fmla="*/ 187639 h 365763"/>
              <a:gd name="connsiteX6" fmla="*/ 90772 w 109599"/>
              <a:gd name="connsiteY6" fmla="*/ 117789 h 365763"/>
              <a:gd name="connsiteX7" fmla="*/ 105059 w 109599"/>
              <a:gd name="connsiteY7" fmla="*/ 314 h 36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599" h="365763">
                <a:moveTo>
                  <a:pt x="105059" y="314"/>
                </a:moveTo>
                <a:cubicBezTo>
                  <a:pt x="107176" y="-5242"/>
                  <a:pt x="104001" y="64343"/>
                  <a:pt x="103472" y="84451"/>
                </a:cubicBezTo>
                <a:cubicBezTo>
                  <a:pt x="102943" y="104559"/>
                  <a:pt x="118553" y="75456"/>
                  <a:pt x="101884" y="120964"/>
                </a:cubicBezTo>
                <a:cubicBezTo>
                  <a:pt x="85215" y="166472"/>
                  <a:pt x="16159" y="327603"/>
                  <a:pt x="3459" y="357501"/>
                </a:cubicBezTo>
                <a:cubicBezTo>
                  <a:pt x="-9241" y="387399"/>
                  <a:pt x="16424" y="328661"/>
                  <a:pt x="25684" y="300351"/>
                </a:cubicBezTo>
                <a:cubicBezTo>
                  <a:pt x="34944" y="272041"/>
                  <a:pt x="48174" y="218066"/>
                  <a:pt x="59022" y="187639"/>
                </a:cubicBezTo>
                <a:cubicBezTo>
                  <a:pt x="69870" y="157212"/>
                  <a:pt x="82570" y="145306"/>
                  <a:pt x="90772" y="117789"/>
                </a:cubicBezTo>
                <a:cubicBezTo>
                  <a:pt x="98974" y="90272"/>
                  <a:pt x="102942" y="5870"/>
                  <a:pt x="105059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89B85C20-B031-46C0-8BDC-BB5F3F29BCF5}"/>
              </a:ext>
            </a:extLst>
          </p:cNvPr>
          <p:cNvSpPr/>
          <p:nvPr/>
        </p:nvSpPr>
        <p:spPr>
          <a:xfrm>
            <a:off x="2904368" y="2782834"/>
            <a:ext cx="45288" cy="100205"/>
          </a:xfrm>
          <a:custGeom>
            <a:avLst/>
            <a:gdLst>
              <a:gd name="connsiteX0" fmla="*/ 45207 w 45288"/>
              <a:gd name="connsiteY0" fmla="*/ 54 h 100205"/>
              <a:gd name="connsiteX1" fmla="*/ 11870 w 45288"/>
              <a:gd name="connsiteY1" fmla="*/ 60379 h 100205"/>
              <a:gd name="connsiteX2" fmla="*/ 15045 w 45288"/>
              <a:gd name="connsiteY2" fmla="*/ 100066 h 100205"/>
              <a:gd name="connsiteX3" fmla="*/ 757 w 45288"/>
              <a:gd name="connsiteY3" fmla="*/ 71491 h 100205"/>
              <a:gd name="connsiteX4" fmla="*/ 45207 w 45288"/>
              <a:gd name="connsiteY4" fmla="*/ 54 h 10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88" h="100205">
                <a:moveTo>
                  <a:pt x="45207" y="54"/>
                </a:moveTo>
                <a:cubicBezTo>
                  <a:pt x="47059" y="-1798"/>
                  <a:pt x="16897" y="43710"/>
                  <a:pt x="11870" y="60379"/>
                </a:cubicBezTo>
                <a:cubicBezTo>
                  <a:pt x="6843" y="77048"/>
                  <a:pt x="16897" y="98214"/>
                  <a:pt x="15045" y="100066"/>
                </a:cubicBezTo>
                <a:cubicBezTo>
                  <a:pt x="13193" y="101918"/>
                  <a:pt x="-3741" y="84985"/>
                  <a:pt x="757" y="71491"/>
                </a:cubicBezTo>
                <a:cubicBezTo>
                  <a:pt x="5255" y="57997"/>
                  <a:pt x="43355" y="1906"/>
                  <a:pt x="45207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6C05AD1A-9909-4324-ABE8-C28796017F66}"/>
              </a:ext>
            </a:extLst>
          </p:cNvPr>
          <p:cNvSpPr/>
          <p:nvPr/>
        </p:nvSpPr>
        <p:spPr>
          <a:xfrm>
            <a:off x="3140061" y="2633603"/>
            <a:ext cx="31856" cy="125535"/>
          </a:xfrm>
          <a:custGeom>
            <a:avLst/>
            <a:gdLst>
              <a:gd name="connsiteX0" fmla="*/ 31764 w 31856"/>
              <a:gd name="connsiteY0" fmla="*/ 60 h 125535"/>
              <a:gd name="connsiteX1" fmla="*/ 9539 w 31856"/>
              <a:gd name="connsiteY1" fmla="*/ 60385 h 125535"/>
              <a:gd name="connsiteX2" fmla="*/ 4777 w 31856"/>
              <a:gd name="connsiteY2" fmla="*/ 125472 h 125535"/>
              <a:gd name="connsiteX3" fmla="*/ 14 w 31856"/>
              <a:gd name="connsiteY3" fmla="*/ 71497 h 125535"/>
              <a:gd name="connsiteX4" fmla="*/ 31764 w 31856"/>
              <a:gd name="connsiteY4" fmla="*/ 60 h 12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56" h="125535">
                <a:moveTo>
                  <a:pt x="31764" y="60"/>
                </a:moveTo>
                <a:cubicBezTo>
                  <a:pt x="33351" y="-1792"/>
                  <a:pt x="14037" y="39483"/>
                  <a:pt x="9539" y="60385"/>
                </a:cubicBezTo>
                <a:cubicBezTo>
                  <a:pt x="5041" y="81287"/>
                  <a:pt x="6364" y="123620"/>
                  <a:pt x="4777" y="125472"/>
                </a:cubicBezTo>
                <a:cubicBezTo>
                  <a:pt x="3190" y="127324"/>
                  <a:pt x="-251" y="88166"/>
                  <a:pt x="14" y="71497"/>
                </a:cubicBezTo>
                <a:cubicBezTo>
                  <a:pt x="278" y="54828"/>
                  <a:pt x="30177" y="1912"/>
                  <a:pt x="31764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698CE4A4-A430-4BF7-88B8-18BBC0DED2B8}"/>
              </a:ext>
            </a:extLst>
          </p:cNvPr>
          <p:cNvSpPr/>
          <p:nvPr/>
        </p:nvSpPr>
        <p:spPr>
          <a:xfrm>
            <a:off x="2868603" y="2701743"/>
            <a:ext cx="76216" cy="47479"/>
          </a:xfrm>
          <a:custGeom>
            <a:avLst/>
            <a:gdLst>
              <a:gd name="connsiteX0" fmla="*/ 76210 w 76216"/>
              <a:gd name="connsiteY0" fmla="*/ 182 h 47479"/>
              <a:gd name="connsiteX1" fmla="*/ 33347 w 76216"/>
              <a:gd name="connsiteY1" fmla="*/ 44632 h 47479"/>
              <a:gd name="connsiteX2" fmla="*/ 10 w 76216"/>
              <a:gd name="connsiteY2" fmla="*/ 41457 h 47479"/>
              <a:gd name="connsiteX3" fmla="*/ 30172 w 76216"/>
              <a:gd name="connsiteY3" fmla="*/ 28757 h 47479"/>
              <a:gd name="connsiteX4" fmla="*/ 76210 w 76216"/>
              <a:gd name="connsiteY4" fmla="*/ 182 h 4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6" h="47479">
                <a:moveTo>
                  <a:pt x="76210" y="182"/>
                </a:moveTo>
                <a:cubicBezTo>
                  <a:pt x="76739" y="2828"/>
                  <a:pt x="46047" y="37753"/>
                  <a:pt x="33347" y="44632"/>
                </a:cubicBezTo>
                <a:cubicBezTo>
                  <a:pt x="20647" y="51511"/>
                  <a:pt x="539" y="44103"/>
                  <a:pt x="10" y="41457"/>
                </a:cubicBezTo>
                <a:cubicBezTo>
                  <a:pt x="-519" y="38811"/>
                  <a:pt x="18530" y="32990"/>
                  <a:pt x="30172" y="28757"/>
                </a:cubicBezTo>
                <a:cubicBezTo>
                  <a:pt x="41814" y="24524"/>
                  <a:pt x="75681" y="-2464"/>
                  <a:pt x="76210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D5730A06-58E5-4595-9478-4EFE40F74087}"/>
              </a:ext>
            </a:extLst>
          </p:cNvPr>
          <p:cNvSpPr/>
          <p:nvPr/>
        </p:nvSpPr>
        <p:spPr>
          <a:xfrm>
            <a:off x="3192463" y="2747963"/>
            <a:ext cx="46290" cy="49796"/>
          </a:xfrm>
          <a:custGeom>
            <a:avLst/>
            <a:gdLst>
              <a:gd name="connsiteX0" fmla="*/ 0 w 46290"/>
              <a:gd name="connsiteY0" fmla="*/ 0 h 49796"/>
              <a:gd name="connsiteX1" fmla="*/ 46037 w 46290"/>
              <a:gd name="connsiteY1" fmla="*/ 49212 h 49796"/>
              <a:gd name="connsiteX2" fmla="*/ 0 w 46290"/>
              <a:gd name="connsiteY2" fmla="*/ 0 h 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90" h="49796">
                <a:moveTo>
                  <a:pt x="0" y="0"/>
                </a:moveTo>
                <a:cubicBezTo>
                  <a:pt x="0" y="0"/>
                  <a:pt x="41804" y="42333"/>
                  <a:pt x="46037" y="49212"/>
                </a:cubicBezTo>
                <a:cubicBezTo>
                  <a:pt x="50270" y="56091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F288BD89-E1B9-4A55-8D4D-FC50B10E8493}"/>
              </a:ext>
            </a:extLst>
          </p:cNvPr>
          <p:cNvSpPr/>
          <p:nvPr/>
        </p:nvSpPr>
        <p:spPr>
          <a:xfrm rot="19800000">
            <a:off x="3212636" y="2666998"/>
            <a:ext cx="51261" cy="37182"/>
          </a:xfrm>
          <a:custGeom>
            <a:avLst/>
            <a:gdLst>
              <a:gd name="connsiteX0" fmla="*/ 21892 w 51261"/>
              <a:gd name="connsiteY0" fmla="*/ 0 h 37182"/>
              <a:gd name="connsiteX1" fmla="*/ 51261 w 51261"/>
              <a:gd name="connsiteY1" fmla="*/ 29369 h 37182"/>
              <a:gd name="connsiteX2" fmla="*/ 48025 w 51261"/>
              <a:gd name="connsiteY2" fmla="*/ 37182 h 37182"/>
              <a:gd name="connsiteX3" fmla="*/ 43291 w 51261"/>
              <a:gd name="connsiteY3" fmla="*/ 26465 h 37182"/>
              <a:gd name="connsiteX4" fmla="*/ 29071 w 51261"/>
              <a:gd name="connsiteY4" fmla="*/ 16823 h 37182"/>
              <a:gd name="connsiteX5" fmla="*/ 0 w 51261"/>
              <a:gd name="connsiteY5" fmla="*/ 11318 h 37182"/>
              <a:gd name="connsiteX6" fmla="*/ 1125 w 51261"/>
              <a:gd name="connsiteY6" fmla="*/ 8602 h 37182"/>
              <a:gd name="connsiteX7" fmla="*/ 21892 w 51261"/>
              <a:gd name="connsiteY7" fmla="*/ 0 h 3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61" h="37182">
                <a:moveTo>
                  <a:pt x="21892" y="0"/>
                </a:moveTo>
                <a:cubicBezTo>
                  <a:pt x="38112" y="0"/>
                  <a:pt x="51261" y="13149"/>
                  <a:pt x="51261" y="29369"/>
                </a:cubicBezTo>
                <a:lnTo>
                  <a:pt x="48025" y="37182"/>
                </a:lnTo>
                <a:lnTo>
                  <a:pt x="43291" y="26465"/>
                </a:lnTo>
                <a:cubicBezTo>
                  <a:pt x="39934" y="22836"/>
                  <a:pt x="35075" y="19568"/>
                  <a:pt x="29071" y="16823"/>
                </a:cubicBezTo>
                <a:lnTo>
                  <a:pt x="0" y="11318"/>
                </a:lnTo>
                <a:lnTo>
                  <a:pt x="1125" y="8602"/>
                </a:lnTo>
                <a:cubicBezTo>
                  <a:pt x="6440" y="3287"/>
                  <a:pt x="13782" y="0"/>
                  <a:pt x="218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E01591DF-EBC1-4B0B-A05B-2C6B12F3F8C0}"/>
              </a:ext>
            </a:extLst>
          </p:cNvPr>
          <p:cNvSpPr/>
          <p:nvPr/>
        </p:nvSpPr>
        <p:spPr>
          <a:xfrm>
            <a:off x="2960335" y="2657474"/>
            <a:ext cx="31011" cy="79380"/>
          </a:xfrm>
          <a:custGeom>
            <a:avLst/>
            <a:gdLst>
              <a:gd name="connsiteX0" fmla="*/ 30515 w 31011"/>
              <a:gd name="connsiteY0" fmla="*/ 1 h 79380"/>
              <a:gd name="connsiteX1" fmla="*/ 22578 w 31011"/>
              <a:gd name="connsiteY1" fmla="*/ 53976 h 79380"/>
              <a:gd name="connsiteX2" fmla="*/ 353 w 31011"/>
              <a:gd name="connsiteY2" fmla="*/ 79376 h 79380"/>
              <a:gd name="connsiteX3" fmla="*/ 9878 w 31011"/>
              <a:gd name="connsiteY3" fmla="*/ 52389 h 79380"/>
              <a:gd name="connsiteX4" fmla="*/ 30515 w 31011"/>
              <a:gd name="connsiteY4" fmla="*/ 1 h 7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1" h="79380">
                <a:moveTo>
                  <a:pt x="30515" y="1"/>
                </a:moveTo>
                <a:cubicBezTo>
                  <a:pt x="32632" y="265"/>
                  <a:pt x="27605" y="40747"/>
                  <a:pt x="22578" y="53976"/>
                </a:cubicBezTo>
                <a:cubicBezTo>
                  <a:pt x="17551" y="67205"/>
                  <a:pt x="2470" y="79640"/>
                  <a:pt x="353" y="79376"/>
                </a:cubicBezTo>
                <a:cubicBezTo>
                  <a:pt x="-1764" y="79112"/>
                  <a:pt x="6174" y="60591"/>
                  <a:pt x="9878" y="52389"/>
                </a:cubicBezTo>
                <a:cubicBezTo>
                  <a:pt x="13582" y="44187"/>
                  <a:pt x="28398" y="-263"/>
                  <a:pt x="3051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7DD2A600-B7B0-4F83-8CD7-7C9674626EF7}"/>
              </a:ext>
            </a:extLst>
          </p:cNvPr>
          <p:cNvSpPr/>
          <p:nvPr/>
        </p:nvSpPr>
        <p:spPr>
          <a:xfrm>
            <a:off x="2815906" y="2521243"/>
            <a:ext cx="121768" cy="40163"/>
          </a:xfrm>
          <a:custGeom>
            <a:avLst/>
            <a:gdLst>
              <a:gd name="connsiteX0" fmla="*/ 319 w 121768"/>
              <a:gd name="connsiteY0" fmla="*/ 2882 h 40163"/>
              <a:gd name="connsiteX1" fmla="*/ 65407 w 121768"/>
              <a:gd name="connsiteY1" fmla="*/ 4470 h 40163"/>
              <a:gd name="connsiteX2" fmla="*/ 120969 w 121768"/>
              <a:gd name="connsiteY2" fmla="*/ 39395 h 40163"/>
              <a:gd name="connsiteX3" fmla="*/ 93982 w 121768"/>
              <a:gd name="connsiteY3" fmla="*/ 26695 h 40163"/>
              <a:gd name="connsiteX4" fmla="*/ 319 w 121768"/>
              <a:gd name="connsiteY4" fmla="*/ 2882 h 4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68" h="40163">
                <a:moveTo>
                  <a:pt x="319" y="2882"/>
                </a:moveTo>
                <a:cubicBezTo>
                  <a:pt x="-4443" y="-822"/>
                  <a:pt x="45299" y="-1615"/>
                  <a:pt x="65407" y="4470"/>
                </a:cubicBezTo>
                <a:cubicBezTo>
                  <a:pt x="85515" y="10555"/>
                  <a:pt x="116207" y="35691"/>
                  <a:pt x="120969" y="39395"/>
                </a:cubicBezTo>
                <a:cubicBezTo>
                  <a:pt x="125731" y="43099"/>
                  <a:pt x="108269" y="32516"/>
                  <a:pt x="93982" y="26695"/>
                </a:cubicBezTo>
                <a:cubicBezTo>
                  <a:pt x="79695" y="20874"/>
                  <a:pt x="5081" y="6586"/>
                  <a:pt x="319" y="2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B1E8A516-8FD6-4081-8EAE-CC68ABCC56D6}"/>
              </a:ext>
            </a:extLst>
          </p:cNvPr>
          <p:cNvSpPr/>
          <p:nvPr/>
        </p:nvSpPr>
        <p:spPr>
          <a:xfrm>
            <a:off x="2703295" y="2659031"/>
            <a:ext cx="99393" cy="44777"/>
          </a:xfrm>
          <a:custGeom>
            <a:avLst/>
            <a:gdLst>
              <a:gd name="connsiteX0" fmla="*/ 218 w 99393"/>
              <a:gd name="connsiteY0" fmla="*/ 32 h 44777"/>
              <a:gd name="connsiteX1" fmla="*/ 57368 w 99393"/>
              <a:gd name="connsiteY1" fmla="*/ 36544 h 44777"/>
              <a:gd name="connsiteX2" fmla="*/ 98643 w 99393"/>
              <a:gd name="connsiteY2" fmla="*/ 44482 h 44777"/>
              <a:gd name="connsiteX3" fmla="*/ 79593 w 99393"/>
              <a:gd name="connsiteY3" fmla="*/ 30194 h 44777"/>
              <a:gd name="connsiteX4" fmla="*/ 218 w 99393"/>
              <a:gd name="connsiteY4" fmla="*/ 32 h 4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3" h="44777">
                <a:moveTo>
                  <a:pt x="218" y="32"/>
                </a:moveTo>
                <a:cubicBezTo>
                  <a:pt x="-3486" y="1090"/>
                  <a:pt x="40964" y="29136"/>
                  <a:pt x="57368" y="36544"/>
                </a:cubicBezTo>
                <a:cubicBezTo>
                  <a:pt x="73772" y="43952"/>
                  <a:pt x="94939" y="45540"/>
                  <a:pt x="98643" y="44482"/>
                </a:cubicBezTo>
                <a:cubicBezTo>
                  <a:pt x="102347" y="43424"/>
                  <a:pt x="91764" y="36544"/>
                  <a:pt x="79593" y="30194"/>
                </a:cubicBezTo>
                <a:cubicBezTo>
                  <a:pt x="67422" y="23844"/>
                  <a:pt x="3922" y="-1026"/>
                  <a:pt x="218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539952EB-A9BE-4B24-B4BB-E529571FB2A6}"/>
              </a:ext>
            </a:extLst>
          </p:cNvPr>
          <p:cNvSpPr/>
          <p:nvPr/>
        </p:nvSpPr>
        <p:spPr>
          <a:xfrm>
            <a:off x="3274985" y="2741611"/>
            <a:ext cx="87516" cy="31765"/>
          </a:xfrm>
          <a:custGeom>
            <a:avLst/>
            <a:gdLst>
              <a:gd name="connsiteX0" fmla="*/ 28 w 87516"/>
              <a:gd name="connsiteY0" fmla="*/ 15877 h 31765"/>
              <a:gd name="connsiteX1" fmla="*/ 58765 w 87516"/>
              <a:gd name="connsiteY1" fmla="*/ 25402 h 31765"/>
              <a:gd name="connsiteX2" fmla="*/ 87340 w 87516"/>
              <a:gd name="connsiteY2" fmla="*/ 2 h 31765"/>
              <a:gd name="connsiteX3" fmla="*/ 69878 w 87516"/>
              <a:gd name="connsiteY3" fmla="*/ 23814 h 31765"/>
              <a:gd name="connsiteX4" fmla="*/ 50828 w 87516"/>
              <a:gd name="connsiteY4" fmla="*/ 31752 h 31765"/>
              <a:gd name="connsiteX5" fmla="*/ 28 w 87516"/>
              <a:gd name="connsiteY5" fmla="*/ 15877 h 3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516" h="31765">
                <a:moveTo>
                  <a:pt x="28" y="15877"/>
                </a:moveTo>
                <a:cubicBezTo>
                  <a:pt x="1351" y="14819"/>
                  <a:pt x="44213" y="28048"/>
                  <a:pt x="58765" y="25402"/>
                </a:cubicBezTo>
                <a:cubicBezTo>
                  <a:pt x="73317" y="22756"/>
                  <a:pt x="85488" y="267"/>
                  <a:pt x="87340" y="2"/>
                </a:cubicBezTo>
                <a:cubicBezTo>
                  <a:pt x="89192" y="-263"/>
                  <a:pt x="75963" y="18522"/>
                  <a:pt x="69878" y="23814"/>
                </a:cubicBezTo>
                <a:cubicBezTo>
                  <a:pt x="63793" y="29106"/>
                  <a:pt x="58236" y="31223"/>
                  <a:pt x="50828" y="31752"/>
                </a:cubicBezTo>
                <a:cubicBezTo>
                  <a:pt x="43420" y="32281"/>
                  <a:pt x="-1295" y="16935"/>
                  <a:pt x="28" y="15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DA08033C-8A63-45AC-97AE-CD93D03FF725}"/>
              </a:ext>
            </a:extLst>
          </p:cNvPr>
          <p:cNvSpPr/>
          <p:nvPr/>
        </p:nvSpPr>
        <p:spPr>
          <a:xfrm>
            <a:off x="2869777" y="2269066"/>
            <a:ext cx="197525" cy="202498"/>
          </a:xfrm>
          <a:custGeom>
            <a:avLst/>
            <a:gdLst>
              <a:gd name="connsiteX0" fmla="*/ 197273 w 197525"/>
              <a:gd name="connsiteY0" fmla="*/ 1 h 202498"/>
              <a:gd name="connsiteX1" fmla="*/ 68156 w 197525"/>
              <a:gd name="connsiteY1" fmla="*/ 88901 h 202498"/>
              <a:gd name="connsiteX2" fmla="*/ 2540 w 197525"/>
              <a:gd name="connsiteY2" fmla="*/ 201084 h 202498"/>
              <a:gd name="connsiteX3" fmla="*/ 15240 w 197525"/>
              <a:gd name="connsiteY3" fmla="*/ 148167 h 202498"/>
              <a:gd name="connsiteX4" fmla="*/ 32173 w 197525"/>
              <a:gd name="connsiteY4" fmla="*/ 91017 h 202498"/>
              <a:gd name="connsiteX5" fmla="*/ 197273 w 197525"/>
              <a:gd name="connsiteY5" fmla="*/ 1 h 20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525" h="202498">
                <a:moveTo>
                  <a:pt x="197273" y="1"/>
                </a:moveTo>
                <a:cubicBezTo>
                  <a:pt x="203270" y="-352"/>
                  <a:pt x="100611" y="55387"/>
                  <a:pt x="68156" y="88901"/>
                </a:cubicBezTo>
                <a:cubicBezTo>
                  <a:pt x="35700" y="122415"/>
                  <a:pt x="11359" y="191207"/>
                  <a:pt x="2540" y="201084"/>
                </a:cubicBezTo>
                <a:cubicBezTo>
                  <a:pt x="-6279" y="210961"/>
                  <a:pt x="10301" y="166511"/>
                  <a:pt x="15240" y="148167"/>
                </a:cubicBezTo>
                <a:cubicBezTo>
                  <a:pt x="20179" y="129823"/>
                  <a:pt x="4304" y="113947"/>
                  <a:pt x="32173" y="91017"/>
                </a:cubicBezTo>
                <a:cubicBezTo>
                  <a:pt x="60042" y="68087"/>
                  <a:pt x="191276" y="354"/>
                  <a:pt x="19727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13B31F1F-0DAD-44E0-B538-81DA8ED0729D}"/>
              </a:ext>
            </a:extLst>
          </p:cNvPr>
          <p:cNvSpPr/>
          <p:nvPr/>
        </p:nvSpPr>
        <p:spPr>
          <a:xfrm>
            <a:off x="2778934" y="2203337"/>
            <a:ext cx="266965" cy="259924"/>
          </a:xfrm>
          <a:custGeom>
            <a:avLst/>
            <a:gdLst>
              <a:gd name="connsiteX0" fmla="*/ 266949 w 266965"/>
              <a:gd name="connsiteY0" fmla="*/ 113 h 259924"/>
              <a:gd name="connsiteX1" fmla="*/ 78566 w 266965"/>
              <a:gd name="connsiteY1" fmla="*/ 103830 h 259924"/>
              <a:gd name="connsiteX2" fmla="*/ 2366 w 266965"/>
              <a:gd name="connsiteY2" fmla="*/ 256230 h 259924"/>
              <a:gd name="connsiteX3" fmla="*/ 25649 w 266965"/>
              <a:gd name="connsiteY3" fmla="*/ 205430 h 259924"/>
              <a:gd name="connsiteX4" fmla="*/ 89149 w 266965"/>
              <a:gd name="connsiteY4" fmla="*/ 122880 h 259924"/>
              <a:gd name="connsiteX5" fmla="*/ 266949 w 266965"/>
              <a:gd name="connsiteY5" fmla="*/ 113 h 2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965" h="259924">
                <a:moveTo>
                  <a:pt x="266949" y="113"/>
                </a:moveTo>
                <a:cubicBezTo>
                  <a:pt x="265185" y="-3062"/>
                  <a:pt x="122663" y="61144"/>
                  <a:pt x="78566" y="103830"/>
                </a:cubicBezTo>
                <a:cubicBezTo>
                  <a:pt x="34469" y="146516"/>
                  <a:pt x="11185" y="239297"/>
                  <a:pt x="2366" y="256230"/>
                </a:cubicBezTo>
                <a:cubicBezTo>
                  <a:pt x="-6454" y="273163"/>
                  <a:pt x="11185" y="227655"/>
                  <a:pt x="25649" y="205430"/>
                </a:cubicBezTo>
                <a:cubicBezTo>
                  <a:pt x="40113" y="183205"/>
                  <a:pt x="49991" y="153572"/>
                  <a:pt x="89149" y="122880"/>
                </a:cubicBezTo>
                <a:cubicBezTo>
                  <a:pt x="128307" y="92188"/>
                  <a:pt x="268713" y="3288"/>
                  <a:pt x="266949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C1F03D86-DC52-4085-9B00-D26251086F02}"/>
              </a:ext>
            </a:extLst>
          </p:cNvPr>
          <p:cNvSpPr/>
          <p:nvPr/>
        </p:nvSpPr>
        <p:spPr>
          <a:xfrm>
            <a:off x="2739597" y="2040467"/>
            <a:ext cx="261947" cy="397948"/>
          </a:xfrm>
          <a:custGeom>
            <a:avLst/>
            <a:gdLst>
              <a:gd name="connsiteX0" fmla="*/ 261836 w 261947"/>
              <a:gd name="connsiteY0" fmla="*/ 0 h 397948"/>
              <a:gd name="connsiteX1" fmla="*/ 109436 w 261947"/>
              <a:gd name="connsiteY1" fmla="*/ 160866 h 397948"/>
              <a:gd name="connsiteX2" fmla="*/ 29003 w 261947"/>
              <a:gd name="connsiteY2" fmla="*/ 241300 h 397948"/>
              <a:gd name="connsiteX3" fmla="*/ 16303 w 261947"/>
              <a:gd name="connsiteY3" fmla="*/ 395816 h 397948"/>
              <a:gd name="connsiteX4" fmla="*/ 14186 w 261947"/>
              <a:gd name="connsiteY4" fmla="*/ 325966 h 397948"/>
              <a:gd name="connsiteX5" fmla="*/ 3603 w 261947"/>
              <a:gd name="connsiteY5" fmla="*/ 249766 h 397948"/>
              <a:gd name="connsiteX6" fmla="*/ 84036 w 261947"/>
              <a:gd name="connsiteY6" fmla="*/ 158750 h 397948"/>
              <a:gd name="connsiteX7" fmla="*/ 261836 w 261947"/>
              <a:gd name="connsiteY7" fmla="*/ 0 h 39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947" h="397948">
                <a:moveTo>
                  <a:pt x="261836" y="0"/>
                </a:moveTo>
                <a:cubicBezTo>
                  <a:pt x="266069" y="353"/>
                  <a:pt x="148241" y="120649"/>
                  <a:pt x="109436" y="160866"/>
                </a:cubicBezTo>
                <a:cubicBezTo>
                  <a:pt x="70631" y="201083"/>
                  <a:pt x="44525" y="202142"/>
                  <a:pt x="29003" y="241300"/>
                </a:cubicBezTo>
                <a:cubicBezTo>
                  <a:pt x="13481" y="280458"/>
                  <a:pt x="18773" y="381705"/>
                  <a:pt x="16303" y="395816"/>
                </a:cubicBezTo>
                <a:cubicBezTo>
                  <a:pt x="13833" y="409927"/>
                  <a:pt x="16303" y="350308"/>
                  <a:pt x="14186" y="325966"/>
                </a:cubicBezTo>
                <a:cubicBezTo>
                  <a:pt x="12069" y="301624"/>
                  <a:pt x="-8039" y="277635"/>
                  <a:pt x="3603" y="249766"/>
                </a:cubicBezTo>
                <a:cubicBezTo>
                  <a:pt x="15245" y="221897"/>
                  <a:pt x="42408" y="197555"/>
                  <a:pt x="84036" y="158750"/>
                </a:cubicBezTo>
                <a:cubicBezTo>
                  <a:pt x="125664" y="119945"/>
                  <a:pt x="257603" y="-353"/>
                  <a:pt x="26183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6B2CFA7A-FA3C-41A0-BBE1-0F3C484D7241}"/>
              </a:ext>
            </a:extLst>
          </p:cNvPr>
          <p:cNvSpPr/>
          <p:nvPr/>
        </p:nvSpPr>
        <p:spPr>
          <a:xfrm>
            <a:off x="2639176" y="2199142"/>
            <a:ext cx="133893" cy="296103"/>
          </a:xfrm>
          <a:custGeom>
            <a:avLst/>
            <a:gdLst>
              <a:gd name="connsiteX0" fmla="*/ 133657 w 133893"/>
              <a:gd name="connsiteY0" fmla="*/ 75 h 296103"/>
              <a:gd name="connsiteX1" fmla="*/ 36291 w 133893"/>
              <a:gd name="connsiteY1" fmla="*/ 144008 h 296103"/>
              <a:gd name="connsiteX2" fmla="*/ 27824 w 133893"/>
              <a:gd name="connsiteY2" fmla="*/ 292175 h 296103"/>
              <a:gd name="connsiteX3" fmla="*/ 25707 w 133893"/>
              <a:gd name="connsiteY3" fmla="*/ 245608 h 296103"/>
              <a:gd name="connsiteX4" fmla="*/ 4541 w 133893"/>
              <a:gd name="connsiteY4" fmla="*/ 163058 h 296103"/>
              <a:gd name="connsiteX5" fmla="*/ 133657 w 133893"/>
              <a:gd name="connsiteY5" fmla="*/ 75 h 29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893" h="296103">
                <a:moveTo>
                  <a:pt x="133657" y="75"/>
                </a:moveTo>
                <a:cubicBezTo>
                  <a:pt x="138949" y="-3100"/>
                  <a:pt x="53930" y="95325"/>
                  <a:pt x="36291" y="144008"/>
                </a:cubicBezTo>
                <a:cubicBezTo>
                  <a:pt x="18652" y="192691"/>
                  <a:pt x="29588" y="275242"/>
                  <a:pt x="27824" y="292175"/>
                </a:cubicBezTo>
                <a:cubicBezTo>
                  <a:pt x="26060" y="309108"/>
                  <a:pt x="29587" y="267127"/>
                  <a:pt x="25707" y="245608"/>
                </a:cubicBezTo>
                <a:cubicBezTo>
                  <a:pt x="21827" y="224089"/>
                  <a:pt x="-12040" y="201158"/>
                  <a:pt x="4541" y="163058"/>
                </a:cubicBezTo>
                <a:cubicBezTo>
                  <a:pt x="21122" y="124958"/>
                  <a:pt x="128365" y="3250"/>
                  <a:pt x="133657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F1ECF113-F8C9-46A1-AD42-836BD4FA9B0B}"/>
              </a:ext>
            </a:extLst>
          </p:cNvPr>
          <p:cNvSpPr/>
          <p:nvPr/>
        </p:nvSpPr>
        <p:spPr>
          <a:xfrm>
            <a:off x="2563523" y="2317574"/>
            <a:ext cx="91150" cy="318987"/>
          </a:xfrm>
          <a:custGeom>
            <a:avLst/>
            <a:gdLst>
              <a:gd name="connsiteX0" fmla="*/ 90777 w 91150"/>
              <a:gd name="connsiteY0" fmla="*/ 176 h 318987"/>
              <a:gd name="connsiteX1" fmla="*/ 33627 w 91150"/>
              <a:gd name="connsiteY1" fmla="*/ 120826 h 318987"/>
              <a:gd name="connsiteX2" fmla="*/ 31510 w 91150"/>
              <a:gd name="connsiteY2" fmla="*/ 313443 h 318987"/>
              <a:gd name="connsiteX3" fmla="*/ 33627 w 91150"/>
              <a:gd name="connsiteY3" fmla="*/ 256293 h 318987"/>
              <a:gd name="connsiteX4" fmla="*/ 1877 w 91150"/>
              <a:gd name="connsiteY4" fmla="*/ 146226 h 318987"/>
              <a:gd name="connsiteX5" fmla="*/ 90777 w 91150"/>
              <a:gd name="connsiteY5" fmla="*/ 176 h 31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50" h="318987">
                <a:moveTo>
                  <a:pt x="90777" y="176"/>
                </a:moveTo>
                <a:cubicBezTo>
                  <a:pt x="96069" y="-4057"/>
                  <a:pt x="43505" y="68615"/>
                  <a:pt x="33627" y="120826"/>
                </a:cubicBezTo>
                <a:cubicBezTo>
                  <a:pt x="23749" y="173037"/>
                  <a:pt x="31510" y="290865"/>
                  <a:pt x="31510" y="313443"/>
                </a:cubicBezTo>
                <a:cubicBezTo>
                  <a:pt x="31510" y="336021"/>
                  <a:pt x="38566" y="284163"/>
                  <a:pt x="33627" y="256293"/>
                </a:cubicBezTo>
                <a:cubicBezTo>
                  <a:pt x="28688" y="228424"/>
                  <a:pt x="-8706" y="186796"/>
                  <a:pt x="1877" y="146226"/>
                </a:cubicBezTo>
                <a:cubicBezTo>
                  <a:pt x="12460" y="105657"/>
                  <a:pt x="85485" y="4409"/>
                  <a:pt x="90777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FD3E8615-EE24-4073-BFEB-D43898FEC8D4}"/>
              </a:ext>
            </a:extLst>
          </p:cNvPr>
          <p:cNvSpPr/>
          <p:nvPr/>
        </p:nvSpPr>
        <p:spPr>
          <a:xfrm>
            <a:off x="2502102" y="2510339"/>
            <a:ext cx="67948" cy="248536"/>
          </a:xfrm>
          <a:custGeom>
            <a:avLst/>
            <a:gdLst>
              <a:gd name="connsiteX0" fmla="*/ 67531 w 67948"/>
              <a:gd name="connsiteY0" fmla="*/ 28 h 248536"/>
              <a:gd name="connsiteX1" fmla="*/ 29431 w 67948"/>
              <a:gd name="connsiteY1" fmla="*/ 86811 h 248536"/>
              <a:gd name="connsiteX2" fmla="*/ 18848 w 67948"/>
              <a:gd name="connsiteY2" fmla="*/ 245561 h 248536"/>
              <a:gd name="connsiteX3" fmla="*/ 16731 w 67948"/>
              <a:gd name="connsiteY3" fmla="*/ 182061 h 248536"/>
              <a:gd name="connsiteX4" fmla="*/ 1915 w 67948"/>
              <a:gd name="connsiteY4" fmla="*/ 78344 h 248536"/>
              <a:gd name="connsiteX5" fmla="*/ 67531 w 67948"/>
              <a:gd name="connsiteY5" fmla="*/ 28 h 24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48" h="248536">
                <a:moveTo>
                  <a:pt x="67531" y="28"/>
                </a:moveTo>
                <a:cubicBezTo>
                  <a:pt x="72117" y="1439"/>
                  <a:pt x="37545" y="45889"/>
                  <a:pt x="29431" y="86811"/>
                </a:cubicBezTo>
                <a:cubicBezTo>
                  <a:pt x="21317" y="127733"/>
                  <a:pt x="20965" y="229686"/>
                  <a:pt x="18848" y="245561"/>
                </a:cubicBezTo>
                <a:cubicBezTo>
                  <a:pt x="16731" y="261436"/>
                  <a:pt x="19553" y="209930"/>
                  <a:pt x="16731" y="182061"/>
                </a:cubicBezTo>
                <a:cubicBezTo>
                  <a:pt x="13909" y="154192"/>
                  <a:pt x="-6199" y="106566"/>
                  <a:pt x="1915" y="78344"/>
                </a:cubicBezTo>
                <a:cubicBezTo>
                  <a:pt x="10029" y="50122"/>
                  <a:pt x="62945" y="-1383"/>
                  <a:pt x="67531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C5884724-0026-4824-82A5-D79572FB8864}"/>
              </a:ext>
            </a:extLst>
          </p:cNvPr>
          <p:cNvSpPr/>
          <p:nvPr/>
        </p:nvSpPr>
        <p:spPr>
          <a:xfrm>
            <a:off x="2893579" y="3276145"/>
            <a:ext cx="170392" cy="21119"/>
          </a:xfrm>
          <a:custGeom>
            <a:avLst/>
            <a:gdLst>
              <a:gd name="connsiteX0" fmla="*/ 434 w 170392"/>
              <a:gd name="connsiteY0" fmla="*/ 455 h 21119"/>
              <a:gd name="connsiteX1" fmla="*/ 121084 w 170392"/>
              <a:gd name="connsiteY1" fmla="*/ 6805 h 21119"/>
              <a:gd name="connsiteX2" fmla="*/ 170296 w 170392"/>
              <a:gd name="connsiteY2" fmla="*/ 6805 h 21119"/>
              <a:gd name="connsiteX3" fmla="*/ 132196 w 170392"/>
              <a:gd name="connsiteY3" fmla="*/ 11568 h 21119"/>
              <a:gd name="connsiteX4" fmla="*/ 81396 w 170392"/>
              <a:gd name="connsiteY4" fmla="*/ 21093 h 21119"/>
              <a:gd name="connsiteX5" fmla="*/ 434 w 170392"/>
              <a:gd name="connsiteY5" fmla="*/ 455 h 2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392" h="21119">
                <a:moveTo>
                  <a:pt x="434" y="455"/>
                </a:moveTo>
                <a:cubicBezTo>
                  <a:pt x="7049" y="-1926"/>
                  <a:pt x="92774" y="5747"/>
                  <a:pt x="121084" y="6805"/>
                </a:cubicBezTo>
                <a:cubicBezTo>
                  <a:pt x="149394" y="7863"/>
                  <a:pt x="168444" y="6011"/>
                  <a:pt x="170296" y="6805"/>
                </a:cubicBezTo>
                <a:cubicBezTo>
                  <a:pt x="172148" y="7599"/>
                  <a:pt x="147013" y="9187"/>
                  <a:pt x="132196" y="11568"/>
                </a:cubicBezTo>
                <a:cubicBezTo>
                  <a:pt x="117379" y="13949"/>
                  <a:pt x="98065" y="21622"/>
                  <a:pt x="81396" y="21093"/>
                </a:cubicBezTo>
                <a:cubicBezTo>
                  <a:pt x="64727" y="20564"/>
                  <a:pt x="-6181" y="2836"/>
                  <a:pt x="434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FE33FE83-D4DE-4EF2-AAF4-882869ABACE0}"/>
              </a:ext>
            </a:extLst>
          </p:cNvPr>
          <p:cNvSpPr/>
          <p:nvPr/>
        </p:nvSpPr>
        <p:spPr>
          <a:xfrm>
            <a:off x="2627234" y="2746348"/>
            <a:ext cx="28827" cy="192268"/>
          </a:xfrm>
          <a:custGeom>
            <a:avLst/>
            <a:gdLst>
              <a:gd name="connsiteX0" fmla="*/ 28654 w 28827"/>
              <a:gd name="connsiteY0" fmla="*/ 27 h 192268"/>
              <a:gd name="connsiteX1" fmla="*/ 12779 w 28827"/>
              <a:gd name="connsiteY1" fmla="*/ 96865 h 192268"/>
              <a:gd name="connsiteX2" fmla="*/ 28654 w 28827"/>
              <a:gd name="connsiteY2" fmla="*/ 190527 h 192268"/>
              <a:gd name="connsiteX3" fmla="*/ 19129 w 28827"/>
              <a:gd name="connsiteY3" fmla="*/ 154015 h 192268"/>
              <a:gd name="connsiteX4" fmla="*/ 79 w 28827"/>
              <a:gd name="connsiteY4" fmla="*/ 106390 h 192268"/>
              <a:gd name="connsiteX5" fmla="*/ 28654 w 28827"/>
              <a:gd name="connsiteY5" fmla="*/ 27 h 19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27" h="192268">
                <a:moveTo>
                  <a:pt x="28654" y="27"/>
                </a:moveTo>
                <a:cubicBezTo>
                  <a:pt x="30771" y="-1561"/>
                  <a:pt x="12779" y="65115"/>
                  <a:pt x="12779" y="96865"/>
                </a:cubicBezTo>
                <a:cubicBezTo>
                  <a:pt x="12779" y="128615"/>
                  <a:pt x="27596" y="181002"/>
                  <a:pt x="28654" y="190527"/>
                </a:cubicBezTo>
                <a:cubicBezTo>
                  <a:pt x="29712" y="200052"/>
                  <a:pt x="23892" y="168038"/>
                  <a:pt x="19129" y="154015"/>
                </a:cubicBezTo>
                <a:cubicBezTo>
                  <a:pt x="14366" y="139992"/>
                  <a:pt x="-1244" y="129144"/>
                  <a:pt x="79" y="106390"/>
                </a:cubicBezTo>
                <a:cubicBezTo>
                  <a:pt x="1402" y="83636"/>
                  <a:pt x="26537" y="1615"/>
                  <a:pt x="28654" y="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8A4206CA-87CF-43F8-8F06-231F395E820A}"/>
              </a:ext>
            </a:extLst>
          </p:cNvPr>
          <p:cNvSpPr/>
          <p:nvPr/>
        </p:nvSpPr>
        <p:spPr>
          <a:xfrm>
            <a:off x="2460592" y="2500728"/>
            <a:ext cx="60494" cy="353786"/>
          </a:xfrm>
          <a:custGeom>
            <a:avLst/>
            <a:gdLst>
              <a:gd name="connsiteX0" fmla="*/ 60358 w 60494"/>
              <a:gd name="connsiteY0" fmla="*/ 1172 h 353786"/>
              <a:gd name="connsiteX1" fmla="*/ 17496 w 60494"/>
              <a:gd name="connsiteY1" fmla="*/ 117060 h 353786"/>
              <a:gd name="connsiteX2" fmla="*/ 54008 w 60494"/>
              <a:gd name="connsiteY2" fmla="*/ 342485 h 353786"/>
              <a:gd name="connsiteX3" fmla="*/ 46071 w 60494"/>
              <a:gd name="connsiteY3" fmla="*/ 305972 h 353786"/>
              <a:gd name="connsiteX4" fmla="*/ 33 w 60494"/>
              <a:gd name="connsiteY4" fmla="*/ 183735 h 353786"/>
              <a:gd name="connsiteX5" fmla="*/ 60358 w 60494"/>
              <a:gd name="connsiteY5" fmla="*/ 1172 h 35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94" h="353786">
                <a:moveTo>
                  <a:pt x="60358" y="1172"/>
                </a:moveTo>
                <a:cubicBezTo>
                  <a:pt x="63268" y="-9940"/>
                  <a:pt x="18554" y="60175"/>
                  <a:pt x="17496" y="117060"/>
                </a:cubicBezTo>
                <a:cubicBezTo>
                  <a:pt x="16438" y="173945"/>
                  <a:pt x="49246" y="311000"/>
                  <a:pt x="54008" y="342485"/>
                </a:cubicBezTo>
                <a:cubicBezTo>
                  <a:pt x="58770" y="373970"/>
                  <a:pt x="55067" y="332430"/>
                  <a:pt x="46071" y="305972"/>
                </a:cubicBezTo>
                <a:cubicBezTo>
                  <a:pt x="37075" y="279514"/>
                  <a:pt x="-1290" y="231624"/>
                  <a:pt x="33" y="183735"/>
                </a:cubicBezTo>
                <a:cubicBezTo>
                  <a:pt x="1356" y="135846"/>
                  <a:pt x="57448" y="12284"/>
                  <a:pt x="60358" y="1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78BFCB9F-09D7-4452-A4A5-00615DFDF640}"/>
              </a:ext>
            </a:extLst>
          </p:cNvPr>
          <p:cNvSpPr/>
          <p:nvPr/>
        </p:nvSpPr>
        <p:spPr>
          <a:xfrm>
            <a:off x="2441471" y="2765415"/>
            <a:ext cx="229947" cy="370828"/>
          </a:xfrm>
          <a:custGeom>
            <a:avLst/>
            <a:gdLst>
              <a:gd name="connsiteX0" fmla="*/ 27092 w 229947"/>
              <a:gd name="connsiteY0" fmla="*/ 10 h 370828"/>
              <a:gd name="connsiteX1" fmla="*/ 33442 w 229947"/>
              <a:gd name="connsiteY1" fmla="*/ 136535 h 370828"/>
              <a:gd name="connsiteX2" fmla="*/ 217592 w 229947"/>
              <a:gd name="connsiteY2" fmla="*/ 358785 h 370828"/>
              <a:gd name="connsiteX3" fmla="*/ 193779 w 229947"/>
              <a:gd name="connsiteY3" fmla="*/ 328623 h 370828"/>
              <a:gd name="connsiteX4" fmla="*/ 38204 w 229947"/>
              <a:gd name="connsiteY4" fmla="*/ 222260 h 370828"/>
              <a:gd name="connsiteX5" fmla="*/ 104 w 229947"/>
              <a:gd name="connsiteY5" fmla="*/ 142885 h 370828"/>
              <a:gd name="connsiteX6" fmla="*/ 27092 w 229947"/>
              <a:gd name="connsiteY6" fmla="*/ 10 h 37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947" h="370828">
                <a:moveTo>
                  <a:pt x="27092" y="10"/>
                </a:moveTo>
                <a:cubicBezTo>
                  <a:pt x="32648" y="-1048"/>
                  <a:pt x="1692" y="76739"/>
                  <a:pt x="33442" y="136535"/>
                </a:cubicBezTo>
                <a:cubicBezTo>
                  <a:pt x="65192" y="196331"/>
                  <a:pt x="190869" y="326770"/>
                  <a:pt x="217592" y="358785"/>
                </a:cubicBezTo>
                <a:cubicBezTo>
                  <a:pt x="244315" y="390800"/>
                  <a:pt x="223677" y="351377"/>
                  <a:pt x="193779" y="328623"/>
                </a:cubicBezTo>
                <a:cubicBezTo>
                  <a:pt x="163881" y="305869"/>
                  <a:pt x="70483" y="253216"/>
                  <a:pt x="38204" y="222260"/>
                </a:cubicBezTo>
                <a:cubicBezTo>
                  <a:pt x="5925" y="191304"/>
                  <a:pt x="1956" y="178604"/>
                  <a:pt x="104" y="142885"/>
                </a:cubicBezTo>
                <a:cubicBezTo>
                  <a:pt x="-1748" y="107166"/>
                  <a:pt x="21536" y="1068"/>
                  <a:pt x="2709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A16BCB76-0189-40BE-9C00-AF56336E0011}"/>
              </a:ext>
            </a:extLst>
          </p:cNvPr>
          <p:cNvSpPr/>
          <p:nvPr/>
        </p:nvSpPr>
        <p:spPr>
          <a:xfrm>
            <a:off x="2403024" y="1662388"/>
            <a:ext cx="480877" cy="170010"/>
          </a:xfrm>
          <a:custGeom>
            <a:avLst/>
            <a:gdLst>
              <a:gd name="connsiteX0" fmla="*/ 479876 w 480877"/>
              <a:gd name="connsiteY0" fmla="*/ 33062 h 170010"/>
              <a:gd name="connsiteX1" fmla="*/ 297843 w 480877"/>
              <a:gd name="connsiteY1" fmla="*/ 5545 h 170010"/>
              <a:gd name="connsiteX2" fmla="*/ 14209 w 480877"/>
              <a:gd name="connsiteY2" fmla="*/ 162179 h 170010"/>
              <a:gd name="connsiteX3" fmla="*/ 60776 w 480877"/>
              <a:gd name="connsiteY3" fmla="*/ 132545 h 170010"/>
              <a:gd name="connsiteX4" fmla="*/ 219526 w 480877"/>
              <a:gd name="connsiteY4" fmla="*/ 11895 h 170010"/>
              <a:gd name="connsiteX5" fmla="*/ 479876 w 480877"/>
              <a:gd name="connsiteY5" fmla="*/ 33062 h 17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77" h="170010">
                <a:moveTo>
                  <a:pt x="479876" y="33062"/>
                </a:moveTo>
                <a:cubicBezTo>
                  <a:pt x="492929" y="32004"/>
                  <a:pt x="375454" y="-15975"/>
                  <a:pt x="297843" y="5545"/>
                </a:cubicBezTo>
                <a:cubicBezTo>
                  <a:pt x="220232" y="27065"/>
                  <a:pt x="53720" y="141012"/>
                  <a:pt x="14209" y="162179"/>
                </a:cubicBezTo>
                <a:cubicBezTo>
                  <a:pt x="-25302" y="183346"/>
                  <a:pt x="26557" y="157592"/>
                  <a:pt x="60776" y="132545"/>
                </a:cubicBezTo>
                <a:cubicBezTo>
                  <a:pt x="94995" y="107498"/>
                  <a:pt x="148618" y="29534"/>
                  <a:pt x="219526" y="11895"/>
                </a:cubicBezTo>
                <a:cubicBezTo>
                  <a:pt x="290434" y="-5744"/>
                  <a:pt x="466823" y="34120"/>
                  <a:pt x="479876" y="33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B5060CD2-6FE4-4C44-834F-0131DC40BDF4}"/>
              </a:ext>
            </a:extLst>
          </p:cNvPr>
          <p:cNvSpPr/>
          <p:nvPr/>
        </p:nvSpPr>
        <p:spPr>
          <a:xfrm>
            <a:off x="2119753" y="1843397"/>
            <a:ext cx="316992" cy="438628"/>
          </a:xfrm>
          <a:custGeom>
            <a:avLst/>
            <a:gdLst>
              <a:gd name="connsiteX0" fmla="*/ 316530 w 316992"/>
              <a:gd name="connsiteY0" fmla="*/ 220 h 438628"/>
              <a:gd name="connsiteX1" fmla="*/ 153547 w 316992"/>
              <a:gd name="connsiteY1" fmla="*/ 135686 h 438628"/>
              <a:gd name="connsiteX2" fmla="*/ 3264 w 316992"/>
              <a:gd name="connsiteY2" fmla="*/ 434136 h 438628"/>
              <a:gd name="connsiteX3" fmla="*/ 54064 w 316992"/>
              <a:gd name="connsiteY3" fmla="*/ 305020 h 438628"/>
              <a:gd name="connsiteX4" fmla="*/ 100630 w 316992"/>
              <a:gd name="connsiteY4" fmla="*/ 163203 h 438628"/>
              <a:gd name="connsiteX5" fmla="*/ 316530 w 316992"/>
              <a:gd name="connsiteY5" fmla="*/ 220 h 4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992" h="438628">
                <a:moveTo>
                  <a:pt x="316530" y="220"/>
                </a:moveTo>
                <a:cubicBezTo>
                  <a:pt x="325350" y="-4366"/>
                  <a:pt x="205758" y="63367"/>
                  <a:pt x="153547" y="135686"/>
                </a:cubicBezTo>
                <a:cubicBezTo>
                  <a:pt x="101336" y="208005"/>
                  <a:pt x="19844" y="405914"/>
                  <a:pt x="3264" y="434136"/>
                </a:cubicBezTo>
                <a:cubicBezTo>
                  <a:pt x="-13316" y="462358"/>
                  <a:pt x="37836" y="350175"/>
                  <a:pt x="54064" y="305020"/>
                </a:cubicBezTo>
                <a:cubicBezTo>
                  <a:pt x="70292" y="259865"/>
                  <a:pt x="60766" y="212239"/>
                  <a:pt x="100630" y="163203"/>
                </a:cubicBezTo>
                <a:cubicBezTo>
                  <a:pt x="140494" y="114167"/>
                  <a:pt x="307710" y="4806"/>
                  <a:pt x="316530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618A2BAD-67AE-4045-A159-1BC1A18A5B4B}"/>
              </a:ext>
            </a:extLst>
          </p:cNvPr>
          <p:cNvSpPr/>
          <p:nvPr/>
        </p:nvSpPr>
        <p:spPr>
          <a:xfrm>
            <a:off x="2055592" y="2224170"/>
            <a:ext cx="184277" cy="511487"/>
          </a:xfrm>
          <a:custGeom>
            <a:avLst/>
            <a:gdLst>
              <a:gd name="connsiteX0" fmla="*/ 183841 w 184277"/>
              <a:gd name="connsiteY0" fmla="*/ 447 h 511487"/>
              <a:gd name="connsiteX1" fmla="*/ 56841 w 184277"/>
              <a:gd name="connsiteY1" fmla="*/ 207880 h 511487"/>
              <a:gd name="connsiteX2" fmla="*/ 16625 w 184277"/>
              <a:gd name="connsiteY2" fmla="*/ 495747 h 511487"/>
              <a:gd name="connsiteX3" fmla="*/ 22975 w 184277"/>
              <a:gd name="connsiteY3" fmla="*/ 451297 h 511487"/>
              <a:gd name="connsiteX4" fmla="*/ 8158 w 184277"/>
              <a:gd name="connsiteY4" fmla="*/ 262913 h 511487"/>
              <a:gd name="connsiteX5" fmla="*/ 183841 w 184277"/>
              <a:gd name="connsiteY5" fmla="*/ 447 h 51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77" h="511487">
                <a:moveTo>
                  <a:pt x="183841" y="447"/>
                </a:moveTo>
                <a:cubicBezTo>
                  <a:pt x="191955" y="-8725"/>
                  <a:pt x="84710" y="125330"/>
                  <a:pt x="56841" y="207880"/>
                </a:cubicBezTo>
                <a:cubicBezTo>
                  <a:pt x="28972" y="290430"/>
                  <a:pt x="22269" y="455178"/>
                  <a:pt x="16625" y="495747"/>
                </a:cubicBezTo>
                <a:cubicBezTo>
                  <a:pt x="10981" y="536317"/>
                  <a:pt x="24386" y="490103"/>
                  <a:pt x="22975" y="451297"/>
                </a:cubicBezTo>
                <a:cubicBezTo>
                  <a:pt x="21564" y="412491"/>
                  <a:pt x="-16184" y="332410"/>
                  <a:pt x="8158" y="262913"/>
                </a:cubicBezTo>
                <a:cubicBezTo>
                  <a:pt x="32500" y="193416"/>
                  <a:pt x="175727" y="9619"/>
                  <a:pt x="183841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4DEB259F-BA25-4CFA-866D-E025E5A43367}"/>
              </a:ext>
            </a:extLst>
          </p:cNvPr>
          <p:cNvSpPr/>
          <p:nvPr/>
        </p:nvSpPr>
        <p:spPr>
          <a:xfrm>
            <a:off x="2156112" y="2725954"/>
            <a:ext cx="110880" cy="393083"/>
          </a:xfrm>
          <a:custGeom>
            <a:avLst/>
            <a:gdLst>
              <a:gd name="connsiteX0" fmla="*/ 49455 w 110880"/>
              <a:gd name="connsiteY0" fmla="*/ 313 h 393083"/>
              <a:gd name="connsiteX1" fmla="*/ 19821 w 110880"/>
              <a:gd name="connsiteY1" fmla="*/ 159063 h 393083"/>
              <a:gd name="connsiteX2" fmla="*/ 106605 w 110880"/>
              <a:gd name="connsiteY2" fmla="*/ 379196 h 393083"/>
              <a:gd name="connsiteX3" fmla="*/ 87555 w 110880"/>
              <a:gd name="connsiteY3" fmla="*/ 351679 h 393083"/>
              <a:gd name="connsiteX4" fmla="*/ 771 w 110880"/>
              <a:gd name="connsiteY4" fmla="*/ 199279 h 393083"/>
              <a:gd name="connsiteX5" fmla="*/ 49455 w 110880"/>
              <a:gd name="connsiteY5" fmla="*/ 313 h 39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80" h="393083">
                <a:moveTo>
                  <a:pt x="49455" y="313"/>
                </a:moveTo>
                <a:cubicBezTo>
                  <a:pt x="52630" y="-6390"/>
                  <a:pt x="10296" y="95916"/>
                  <a:pt x="19821" y="159063"/>
                </a:cubicBezTo>
                <a:cubicBezTo>
                  <a:pt x="29346" y="222210"/>
                  <a:pt x="95316" y="347093"/>
                  <a:pt x="106605" y="379196"/>
                </a:cubicBezTo>
                <a:cubicBezTo>
                  <a:pt x="117894" y="411299"/>
                  <a:pt x="105194" y="381665"/>
                  <a:pt x="87555" y="351679"/>
                </a:cubicBezTo>
                <a:cubicBezTo>
                  <a:pt x="69916" y="321693"/>
                  <a:pt x="8532" y="255371"/>
                  <a:pt x="771" y="199279"/>
                </a:cubicBezTo>
                <a:cubicBezTo>
                  <a:pt x="-6990" y="143187"/>
                  <a:pt x="46280" y="7016"/>
                  <a:pt x="49455" y="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B005104D-1028-4975-9467-B18B5DEF87D3}"/>
              </a:ext>
            </a:extLst>
          </p:cNvPr>
          <p:cNvSpPr/>
          <p:nvPr/>
        </p:nvSpPr>
        <p:spPr>
          <a:xfrm>
            <a:off x="2305020" y="2611713"/>
            <a:ext cx="144222" cy="564246"/>
          </a:xfrm>
          <a:custGeom>
            <a:avLst/>
            <a:gdLst>
              <a:gd name="connsiteX0" fmla="*/ 112213 w 144222"/>
              <a:gd name="connsiteY0" fmla="*/ 254 h 564246"/>
              <a:gd name="connsiteX1" fmla="*/ 31780 w 144222"/>
              <a:gd name="connsiteY1" fmla="*/ 239437 h 564246"/>
              <a:gd name="connsiteX2" fmla="*/ 137613 w 144222"/>
              <a:gd name="connsiteY2" fmla="*/ 542120 h 564246"/>
              <a:gd name="connsiteX3" fmla="*/ 118563 w 144222"/>
              <a:gd name="connsiteY3" fmla="*/ 512487 h 564246"/>
              <a:gd name="connsiteX4" fmla="*/ 30 w 144222"/>
              <a:gd name="connsiteY4" fmla="*/ 283887 h 564246"/>
              <a:gd name="connsiteX5" fmla="*/ 112213 w 144222"/>
              <a:gd name="connsiteY5" fmla="*/ 254 h 56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22" h="564246">
                <a:moveTo>
                  <a:pt x="112213" y="254"/>
                </a:moveTo>
                <a:cubicBezTo>
                  <a:pt x="117505" y="-7154"/>
                  <a:pt x="27547" y="149126"/>
                  <a:pt x="31780" y="239437"/>
                </a:cubicBezTo>
                <a:cubicBezTo>
                  <a:pt x="36013" y="329748"/>
                  <a:pt x="123149" y="496612"/>
                  <a:pt x="137613" y="542120"/>
                </a:cubicBezTo>
                <a:cubicBezTo>
                  <a:pt x="152077" y="587628"/>
                  <a:pt x="141494" y="555526"/>
                  <a:pt x="118563" y="512487"/>
                </a:cubicBezTo>
                <a:cubicBezTo>
                  <a:pt x="95632" y="469448"/>
                  <a:pt x="2147" y="366790"/>
                  <a:pt x="30" y="283887"/>
                </a:cubicBezTo>
                <a:cubicBezTo>
                  <a:pt x="-2087" y="200984"/>
                  <a:pt x="106921" y="7662"/>
                  <a:pt x="112213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195B0739-D0C4-4A7E-A9D1-9584853296D7}"/>
              </a:ext>
            </a:extLst>
          </p:cNvPr>
          <p:cNvSpPr/>
          <p:nvPr/>
        </p:nvSpPr>
        <p:spPr>
          <a:xfrm>
            <a:off x="2872245" y="1601791"/>
            <a:ext cx="362268" cy="98007"/>
          </a:xfrm>
          <a:custGeom>
            <a:avLst/>
            <a:gdLst>
              <a:gd name="connsiteX0" fmla="*/ 72 w 362268"/>
              <a:gd name="connsiteY0" fmla="*/ 97892 h 98007"/>
              <a:gd name="connsiteX1" fmla="*/ 158822 w 362268"/>
              <a:gd name="connsiteY1" fmla="*/ 21692 h 98007"/>
              <a:gd name="connsiteX2" fmla="*/ 357788 w 362268"/>
              <a:gd name="connsiteY2" fmla="*/ 91542 h 98007"/>
              <a:gd name="connsiteX3" fmla="*/ 287938 w 362268"/>
              <a:gd name="connsiteY3" fmla="*/ 51326 h 98007"/>
              <a:gd name="connsiteX4" fmla="*/ 177872 w 362268"/>
              <a:gd name="connsiteY4" fmla="*/ 526 h 98007"/>
              <a:gd name="connsiteX5" fmla="*/ 72 w 362268"/>
              <a:gd name="connsiteY5" fmla="*/ 97892 h 9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268" h="98007">
                <a:moveTo>
                  <a:pt x="72" y="97892"/>
                </a:moveTo>
                <a:cubicBezTo>
                  <a:pt x="-3103" y="101420"/>
                  <a:pt x="99203" y="22750"/>
                  <a:pt x="158822" y="21692"/>
                </a:cubicBezTo>
                <a:cubicBezTo>
                  <a:pt x="218441" y="20634"/>
                  <a:pt x="336269" y="86603"/>
                  <a:pt x="357788" y="91542"/>
                </a:cubicBezTo>
                <a:cubicBezTo>
                  <a:pt x="379307" y="96481"/>
                  <a:pt x="317924" y="66495"/>
                  <a:pt x="287938" y="51326"/>
                </a:cubicBezTo>
                <a:cubicBezTo>
                  <a:pt x="257952" y="36157"/>
                  <a:pt x="223380" y="-5118"/>
                  <a:pt x="177872" y="526"/>
                </a:cubicBezTo>
                <a:cubicBezTo>
                  <a:pt x="132364" y="6170"/>
                  <a:pt x="3247" y="94364"/>
                  <a:pt x="72" y="97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FB40CE02-DAC0-4BE1-9DFD-3953A6141D07}"/>
              </a:ext>
            </a:extLst>
          </p:cNvPr>
          <p:cNvSpPr/>
          <p:nvPr/>
        </p:nvSpPr>
        <p:spPr>
          <a:xfrm>
            <a:off x="2787473" y="1746085"/>
            <a:ext cx="243868" cy="315434"/>
          </a:xfrm>
          <a:custGeom>
            <a:avLst/>
            <a:gdLst>
              <a:gd name="connsiteX0" fmla="*/ 177 w 243868"/>
              <a:gd name="connsiteY0" fmla="*/ 165 h 315434"/>
              <a:gd name="connsiteX1" fmla="*/ 182210 w 243868"/>
              <a:gd name="connsiteY1" fmla="*/ 82715 h 315434"/>
              <a:gd name="connsiteX2" fmla="*/ 241477 w 243868"/>
              <a:gd name="connsiteY2" fmla="*/ 311315 h 315434"/>
              <a:gd name="connsiteX3" fmla="*/ 230894 w 243868"/>
              <a:gd name="connsiteY3" fmla="*/ 220298 h 315434"/>
              <a:gd name="connsiteX4" fmla="*/ 218194 w 243868"/>
              <a:gd name="connsiteY4" fmla="*/ 99648 h 315434"/>
              <a:gd name="connsiteX5" fmla="*/ 177 w 243868"/>
              <a:gd name="connsiteY5" fmla="*/ 165 h 31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68" h="315434">
                <a:moveTo>
                  <a:pt x="177" y="165"/>
                </a:moveTo>
                <a:cubicBezTo>
                  <a:pt x="-5820" y="-2657"/>
                  <a:pt x="141993" y="30857"/>
                  <a:pt x="182210" y="82715"/>
                </a:cubicBezTo>
                <a:cubicBezTo>
                  <a:pt x="222427" y="134573"/>
                  <a:pt x="233363" y="288385"/>
                  <a:pt x="241477" y="311315"/>
                </a:cubicBezTo>
                <a:cubicBezTo>
                  <a:pt x="249591" y="334245"/>
                  <a:pt x="234775" y="255576"/>
                  <a:pt x="230894" y="220298"/>
                </a:cubicBezTo>
                <a:cubicBezTo>
                  <a:pt x="227013" y="185020"/>
                  <a:pt x="251355" y="137042"/>
                  <a:pt x="218194" y="99648"/>
                </a:cubicBezTo>
                <a:cubicBezTo>
                  <a:pt x="185033" y="62254"/>
                  <a:pt x="6174" y="2987"/>
                  <a:pt x="177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9DDFBA54-8288-459B-B996-FBB9CDBDA9B0}"/>
              </a:ext>
            </a:extLst>
          </p:cNvPr>
          <p:cNvSpPr/>
          <p:nvPr/>
        </p:nvSpPr>
        <p:spPr>
          <a:xfrm>
            <a:off x="3047583" y="2104963"/>
            <a:ext cx="97237" cy="408623"/>
          </a:xfrm>
          <a:custGeom>
            <a:avLst/>
            <a:gdLst>
              <a:gd name="connsiteX0" fmla="*/ 417 w 97237"/>
              <a:gd name="connsiteY0" fmla="*/ 1120 h 408623"/>
              <a:gd name="connsiteX1" fmla="*/ 36400 w 97237"/>
              <a:gd name="connsiteY1" fmla="*/ 92137 h 408623"/>
              <a:gd name="connsiteX2" fmla="*/ 36400 w 97237"/>
              <a:gd name="connsiteY2" fmla="*/ 208554 h 408623"/>
              <a:gd name="connsiteX3" fmla="*/ 95667 w 97237"/>
              <a:gd name="connsiteY3" fmla="*/ 403287 h 408623"/>
              <a:gd name="connsiteX4" fmla="*/ 78734 w 97237"/>
              <a:gd name="connsiteY4" fmla="*/ 344020 h 408623"/>
              <a:gd name="connsiteX5" fmla="*/ 63917 w 97237"/>
              <a:gd name="connsiteY5" fmla="*/ 240304 h 408623"/>
              <a:gd name="connsiteX6" fmla="*/ 63917 w 97237"/>
              <a:gd name="connsiteY6" fmla="*/ 155637 h 408623"/>
              <a:gd name="connsiteX7" fmla="*/ 417 w 97237"/>
              <a:gd name="connsiteY7" fmla="*/ 1120 h 40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237" h="408623">
                <a:moveTo>
                  <a:pt x="417" y="1120"/>
                </a:moveTo>
                <a:cubicBezTo>
                  <a:pt x="-4169" y="-9463"/>
                  <a:pt x="30403" y="57565"/>
                  <a:pt x="36400" y="92137"/>
                </a:cubicBezTo>
                <a:cubicBezTo>
                  <a:pt x="42397" y="126709"/>
                  <a:pt x="26522" y="156696"/>
                  <a:pt x="36400" y="208554"/>
                </a:cubicBezTo>
                <a:cubicBezTo>
                  <a:pt x="46278" y="260412"/>
                  <a:pt x="88611" y="380709"/>
                  <a:pt x="95667" y="403287"/>
                </a:cubicBezTo>
                <a:cubicBezTo>
                  <a:pt x="102723" y="425865"/>
                  <a:pt x="84026" y="371184"/>
                  <a:pt x="78734" y="344020"/>
                </a:cubicBezTo>
                <a:cubicBezTo>
                  <a:pt x="73442" y="316856"/>
                  <a:pt x="66386" y="271701"/>
                  <a:pt x="63917" y="240304"/>
                </a:cubicBezTo>
                <a:cubicBezTo>
                  <a:pt x="61448" y="208907"/>
                  <a:pt x="69914" y="191973"/>
                  <a:pt x="63917" y="155637"/>
                </a:cubicBezTo>
                <a:cubicBezTo>
                  <a:pt x="57920" y="119301"/>
                  <a:pt x="5003" y="11703"/>
                  <a:pt x="417" y="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FC69DED6-16FA-4FBE-8333-CFB2BAC08701}"/>
              </a:ext>
            </a:extLst>
          </p:cNvPr>
          <p:cNvSpPr/>
          <p:nvPr/>
        </p:nvSpPr>
        <p:spPr>
          <a:xfrm>
            <a:off x="2901910" y="1678488"/>
            <a:ext cx="388061" cy="262515"/>
          </a:xfrm>
          <a:custGeom>
            <a:avLst/>
            <a:gdLst>
              <a:gd name="connsiteX0" fmla="*/ 40 w 388061"/>
              <a:gd name="connsiteY0" fmla="*/ 55062 h 262515"/>
              <a:gd name="connsiteX1" fmla="*/ 205357 w 388061"/>
              <a:gd name="connsiteY1" fmla="*/ 38129 h 262515"/>
              <a:gd name="connsiteX2" fmla="*/ 383157 w 388061"/>
              <a:gd name="connsiteY2" fmla="*/ 258262 h 262515"/>
              <a:gd name="connsiteX3" fmla="*/ 334473 w 388061"/>
              <a:gd name="connsiteY3" fmla="*/ 173595 h 262515"/>
              <a:gd name="connsiteX4" fmla="*/ 294257 w 388061"/>
              <a:gd name="connsiteY4" fmla="*/ 52945 h 262515"/>
              <a:gd name="connsiteX5" fmla="*/ 188423 w 388061"/>
              <a:gd name="connsiteY5" fmla="*/ 29 h 262515"/>
              <a:gd name="connsiteX6" fmla="*/ 40 w 388061"/>
              <a:gd name="connsiteY6" fmla="*/ 55062 h 26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061" h="262515">
                <a:moveTo>
                  <a:pt x="40" y="55062"/>
                </a:moveTo>
                <a:cubicBezTo>
                  <a:pt x="2862" y="61412"/>
                  <a:pt x="141504" y="4262"/>
                  <a:pt x="205357" y="38129"/>
                </a:cubicBezTo>
                <a:cubicBezTo>
                  <a:pt x="269210" y="71996"/>
                  <a:pt x="361638" y="235684"/>
                  <a:pt x="383157" y="258262"/>
                </a:cubicBezTo>
                <a:cubicBezTo>
                  <a:pt x="404676" y="280840"/>
                  <a:pt x="349290" y="207815"/>
                  <a:pt x="334473" y="173595"/>
                </a:cubicBezTo>
                <a:cubicBezTo>
                  <a:pt x="319656" y="139376"/>
                  <a:pt x="318599" y="81873"/>
                  <a:pt x="294257" y="52945"/>
                </a:cubicBezTo>
                <a:cubicBezTo>
                  <a:pt x="269915" y="24017"/>
                  <a:pt x="234990" y="1440"/>
                  <a:pt x="188423" y="29"/>
                </a:cubicBezTo>
                <a:cubicBezTo>
                  <a:pt x="141856" y="-1382"/>
                  <a:pt x="-2782" y="48712"/>
                  <a:pt x="40" y="55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9284D569-1AD6-43B9-81C1-1482B820660E}"/>
              </a:ext>
            </a:extLst>
          </p:cNvPr>
          <p:cNvSpPr/>
          <p:nvPr/>
        </p:nvSpPr>
        <p:spPr>
          <a:xfrm>
            <a:off x="3081588" y="2017177"/>
            <a:ext cx="102125" cy="278201"/>
          </a:xfrm>
          <a:custGeom>
            <a:avLst/>
            <a:gdLst>
              <a:gd name="connsiteX0" fmla="*/ 279 w 102125"/>
              <a:gd name="connsiteY0" fmla="*/ 6 h 278201"/>
              <a:gd name="connsiteX1" fmla="*/ 70129 w 102125"/>
              <a:gd name="connsiteY1" fmla="*/ 97373 h 278201"/>
              <a:gd name="connsiteX2" fmla="*/ 76479 w 102125"/>
              <a:gd name="connsiteY2" fmla="*/ 275173 h 278201"/>
              <a:gd name="connsiteX3" fmla="*/ 76479 w 102125"/>
              <a:gd name="connsiteY3" fmla="*/ 201090 h 278201"/>
              <a:gd name="connsiteX4" fmla="*/ 99762 w 102125"/>
              <a:gd name="connsiteY4" fmla="*/ 93140 h 278201"/>
              <a:gd name="connsiteX5" fmla="*/ 279 w 102125"/>
              <a:gd name="connsiteY5" fmla="*/ 6 h 27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125" h="278201">
                <a:moveTo>
                  <a:pt x="279" y="6"/>
                </a:moveTo>
                <a:cubicBezTo>
                  <a:pt x="-4660" y="711"/>
                  <a:pt x="57429" y="51512"/>
                  <a:pt x="70129" y="97373"/>
                </a:cubicBezTo>
                <a:cubicBezTo>
                  <a:pt x="82829" y="143234"/>
                  <a:pt x="75421" y="257887"/>
                  <a:pt x="76479" y="275173"/>
                </a:cubicBezTo>
                <a:cubicBezTo>
                  <a:pt x="77537" y="292459"/>
                  <a:pt x="72599" y="231429"/>
                  <a:pt x="76479" y="201090"/>
                </a:cubicBezTo>
                <a:cubicBezTo>
                  <a:pt x="80359" y="170751"/>
                  <a:pt x="110698" y="128065"/>
                  <a:pt x="99762" y="93140"/>
                </a:cubicBezTo>
                <a:cubicBezTo>
                  <a:pt x="88826" y="58215"/>
                  <a:pt x="5218" y="-699"/>
                  <a:pt x="27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18A9C7E1-5262-47C6-89F2-283A0994D07A}"/>
              </a:ext>
            </a:extLst>
          </p:cNvPr>
          <p:cNvSpPr/>
          <p:nvPr/>
        </p:nvSpPr>
        <p:spPr>
          <a:xfrm>
            <a:off x="3174743" y="2010754"/>
            <a:ext cx="59566" cy="509756"/>
          </a:xfrm>
          <a:custGeom>
            <a:avLst/>
            <a:gdLst>
              <a:gd name="connsiteX0" fmla="*/ 12957 w 59566"/>
              <a:gd name="connsiteY0" fmla="*/ 79 h 509756"/>
              <a:gd name="connsiteX1" fmla="*/ 59524 w 59566"/>
              <a:gd name="connsiteY1" fmla="*/ 167296 h 509756"/>
              <a:gd name="connsiteX2" fmla="*/ 21424 w 59566"/>
              <a:gd name="connsiteY2" fmla="*/ 336629 h 509756"/>
              <a:gd name="connsiteX3" fmla="*/ 29890 w 59566"/>
              <a:gd name="connsiteY3" fmla="*/ 503846 h 509756"/>
              <a:gd name="connsiteX4" fmla="*/ 23540 w 59566"/>
              <a:gd name="connsiteY4" fmla="*/ 459396 h 509756"/>
              <a:gd name="connsiteX5" fmla="*/ 257 w 59566"/>
              <a:gd name="connsiteY5" fmla="*/ 336629 h 509756"/>
              <a:gd name="connsiteX6" fmla="*/ 40474 w 59566"/>
              <a:gd name="connsiteY6" fmla="*/ 188463 h 509756"/>
              <a:gd name="connsiteX7" fmla="*/ 12957 w 59566"/>
              <a:gd name="connsiteY7" fmla="*/ 79 h 50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66" h="509756">
                <a:moveTo>
                  <a:pt x="12957" y="79"/>
                </a:moveTo>
                <a:cubicBezTo>
                  <a:pt x="16132" y="-3449"/>
                  <a:pt x="58113" y="111204"/>
                  <a:pt x="59524" y="167296"/>
                </a:cubicBezTo>
                <a:cubicBezTo>
                  <a:pt x="60935" y="223388"/>
                  <a:pt x="26363" y="280537"/>
                  <a:pt x="21424" y="336629"/>
                </a:cubicBezTo>
                <a:cubicBezTo>
                  <a:pt x="16485" y="392721"/>
                  <a:pt x="29537" y="483385"/>
                  <a:pt x="29890" y="503846"/>
                </a:cubicBezTo>
                <a:cubicBezTo>
                  <a:pt x="30243" y="524307"/>
                  <a:pt x="28479" y="487266"/>
                  <a:pt x="23540" y="459396"/>
                </a:cubicBezTo>
                <a:cubicBezTo>
                  <a:pt x="18601" y="431527"/>
                  <a:pt x="-2565" y="381784"/>
                  <a:pt x="257" y="336629"/>
                </a:cubicBezTo>
                <a:cubicBezTo>
                  <a:pt x="3079" y="291474"/>
                  <a:pt x="36594" y="239968"/>
                  <a:pt x="40474" y="188463"/>
                </a:cubicBezTo>
                <a:cubicBezTo>
                  <a:pt x="44354" y="136958"/>
                  <a:pt x="9782" y="3607"/>
                  <a:pt x="12957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B672B837-A1E0-4633-83F8-AA353FE53BD0}"/>
              </a:ext>
            </a:extLst>
          </p:cNvPr>
          <p:cNvSpPr/>
          <p:nvPr/>
        </p:nvSpPr>
        <p:spPr>
          <a:xfrm>
            <a:off x="3069154" y="2285921"/>
            <a:ext cx="89898" cy="334062"/>
          </a:xfrm>
          <a:custGeom>
            <a:avLst/>
            <a:gdLst>
              <a:gd name="connsiteX0" fmla="*/ 67746 w 89898"/>
              <a:gd name="connsiteY0" fmla="*/ 79 h 334062"/>
              <a:gd name="connsiteX1" fmla="*/ 31763 w 89898"/>
              <a:gd name="connsiteY1" fmla="*/ 144012 h 334062"/>
              <a:gd name="connsiteX2" fmla="*/ 86796 w 89898"/>
              <a:gd name="connsiteY2" fmla="*/ 326046 h 334062"/>
              <a:gd name="connsiteX3" fmla="*/ 74096 w 89898"/>
              <a:gd name="connsiteY3" fmla="*/ 287946 h 334062"/>
              <a:gd name="connsiteX4" fmla="*/ 13 w 89898"/>
              <a:gd name="connsiteY4" fmla="*/ 163062 h 334062"/>
              <a:gd name="connsiteX5" fmla="*/ 67746 w 89898"/>
              <a:gd name="connsiteY5" fmla="*/ 79 h 33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898" h="334062">
                <a:moveTo>
                  <a:pt x="67746" y="79"/>
                </a:moveTo>
                <a:cubicBezTo>
                  <a:pt x="73038" y="-3096"/>
                  <a:pt x="28588" y="89684"/>
                  <a:pt x="31763" y="144012"/>
                </a:cubicBezTo>
                <a:cubicBezTo>
                  <a:pt x="34938" y="198340"/>
                  <a:pt x="79741" y="302057"/>
                  <a:pt x="86796" y="326046"/>
                </a:cubicBezTo>
                <a:cubicBezTo>
                  <a:pt x="93851" y="350035"/>
                  <a:pt x="88560" y="315110"/>
                  <a:pt x="74096" y="287946"/>
                </a:cubicBezTo>
                <a:cubicBezTo>
                  <a:pt x="59632" y="260782"/>
                  <a:pt x="1071" y="207512"/>
                  <a:pt x="13" y="163062"/>
                </a:cubicBezTo>
                <a:cubicBezTo>
                  <a:pt x="-1045" y="118612"/>
                  <a:pt x="62454" y="3254"/>
                  <a:pt x="67746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F8E9A6F8-9D4A-4188-B11E-8510170BB31B}"/>
              </a:ext>
            </a:extLst>
          </p:cNvPr>
          <p:cNvSpPr/>
          <p:nvPr/>
        </p:nvSpPr>
        <p:spPr>
          <a:xfrm>
            <a:off x="3144899" y="2326216"/>
            <a:ext cx="88344" cy="242354"/>
          </a:xfrm>
          <a:custGeom>
            <a:avLst/>
            <a:gdLst>
              <a:gd name="connsiteX0" fmla="*/ 38568 w 88344"/>
              <a:gd name="connsiteY0" fmla="*/ 1 h 242354"/>
              <a:gd name="connsiteX1" fmla="*/ 13168 w 88344"/>
              <a:gd name="connsiteY1" fmla="*/ 110067 h 242354"/>
              <a:gd name="connsiteX2" fmla="*/ 85134 w 88344"/>
              <a:gd name="connsiteY2" fmla="*/ 237067 h 242354"/>
              <a:gd name="connsiteX3" fmla="*/ 68201 w 88344"/>
              <a:gd name="connsiteY3" fmla="*/ 207434 h 242354"/>
              <a:gd name="connsiteX4" fmla="*/ 468 w 88344"/>
              <a:gd name="connsiteY4" fmla="*/ 107951 h 242354"/>
              <a:gd name="connsiteX5" fmla="*/ 38568 w 88344"/>
              <a:gd name="connsiteY5" fmla="*/ 1 h 24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44" h="242354">
                <a:moveTo>
                  <a:pt x="38568" y="1"/>
                </a:moveTo>
                <a:cubicBezTo>
                  <a:pt x="40685" y="354"/>
                  <a:pt x="5407" y="70556"/>
                  <a:pt x="13168" y="110067"/>
                </a:cubicBezTo>
                <a:cubicBezTo>
                  <a:pt x="20929" y="149578"/>
                  <a:pt x="75962" y="220839"/>
                  <a:pt x="85134" y="237067"/>
                </a:cubicBezTo>
                <a:cubicBezTo>
                  <a:pt x="94306" y="253295"/>
                  <a:pt x="82312" y="228953"/>
                  <a:pt x="68201" y="207434"/>
                </a:cubicBezTo>
                <a:cubicBezTo>
                  <a:pt x="54090" y="185915"/>
                  <a:pt x="5760" y="139701"/>
                  <a:pt x="468" y="107951"/>
                </a:cubicBezTo>
                <a:cubicBezTo>
                  <a:pt x="-4824" y="76201"/>
                  <a:pt x="36451" y="-352"/>
                  <a:pt x="3856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EA7E72F4-D16D-42F9-A51A-8BDAD13804B4}"/>
              </a:ext>
            </a:extLst>
          </p:cNvPr>
          <p:cNvSpPr/>
          <p:nvPr/>
        </p:nvSpPr>
        <p:spPr>
          <a:xfrm>
            <a:off x="3240582" y="2021355"/>
            <a:ext cx="92638" cy="556938"/>
          </a:xfrm>
          <a:custGeom>
            <a:avLst/>
            <a:gdLst>
              <a:gd name="connsiteX0" fmla="*/ 6385 w 92638"/>
              <a:gd name="connsiteY0" fmla="*/ 62 h 556938"/>
              <a:gd name="connsiteX1" fmla="*/ 21201 w 92638"/>
              <a:gd name="connsiteY1" fmla="*/ 249828 h 556938"/>
              <a:gd name="connsiteX2" fmla="*/ 52951 w 92638"/>
              <a:gd name="connsiteY2" fmla="*/ 461495 h 556938"/>
              <a:gd name="connsiteX3" fmla="*/ 91051 w 92638"/>
              <a:gd name="connsiteY3" fmla="*/ 550395 h 556938"/>
              <a:gd name="connsiteX4" fmla="*/ 78351 w 92638"/>
              <a:gd name="connsiteY4" fmla="*/ 531345 h 556938"/>
              <a:gd name="connsiteX5" fmla="*/ 14851 w 92638"/>
              <a:gd name="connsiteY5" fmla="*/ 381062 h 556938"/>
              <a:gd name="connsiteX6" fmla="*/ 35 w 92638"/>
              <a:gd name="connsiteY6" fmla="*/ 273112 h 556938"/>
              <a:gd name="connsiteX7" fmla="*/ 6385 w 92638"/>
              <a:gd name="connsiteY7" fmla="*/ 62 h 55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38" h="556938">
                <a:moveTo>
                  <a:pt x="6385" y="62"/>
                </a:moveTo>
                <a:cubicBezTo>
                  <a:pt x="9913" y="-3819"/>
                  <a:pt x="13440" y="172923"/>
                  <a:pt x="21201" y="249828"/>
                </a:cubicBezTo>
                <a:cubicBezTo>
                  <a:pt x="28962" y="326733"/>
                  <a:pt x="41309" y="411401"/>
                  <a:pt x="52951" y="461495"/>
                </a:cubicBezTo>
                <a:cubicBezTo>
                  <a:pt x="64593" y="511589"/>
                  <a:pt x="86818" y="538753"/>
                  <a:pt x="91051" y="550395"/>
                </a:cubicBezTo>
                <a:cubicBezTo>
                  <a:pt x="95284" y="562037"/>
                  <a:pt x="91051" y="559567"/>
                  <a:pt x="78351" y="531345"/>
                </a:cubicBezTo>
                <a:cubicBezTo>
                  <a:pt x="65651" y="503123"/>
                  <a:pt x="27904" y="424101"/>
                  <a:pt x="14851" y="381062"/>
                </a:cubicBezTo>
                <a:cubicBezTo>
                  <a:pt x="1798" y="338023"/>
                  <a:pt x="-318" y="332379"/>
                  <a:pt x="35" y="273112"/>
                </a:cubicBezTo>
                <a:cubicBezTo>
                  <a:pt x="388" y="213845"/>
                  <a:pt x="2857" y="3943"/>
                  <a:pt x="6385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10E24678-2CEA-4670-BBB9-78F5FCD471A7}"/>
              </a:ext>
            </a:extLst>
          </p:cNvPr>
          <p:cNvSpPr/>
          <p:nvPr/>
        </p:nvSpPr>
        <p:spPr>
          <a:xfrm>
            <a:off x="3257447" y="2016492"/>
            <a:ext cx="122672" cy="380893"/>
          </a:xfrm>
          <a:custGeom>
            <a:avLst/>
            <a:gdLst>
              <a:gd name="connsiteX0" fmla="*/ 2220 w 122672"/>
              <a:gd name="connsiteY0" fmla="*/ 2808 h 380893"/>
              <a:gd name="connsiteX1" fmla="*/ 110170 w 122672"/>
              <a:gd name="connsiteY1" fmla="*/ 282208 h 380893"/>
              <a:gd name="connsiteX2" fmla="*/ 99586 w 122672"/>
              <a:gd name="connsiteY2" fmla="*/ 377458 h 380893"/>
              <a:gd name="connsiteX3" fmla="*/ 120753 w 122672"/>
              <a:gd name="connsiteY3" fmla="*/ 339358 h 380893"/>
              <a:gd name="connsiteX4" fmla="*/ 42436 w 122672"/>
              <a:gd name="connsiteY4" fmla="*/ 148858 h 380893"/>
              <a:gd name="connsiteX5" fmla="*/ 2220 w 122672"/>
              <a:gd name="connsiteY5" fmla="*/ 2808 h 38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72" h="380893">
                <a:moveTo>
                  <a:pt x="2220" y="2808"/>
                </a:moveTo>
                <a:cubicBezTo>
                  <a:pt x="13509" y="25033"/>
                  <a:pt x="93942" y="219766"/>
                  <a:pt x="110170" y="282208"/>
                </a:cubicBezTo>
                <a:cubicBezTo>
                  <a:pt x="126398" y="344650"/>
                  <a:pt x="97822" y="367933"/>
                  <a:pt x="99586" y="377458"/>
                </a:cubicBezTo>
                <a:cubicBezTo>
                  <a:pt x="101350" y="386983"/>
                  <a:pt x="130278" y="377458"/>
                  <a:pt x="120753" y="339358"/>
                </a:cubicBezTo>
                <a:cubicBezTo>
                  <a:pt x="111228" y="301258"/>
                  <a:pt x="59369" y="201775"/>
                  <a:pt x="42436" y="148858"/>
                </a:cubicBezTo>
                <a:cubicBezTo>
                  <a:pt x="25503" y="95941"/>
                  <a:pt x="-9069" y="-19417"/>
                  <a:pt x="2220" y="2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6F5B3CBD-DAF9-466F-9A85-F3D0D124870B}"/>
              </a:ext>
            </a:extLst>
          </p:cNvPr>
          <p:cNvSpPr/>
          <p:nvPr/>
        </p:nvSpPr>
        <p:spPr>
          <a:xfrm>
            <a:off x="3323994" y="2412982"/>
            <a:ext cx="59654" cy="235213"/>
          </a:xfrm>
          <a:custGeom>
            <a:avLst/>
            <a:gdLst>
              <a:gd name="connsiteX0" fmla="*/ 41506 w 59654"/>
              <a:gd name="connsiteY0" fmla="*/ 18 h 235213"/>
              <a:gd name="connsiteX1" fmla="*/ 58439 w 59654"/>
              <a:gd name="connsiteY1" fmla="*/ 118551 h 235213"/>
              <a:gd name="connsiteX2" fmla="*/ 3406 w 59654"/>
              <a:gd name="connsiteY2" fmla="*/ 232851 h 235213"/>
              <a:gd name="connsiteX3" fmla="*/ 9756 w 59654"/>
              <a:gd name="connsiteY3" fmla="*/ 190518 h 235213"/>
              <a:gd name="connsiteX4" fmla="*/ 41506 w 59654"/>
              <a:gd name="connsiteY4" fmla="*/ 127018 h 235213"/>
              <a:gd name="connsiteX5" fmla="*/ 41506 w 59654"/>
              <a:gd name="connsiteY5" fmla="*/ 18 h 23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54" h="235213">
                <a:moveTo>
                  <a:pt x="41506" y="18"/>
                </a:moveTo>
                <a:cubicBezTo>
                  <a:pt x="44328" y="-1393"/>
                  <a:pt x="64789" y="79746"/>
                  <a:pt x="58439" y="118551"/>
                </a:cubicBezTo>
                <a:cubicBezTo>
                  <a:pt x="52089" y="157356"/>
                  <a:pt x="11520" y="220857"/>
                  <a:pt x="3406" y="232851"/>
                </a:cubicBezTo>
                <a:cubicBezTo>
                  <a:pt x="-4708" y="244846"/>
                  <a:pt x="3406" y="208157"/>
                  <a:pt x="9756" y="190518"/>
                </a:cubicBezTo>
                <a:cubicBezTo>
                  <a:pt x="16106" y="172879"/>
                  <a:pt x="37626" y="155946"/>
                  <a:pt x="41506" y="127018"/>
                </a:cubicBezTo>
                <a:cubicBezTo>
                  <a:pt x="45386" y="98090"/>
                  <a:pt x="38684" y="1429"/>
                  <a:pt x="41506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6569F29F-1FFE-4453-B792-35683A47C9AB}"/>
              </a:ext>
            </a:extLst>
          </p:cNvPr>
          <p:cNvSpPr/>
          <p:nvPr/>
        </p:nvSpPr>
        <p:spPr>
          <a:xfrm>
            <a:off x="3256907" y="1760585"/>
            <a:ext cx="321701" cy="237259"/>
          </a:xfrm>
          <a:custGeom>
            <a:avLst/>
            <a:gdLst>
              <a:gd name="connsiteX0" fmla="*/ 643 w 321701"/>
              <a:gd name="connsiteY0" fmla="*/ 482 h 237259"/>
              <a:gd name="connsiteX1" fmla="*/ 157276 w 321701"/>
              <a:gd name="connsiteY1" fmla="*/ 34348 h 237259"/>
              <a:gd name="connsiteX2" fmla="*/ 316026 w 321701"/>
              <a:gd name="connsiteY2" fmla="*/ 233315 h 237259"/>
              <a:gd name="connsiteX3" fmla="*/ 280043 w 321701"/>
              <a:gd name="connsiteY3" fmla="*/ 157115 h 237259"/>
              <a:gd name="connsiteX4" fmla="*/ 218660 w 321701"/>
              <a:gd name="connsiteY4" fmla="*/ 38582 h 237259"/>
              <a:gd name="connsiteX5" fmla="*/ 643 w 321701"/>
              <a:gd name="connsiteY5" fmla="*/ 482 h 237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701" h="237259">
                <a:moveTo>
                  <a:pt x="643" y="482"/>
                </a:moveTo>
                <a:cubicBezTo>
                  <a:pt x="-9588" y="-224"/>
                  <a:pt x="104712" y="-4458"/>
                  <a:pt x="157276" y="34348"/>
                </a:cubicBezTo>
                <a:cubicBezTo>
                  <a:pt x="209840" y="73154"/>
                  <a:pt x="295565" y="212854"/>
                  <a:pt x="316026" y="233315"/>
                </a:cubicBezTo>
                <a:cubicBezTo>
                  <a:pt x="336487" y="253776"/>
                  <a:pt x="296271" y="189570"/>
                  <a:pt x="280043" y="157115"/>
                </a:cubicBezTo>
                <a:cubicBezTo>
                  <a:pt x="263815" y="124660"/>
                  <a:pt x="262405" y="66452"/>
                  <a:pt x="218660" y="38582"/>
                </a:cubicBezTo>
                <a:cubicBezTo>
                  <a:pt x="174916" y="10713"/>
                  <a:pt x="10874" y="1188"/>
                  <a:pt x="643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222E906F-FFDB-4CD0-80AF-EE5038B81CDB}"/>
              </a:ext>
            </a:extLst>
          </p:cNvPr>
          <p:cNvSpPr/>
          <p:nvPr/>
        </p:nvSpPr>
        <p:spPr>
          <a:xfrm>
            <a:off x="2253750" y="1816424"/>
            <a:ext cx="439358" cy="379886"/>
          </a:xfrm>
          <a:custGeom>
            <a:avLst/>
            <a:gdLst>
              <a:gd name="connsiteX0" fmla="*/ 438650 w 439358"/>
              <a:gd name="connsiteY0" fmla="*/ 1793 h 379886"/>
              <a:gd name="connsiteX1" fmla="*/ 180417 w 439358"/>
              <a:gd name="connsiteY1" fmla="*/ 84343 h 379886"/>
              <a:gd name="connsiteX2" fmla="*/ 6850 w 439358"/>
              <a:gd name="connsiteY2" fmla="*/ 367976 h 379886"/>
              <a:gd name="connsiteX3" fmla="*/ 40717 w 439358"/>
              <a:gd name="connsiteY3" fmla="*/ 308709 h 379886"/>
              <a:gd name="connsiteX4" fmla="*/ 95750 w 439358"/>
              <a:gd name="connsiteY4" fmla="*/ 143609 h 379886"/>
              <a:gd name="connsiteX5" fmla="*/ 438650 w 439358"/>
              <a:gd name="connsiteY5" fmla="*/ 1793 h 37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358" h="379886">
                <a:moveTo>
                  <a:pt x="438650" y="1793"/>
                </a:moveTo>
                <a:cubicBezTo>
                  <a:pt x="452761" y="-8085"/>
                  <a:pt x="252384" y="23313"/>
                  <a:pt x="180417" y="84343"/>
                </a:cubicBezTo>
                <a:cubicBezTo>
                  <a:pt x="108450" y="145373"/>
                  <a:pt x="30133" y="330582"/>
                  <a:pt x="6850" y="367976"/>
                </a:cubicBezTo>
                <a:cubicBezTo>
                  <a:pt x="-16433" y="405370"/>
                  <a:pt x="25900" y="346104"/>
                  <a:pt x="40717" y="308709"/>
                </a:cubicBezTo>
                <a:cubicBezTo>
                  <a:pt x="55534" y="271315"/>
                  <a:pt x="30486" y="194762"/>
                  <a:pt x="95750" y="143609"/>
                </a:cubicBezTo>
                <a:cubicBezTo>
                  <a:pt x="161014" y="92456"/>
                  <a:pt x="424539" y="11671"/>
                  <a:pt x="438650" y="1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18B81D6D-2147-46D7-B95A-80AA76C1E128}"/>
              </a:ext>
            </a:extLst>
          </p:cNvPr>
          <p:cNvSpPr/>
          <p:nvPr/>
        </p:nvSpPr>
        <p:spPr>
          <a:xfrm>
            <a:off x="2619974" y="2023372"/>
            <a:ext cx="316524" cy="283138"/>
          </a:xfrm>
          <a:custGeom>
            <a:avLst/>
            <a:gdLst>
              <a:gd name="connsiteX0" fmla="*/ 315843 w 316524"/>
              <a:gd name="connsiteY0" fmla="*/ 161 h 283138"/>
              <a:gd name="connsiteX1" fmla="*/ 159209 w 316524"/>
              <a:gd name="connsiteY1" fmla="*/ 78478 h 283138"/>
              <a:gd name="connsiteX2" fmla="*/ 4693 w 316524"/>
              <a:gd name="connsiteY2" fmla="*/ 279561 h 283138"/>
              <a:gd name="connsiteX3" fmla="*/ 44909 w 316524"/>
              <a:gd name="connsiteY3" fmla="*/ 199128 h 283138"/>
              <a:gd name="connsiteX4" fmla="*/ 95709 w 316524"/>
              <a:gd name="connsiteY4" fmla="*/ 95411 h 283138"/>
              <a:gd name="connsiteX5" fmla="*/ 315843 w 316524"/>
              <a:gd name="connsiteY5" fmla="*/ 161 h 28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524" h="283138">
                <a:moveTo>
                  <a:pt x="315843" y="161"/>
                </a:moveTo>
                <a:cubicBezTo>
                  <a:pt x="326426" y="-2661"/>
                  <a:pt x="211067" y="31911"/>
                  <a:pt x="159209" y="78478"/>
                </a:cubicBezTo>
                <a:cubicBezTo>
                  <a:pt x="107351" y="125045"/>
                  <a:pt x="23743" y="259453"/>
                  <a:pt x="4693" y="279561"/>
                </a:cubicBezTo>
                <a:cubicBezTo>
                  <a:pt x="-14357" y="299669"/>
                  <a:pt x="29740" y="229820"/>
                  <a:pt x="44909" y="199128"/>
                </a:cubicBezTo>
                <a:cubicBezTo>
                  <a:pt x="60078" y="168436"/>
                  <a:pt x="53728" y="129278"/>
                  <a:pt x="95709" y="95411"/>
                </a:cubicBezTo>
                <a:cubicBezTo>
                  <a:pt x="137690" y="61544"/>
                  <a:pt x="305260" y="2983"/>
                  <a:pt x="315843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21A40B3B-51BD-4D45-81A3-18D1BB80E78E}"/>
              </a:ext>
            </a:extLst>
          </p:cNvPr>
          <p:cNvSpPr/>
          <p:nvPr/>
        </p:nvSpPr>
        <p:spPr>
          <a:xfrm>
            <a:off x="2607742" y="1843613"/>
            <a:ext cx="300912" cy="269314"/>
          </a:xfrm>
          <a:custGeom>
            <a:avLst/>
            <a:gdLst>
              <a:gd name="connsiteX0" fmla="*/ 300558 w 300912"/>
              <a:gd name="connsiteY0" fmla="*/ 4 h 269314"/>
              <a:gd name="connsiteX1" fmla="*/ 112175 w 300912"/>
              <a:gd name="connsiteY1" fmla="*/ 63504 h 269314"/>
              <a:gd name="connsiteX2" fmla="*/ 2108 w 300912"/>
              <a:gd name="connsiteY2" fmla="*/ 266704 h 269314"/>
              <a:gd name="connsiteX3" fmla="*/ 48675 w 300912"/>
              <a:gd name="connsiteY3" fmla="*/ 171454 h 269314"/>
              <a:gd name="connsiteX4" fmla="*/ 156625 w 300912"/>
              <a:gd name="connsiteY4" fmla="*/ 65620 h 269314"/>
              <a:gd name="connsiteX5" fmla="*/ 300558 w 300912"/>
              <a:gd name="connsiteY5" fmla="*/ 4 h 26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12" h="269314">
                <a:moveTo>
                  <a:pt x="300558" y="4"/>
                </a:moveTo>
                <a:cubicBezTo>
                  <a:pt x="293150" y="-349"/>
                  <a:pt x="161917" y="19054"/>
                  <a:pt x="112175" y="63504"/>
                </a:cubicBezTo>
                <a:cubicBezTo>
                  <a:pt x="62433" y="107954"/>
                  <a:pt x="12691" y="248712"/>
                  <a:pt x="2108" y="266704"/>
                </a:cubicBezTo>
                <a:cubicBezTo>
                  <a:pt x="-8475" y="284696"/>
                  <a:pt x="22922" y="204968"/>
                  <a:pt x="48675" y="171454"/>
                </a:cubicBezTo>
                <a:cubicBezTo>
                  <a:pt x="74428" y="137940"/>
                  <a:pt x="116056" y="93489"/>
                  <a:pt x="156625" y="65620"/>
                </a:cubicBezTo>
                <a:cubicBezTo>
                  <a:pt x="197194" y="37751"/>
                  <a:pt x="307966" y="357"/>
                  <a:pt x="30055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26D975E6-89CA-4AD7-99A5-8344780C45C9}"/>
              </a:ext>
            </a:extLst>
          </p:cNvPr>
          <p:cNvSpPr/>
          <p:nvPr/>
        </p:nvSpPr>
        <p:spPr>
          <a:xfrm>
            <a:off x="2365956" y="1926166"/>
            <a:ext cx="314058" cy="342295"/>
          </a:xfrm>
          <a:custGeom>
            <a:avLst/>
            <a:gdLst>
              <a:gd name="connsiteX0" fmla="*/ 313744 w 314058"/>
              <a:gd name="connsiteY0" fmla="*/ 1 h 342295"/>
              <a:gd name="connsiteX1" fmla="*/ 119011 w 314058"/>
              <a:gd name="connsiteY1" fmla="*/ 107951 h 342295"/>
              <a:gd name="connsiteX2" fmla="*/ 2594 w 314058"/>
              <a:gd name="connsiteY2" fmla="*/ 338667 h 342295"/>
              <a:gd name="connsiteX3" fmla="*/ 40694 w 314058"/>
              <a:gd name="connsiteY3" fmla="*/ 239184 h 342295"/>
              <a:gd name="connsiteX4" fmla="*/ 70327 w 314058"/>
              <a:gd name="connsiteY4" fmla="*/ 105834 h 342295"/>
              <a:gd name="connsiteX5" fmla="*/ 313744 w 314058"/>
              <a:gd name="connsiteY5" fmla="*/ 1 h 34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058" h="342295">
                <a:moveTo>
                  <a:pt x="313744" y="1"/>
                </a:moveTo>
                <a:cubicBezTo>
                  <a:pt x="321858" y="354"/>
                  <a:pt x="170869" y="51507"/>
                  <a:pt x="119011" y="107951"/>
                </a:cubicBezTo>
                <a:cubicBezTo>
                  <a:pt x="67153" y="164395"/>
                  <a:pt x="15647" y="316795"/>
                  <a:pt x="2594" y="338667"/>
                </a:cubicBezTo>
                <a:cubicBezTo>
                  <a:pt x="-10459" y="360539"/>
                  <a:pt x="29405" y="277990"/>
                  <a:pt x="40694" y="239184"/>
                </a:cubicBezTo>
                <a:cubicBezTo>
                  <a:pt x="51983" y="200379"/>
                  <a:pt x="26230" y="144992"/>
                  <a:pt x="70327" y="105834"/>
                </a:cubicBezTo>
                <a:cubicBezTo>
                  <a:pt x="114424" y="66676"/>
                  <a:pt x="305630" y="-352"/>
                  <a:pt x="31374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DB1FBBE9-FF24-4B9F-8C0E-419D7A3E4BA6}"/>
              </a:ext>
            </a:extLst>
          </p:cNvPr>
          <p:cNvSpPr/>
          <p:nvPr/>
        </p:nvSpPr>
        <p:spPr>
          <a:xfrm>
            <a:off x="2431695" y="2207414"/>
            <a:ext cx="201739" cy="327474"/>
          </a:xfrm>
          <a:custGeom>
            <a:avLst/>
            <a:gdLst>
              <a:gd name="connsiteX0" fmla="*/ 201438 w 201739"/>
              <a:gd name="connsiteY0" fmla="*/ 269 h 327474"/>
              <a:gd name="connsiteX1" fmla="*/ 68088 w 201739"/>
              <a:gd name="connsiteY1" fmla="*/ 112453 h 327474"/>
              <a:gd name="connsiteX2" fmla="*/ 2472 w 201739"/>
              <a:gd name="connsiteY2" fmla="*/ 319886 h 327474"/>
              <a:gd name="connsiteX3" fmla="*/ 15172 w 201739"/>
              <a:gd name="connsiteY3" fmla="*/ 269086 h 327474"/>
              <a:gd name="connsiteX4" fmla="*/ 27872 w 201739"/>
              <a:gd name="connsiteY4" fmla="*/ 142086 h 327474"/>
              <a:gd name="connsiteX5" fmla="*/ 201438 w 201739"/>
              <a:gd name="connsiteY5" fmla="*/ 269 h 32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39" h="327474">
                <a:moveTo>
                  <a:pt x="201438" y="269"/>
                </a:moveTo>
                <a:cubicBezTo>
                  <a:pt x="208141" y="-4670"/>
                  <a:pt x="101249" y="59184"/>
                  <a:pt x="68088" y="112453"/>
                </a:cubicBezTo>
                <a:cubicBezTo>
                  <a:pt x="34927" y="165723"/>
                  <a:pt x="11291" y="293780"/>
                  <a:pt x="2472" y="319886"/>
                </a:cubicBezTo>
                <a:cubicBezTo>
                  <a:pt x="-6347" y="345992"/>
                  <a:pt x="10939" y="298719"/>
                  <a:pt x="15172" y="269086"/>
                </a:cubicBezTo>
                <a:cubicBezTo>
                  <a:pt x="19405" y="239453"/>
                  <a:pt x="-1056" y="184419"/>
                  <a:pt x="27872" y="142086"/>
                </a:cubicBezTo>
                <a:cubicBezTo>
                  <a:pt x="56800" y="99753"/>
                  <a:pt x="194735" y="5208"/>
                  <a:pt x="201438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92115D8C-5EBE-46DD-8C0E-24B57DD50447}"/>
              </a:ext>
            </a:extLst>
          </p:cNvPr>
          <p:cNvSpPr/>
          <p:nvPr/>
        </p:nvSpPr>
        <p:spPr>
          <a:xfrm>
            <a:off x="2176949" y="2327236"/>
            <a:ext cx="151689" cy="366347"/>
          </a:xfrm>
          <a:custGeom>
            <a:avLst/>
            <a:gdLst>
              <a:gd name="connsiteX0" fmla="*/ 151384 w 151689"/>
              <a:gd name="connsiteY0" fmla="*/ 1097 h 366347"/>
              <a:gd name="connsiteX1" fmla="*/ 43434 w 151689"/>
              <a:gd name="connsiteY1" fmla="*/ 104814 h 366347"/>
              <a:gd name="connsiteX2" fmla="*/ 32851 w 151689"/>
              <a:gd name="connsiteY2" fmla="*/ 356697 h 366347"/>
              <a:gd name="connsiteX3" fmla="*/ 28618 w 151689"/>
              <a:gd name="connsiteY3" fmla="*/ 299547 h 366347"/>
              <a:gd name="connsiteX4" fmla="*/ 5334 w 151689"/>
              <a:gd name="connsiteY4" fmla="*/ 161964 h 366347"/>
              <a:gd name="connsiteX5" fmla="*/ 151384 w 151689"/>
              <a:gd name="connsiteY5" fmla="*/ 1097 h 36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689" h="366347">
                <a:moveTo>
                  <a:pt x="151384" y="1097"/>
                </a:moveTo>
                <a:cubicBezTo>
                  <a:pt x="157734" y="-8428"/>
                  <a:pt x="63189" y="45547"/>
                  <a:pt x="43434" y="104814"/>
                </a:cubicBezTo>
                <a:cubicBezTo>
                  <a:pt x="23679" y="164081"/>
                  <a:pt x="35320" y="324242"/>
                  <a:pt x="32851" y="356697"/>
                </a:cubicBezTo>
                <a:cubicBezTo>
                  <a:pt x="30382" y="389152"/>
                  <a:pt x="33204" y="332002"/>
                  <a:pt x="28618" y="299547"/>
                </a:cubicBezTo>
                <a:cubicBezTo>
                  <a:pt x="24032" y="267092"/>
                  <a:pt x="-13716" y="209942"/>
                  <a:pt x="5334" y="161964"/>
                </a:cubicBezTo>
                <a:cubicBezTo>
                  <a:pt x="24384" y="113986"/>
                  <a:pt x="145034" y="10622"/>
                  <a:pt x="151384" y="1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AE79FA4E-AFFB-4AB4-BA44-CEB69F841625}"/>
              </a:ext>
            </a:extLst>
          </p:cNvPr>
          <p:cNvSpPr/>
          <p:nvPr/>
        </p:nvSpPr>
        <p:spPr>
          <a:xfrm>
            <a:off x="2284205" y="2167960"/>
            <a:ext cx="323639" cy="507820"/>
          </a:xfrm>
          <a:custGeom>
            <a:avLst/>
            <a:gdLst>
              <a:gd name="connsiteX0" fmla="*/ 323528 w 323639"/>
              <a:gd name="connsiteY0" fmla="*/ 1623 h 507820"/>
              <a:gd name="connsiteX1" fmla="*/ 141495 w 323639"/>
              <a:gd name="connsiteY1" fmla="*/ 139207 h 507820"/>
              <a:gd name="connsiteX2" fmla="*/ 6028 w 323639"/>
              <a:gd name="connsiteY2" fmla="*/ 492690 h 507820"/>
              <a:gd name="connsiteX3" fmla="*/ 27195 w 323639"/>
              <a:gd name="connsiteY3" fmla="*/ 422840 h 507820"/>
              <a:gd name="connsiteX4" fmla="*/ 58945 w 323639"/>
              <a:gd name="connsiteY4" fmla="*/ 238690 h 507820"/>
              <a:gd name="connsiteX5" fmla="*/ 166895 w 323639"/>
              <a:gd name="connsiteY5" fmla="*/ 73590 h 507820"/>
              <a:gd name="connsiteX6" fmla="*/ 323528 w 323639"/>
              <a:gd name="connsiteY6" fmla="*/ 1623 h 50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639" h="507820">
                <a:moveTo>
                  <a:pt x="323528" y="1623"/>
                </a:moveTo>
                <a:cubicBezTo>
                  <a:pt x="319295" y="12559"/>
                  <a:pt x="194412" y="57362"/>
                  <a:pt x="141495" y="139207"/>
                </a:cubicBezTo>
                <a:cubicBezTo>
                  <a:pt x="88578" y="221052"/>
                  <a:pt x="25078" y="445418"/>
                  <a:pt x="6028" y="492690"/>
                </a:cubicBezTo>
                <a:cubicBezTo>
                  <a:pt x="-13022" y="539962"/>
                  <a:pt x="18376" y="465173"/>
                  <a:pt x="27195" y="422840"/>
                </a:cubicBezTo>
                <a:cubicBezTo>
                  <a:pt x="36014" y="380507"/>
                  <a:pt x="35662" y="296898"/>
                  <a:pt x="58945" y="238690"/>
                </a:cubicBezTo>
                <a:cubicBezTo>
                  <a:pt x="82228" y="180482"/>
                  <a:pt x="123503" y="109926"/>
                  <a:pt x="166895" y="73590"/>
                </a:cubicBezTo>
                <a:cubicBezTo>
                  <a:pt x="210287" y="37254"/>
                  <a:pt x="327761" y="-9313"/>
                  <a:pt x="323528" y="1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2EC38230-FD0F-4E23-9E51-E81CEF3647A7}"/>
              </a:ext>
            </a:extLst>
          </p:cNvPr>
          <p:cNvSpPr/>
          <p:nvPr/>
        </p:nvSpPr>
        <p:spPr>
          <a:xfrm>
            <a:off x="2218123" y="2722498"/>
            <a:ext cx="119721" cy="459241"/>
          </a:xfrm>
          <a:custGeom>
            <a:avLst/>
            <a:gdLst>
              <a:gd name="connsiteX0" fmla="*/ 91160 w 119721"/>
              <a:gd name="connsiteY0" fmla="*/ 1652 h 459241"/>
              <a:gd name="connsiteX1" fmla="*/ 29777 w 119721"/>
              <a:gd name="connsiteY1" fmla="*/ 111719 h 459241"/>
              <a:gd name="connsiteX2" fmla="*/ 116560 w 119721"/>
              <a:gd name="connsiteY2" fmla="*/ 444035 h 459241"/>
              <a:gd name="connsiteX3" fmla="*/ 91160 w 119721"/>
              <a:gd name="connsiteY3" fmla="*/ 380535 h 459241"/>
              <a:gd name="connsiteX4" fmla="*/ 144 w 119721"/>
              <a:gd name="connsiteY4" fmla="*/ 179452 h 459241"/>
              <a:gd name="connsiteX5" fmla="*/ 91160 w 119721"/>
              <a:gd name="connsiteY5" fmla="*/ 1652 h 45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721" h="459241">
                <a:moveTo>
                  <a:pt x="91160" y="1652"/>
                </a:moveTo>
                <a:cubicBezTo>
                  <a:pt x="96099" y="-9637"/>
                  <a:pt x="25544" y="37989"/>
                  <a:pt x="29777" y="111719"/>
                </a:cubicBezTo>
                <a:cubicBezTo>
                  <a:pt x="34010" y="185449"/>
                  <a:pt x="106330" y="399232"/>
                  <a:pt x="116560" y="444035"/>
                </a:cubicBezTo>
                <a:cubicBezTo>
                  <a:pt x="126791" y="488838"/>
                  <a:pt x="110563" y="424632"/>
                  <a:pt x="91160" y="380535"/>
                </a:cubicBezTo>
                <a:cubicBezTo>
                  <a:pt x="71757" y="336438"/>
                  <a:pt x="4377" y="240482"/>
                  <a:pt x="144" y="179452"/>
                </a:cubicBezTo>
                <a:cubicBezTo>
                  <a:pt x="-4089" y="118422"/>
                  <a:pt x="86221" y="12941"/>
                  <a:pt x="91160" y="1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F2CC137A-DC50-492B-A9FF-4E0908ADAA7A}"/>
              </a:ext>
            </a:extLst>
          </p:cNvPr>
          <p:cNvSpPr/>
          <p:nvPr/>
        </p:nvSpPr>
        <p:spPr>
          <a:xfrm>
            <a:off x="3000233" y="1800200"/>
            <a:ext cx="194665" cy="196852"/>
          </a:xfrm>
          <a:custGeom>
            <a:avLst/>
            <a:gdLst>
              <a:gd name="connsiteX0" fmla="*/ 142 w 194665"/>
              <a:gd name="connsiteY0" fmla="*/ 25 h 196852"/>
              <a:gd name="connsiteX1" fmla="*/ 154130 w 194665"/>
              <a:gd name="connsiteY1" fmla="*/ 49238 h 196852"/>
              <a:gd name="connsiteX2" fmla="*/ 177942 w 194665"/>
              <a:gd name="connsiteY2" fmla="*/ 193700 h 196852"/>
              <a:gd name="connsiteX3" fmla="*/ 179530 w 194665"/>
              <a:gd name="connsiteY3" fmla="*/ 141313 h 196852"/>
              <a:gd name="connsiteX4" fmla="*/ 184292 w 194665"/>
              <a:gd name="connsiteY4" fmla="*/ 54000 h 196852"/>
              <a:gd name="connsiteX5" fmla="*/ 142 w 194665"/>
              <a:gd name="connsiteY5" fmla="*/ 25 h 19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665" h="196852">
                <a:moveTo>
                  <a:pt x="142" y="25"/>
                </a:moveTo>
                <a:cubicBezTo>
                  <a:pt x="-4885" y="-769"/>
                  <a:pt x="124497" y="16959"/>
                  <a:pt x="154130" y="49238"/>
                </a:cubicBezTo>
                <a:cubicBezTo>
                  <a:pt x="183763" y="81517"/>
                  <a:pt x="173709" y="178354"/>
                  <a:pt x="177942" y="193700"/>
                </a:cubicBezTo>
                <a:cubicBezTo>
                  <a:pt x="182175" y="209046"/>
                  <a:pt x="178472" y="164596"/>
                  <a:pt x="179530" y="141313"/>
                </a:cubicBezTo>
                <a:cubicBezTo>
                  <a:pt x="180588" y="118030"/>
                  <a:pt x="209692" y="79665"/>
                  <a:pt x="184292" y="54000"/>
                </a:cubicBezTo>
                <a:cubicBezTo>
                  <a:pt x="158892" y="28335"/>
                  <a:pt x="5169" y="819"/>
                  <a:pt x="14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180448A7-3B04-49B6-9C90-B7587FECDDF2}"/>
              </a:ext>
            </a:extLst>
          </p:cNvPr>
          <p:cNvSpPr/>
          <p:nvPr/>
        </p:nvSpPr>
        <p:spPr>
          <a:xfrm>
            <a:off x="3328040" y="1891727"/>
            <a:ext cx="230094" cy="276649"/>
          </a:xfrm>
          <a:custGeom>
            <a:avLst/>
            <a:gdLst>
              <a:gd name="connsiteX0" fmla="*/ 948 w 230094"/>
              <a:gd name="connsiteY0" fmla="*/ 573 h 276649"/>
              <a:gd name="connsiteX1" fmla="*/ 116835 w 230094"/>
              <a:gd name="connsiteY1" fmla="*/ 46611 h 276649"/>
              <a:gd name="connsiteX2" fmla="*/ 226373 w 230094"/>
              <a:gd name="connsiteY2" fmla="*/ 272036 h 276649"/>
              <a:gd name="connsiteX3" fmla="*/ 202560 w 230094"/>
              <a:gd name="connsiteY3" fmla="*/ 187898 h 276649"/>
              <a:gd name="connsiteX4" fmla="*/ 183510 w 230094"/>
              <a:gd name="connsiteY4" fmla="*/ 60898 h 276649"/>
              <a:gd name="connsiteX5" fmla="*/ 948 w 230094"/>
              <a:gd name="connsiteY5" fmla="*/ 573 h 27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94" h="276649">
                <a:moveTo>
                  <a:pt x="948" y="573"/>
                </a:moveTo>
                <a:cubicBezTo>
                  <a:pt x="-10165" y="-1808"/>
                  <a:pt x="79264" y="1367"/>
                  <a:pt x="116835" y="46611"/>
                </a:cubicBezTo>
                <a:cubicBezTo>
                  <a:pt x="154406" y="91855"/>
                  <a:pt x="212085" y="248488"/>
                  <a:pt x="226373" y="272036"/>
                </a:cubicBezTo>
                <a:cubicBezTo>
                  <a:pt x="240661" y="295584"/>
                  <a:pt x="209704" y="223088"/>
                  <a:pt x="202560" y="187898"/>
                </a:cubicBezTo>
                <a:cubicBezTo>
                  <a:pt x="195416" y="152708"/>
                  <a:pt x="215260" y="94500"/>
                  <a:pt x="183510" y="60898"/>
                </a:cubicBezTo>
                <a:cubicBezTo>
                  <a:pt x="151760" y="27296"/>
                  <a:pt x="12061" y="2954"/>
                  <a:pt x="948" y="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75B3E1CF-F3DC-4010-B38E-2D77A2030939}"/>
              </a:ext>
            </a:extLst>
          </p:cNvPr>
          <p:cNvSpPr/>
          <p:nvPr/>
        </p:nvSpPr>
        <p:spPr>
          <a:xfrm>
            <a:off x="3268641" y="1991290"/>
            <a:ext cx="260718" cy="278007"/>
          </a:xfrm>
          <a:custGeom>
            <a:avLst/>
            <a:gdLst>
              <a:gd name="connsiteX0" fmla="*/ 22 w 260718"/>
              <a:gd name="connsiteY0" fmla="*/ 4198 h 278007"/>
              <a:gd name="connsiteX1" fmla="*/ 147659 w 260718"/>
              <a:gd name="connsiteY1" fmla="*/ 32773 h 278007"/>
              <a:gd name="connsiteX2" fmla="*/ 252434 w 260718"/>
              <a:gd name="connsiteY2" fmla="*/ 262960 h 278007"/>
              <a:gd name="connsiteX3" fmla="*/ 244497 w 260718"/>
              <a:gd name="connsiteY3" fmla="*/ 239148 h 278007"/>
              <a:gd name="connsiteX4" fmla="*/ 168297 w 260718"/>
              <a:gd name="connsiteY4" fmla="*/ 104210 h 278007"/>
              <a:gd name="connsiteX5" fmla="*/ 136547 w 260718"/>
              <a:gd name="connsiteY5" fmla="*/ 58173 h 278007"/>
              <a:gd name="connsiteX6" fmla="*/ 22 w 260718"/>
              <a:gd name="connsiteY6" fmla="*/ 4198 h 27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718" h="278007">
                <a:moveTo>
                  <a:pt x="22" y="4198"/>
                </a:moveTo>
                <a:cubicBezTo>
                  <a:pt x="1874" y="-35"/>
                  <a:pt x="105591" y="-10354"/>
                  <a:pt x="147659" y="32773"/>
                </a:cubicBezTo>
                <a:cubicBezTo>
                  <a:pt x="189727" y="75900"/>
                  <a:pt x="236294" y="228564"/>
                  <a:pt x="252434" y="262960"/>
                </a:cubicBezTo>
                <a:cubicBezTo>
                  <a:pt x="268574" y="297356"/>
                  <a:pt x="258520" y="265606"/>
                  <a:pt x="244497" y="239148"/>
                </a:cubicBezTo>
                <a:cubicBezTo>
                  <a:pt x="230474" y="212690"/>
                  <a:pt x="186289" y="134372"/>
                  <a:pt x="168297" y="104210"/>
                </a:cubicBezTo>
                <a:cubicBezTo>
                  <a:pt x="150305" y="74048"/>
                  <a:pt x="161682" y="74312"/>
                  <a:pt x="136547" y="58173"/>
                </a:cubicBezTo>
                <a:cubicBezTo>
                  <a:pt x="111412" y="42034"/>
                  <a:pt x="-1830" y="8431"/>
                  <a:pt x="22" y="4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F198A9A2-6576-4CA8-B9CE-3B6BAE1B36F1}"/>
              </a:ext>
            </a:extLst>
          </p:cNvPr>
          <p:cNvSpPr/>
          <p:nvPr/>
        </p:nvSpPr>
        <p:spPr>
          <a:xfrm>
            <a:off x="3576384" y="2066339"/>
            <a:ext cx="98280" cy="303596"/>
          </a:xfrm>
          <a:custGeom>
            <a:avLst/>
            <a:gdLst>
              <a:gd name="connsiteX0" fmla="*/ 254 w 98280"/>
              <a:gd name="connsiteY0" fmla="*/ 586 h 303596"/>
              <a:gd name="connsiteX1" fmla="*/ 66929 w 98280"/>
              <a:gd name="connsiteY1" fmla="*/ 111711 h 303596"/>
              <a:gd name="connsiteX2" fmla="*/ 89154 w 98280"/>
              <a:gd name="connsiteY2" fmla="*/ 297449 h 303596"/>
              <a:gd name="connsiteX3" fmla="*/ 92329 w 98280"/>
              <a:gd name="connsiteY3" fmla="*/ 249824 h 303596"/>
              <a:gd name="connsiteX4" fmla="*/ 93916 w 98280"/>
              <a:gd name="connsiteY4" fmla="*/ 157749 h 303596"/>
              <a:gd name="connsiteX5" fmla="*/ 254 w 98280"/>
              <a:gd name="connsiteY5" fmla="*/ 586 h 30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80" h="303596">
                <a:moveTo>
                  <a:pt x="254" y="586"/>
                </a:moveTo>
                <a:cubicBezTo>
                  <a:pt x="-4244" y="-7087"/>
                  <a:pt x="52112" y="62234"/>
                  <a:pt x="66929" y="111711"/>
                </a:cubicBezTo>
                <a:cubicBezTo>
                  <a:pt x="81746" y="161188"/>
                  <a:pt x="84921" y="274430"/>
                  <a:pt x="89154" y="297449"/>
                </a:cubicBezTo>
                <a:cubicBezTo>
                  <a:pt x="93387" y="320468"/>
                  <a:pt x="91535" y="273107"/>
                  <a:pt x="92329" y="249824"/>
                </a:cubicBezTo>
                <a:cubicBezTo>
                  <a:pt x="93123" y="226541"/>
                  <a:pt x="104235" y="196114"/>
                  <a:pt x="93916" y="157749"/>
                </a:cubicBezTo>
                <a:cubicBezTo>
                  <a:pt x="83597" y="119384"/>
                  <a:pt x="4752" y="8259"/>
                  <a:pt x="254" y="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B6E349B6-F0F6-410C-9FB5-7CF0570874C2}"/>
              </a:ext>
            </a:extLst>
          </p:cNvPr>
          <p:cNvSpPr/>
          <p:nvPr/>
        </p:nvSpPr>
        <p:spPr>
          <a:xfrm>
            <a:off x="3401780" y="2847837"/>
            <a:ext cx="100042" cy="317651"/>
          </a:xfrm>
          <a:custGeom>
            <a:avLst/>
            <a:gdLst>
              <a:gd name="connsiteX0" fmla="*/ 97070 w 100042"/>
              <a:gd name="connsiteY0" fmla="*/ 138 h 317651"/>
              <a:gd name="connsiteX1" fmla="*/ 87545 w 100042"/>
              <a:gd name="connsiteY1" fmla="*/ 130313 h 317651"/>
              <a:gd name="connsiteX2" fmla="*/ 3408 w 100042"/>
              <a:gd name="connsiteY2" fmla="*/ 311288 h 317651"/>
              <a:gd name="connsiteX3" fmla="*/ 20870 w 100042"/>
              <a:gd name="connsiteY3" fmla="*/ 265251 h 317651"/>
              <a:gd name="connsiteX4" fmla="*/ 62145 w 100042"/>
              <a:gd name="connsiteY4" fmla="*/ 154126 h 317651"/>
              <a:gd name="connsiteX5" fmla="*/ 97070 w 100042"/>
              <a:gd name="connsiteY5" fmla="*/ 138 h 31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42" h="317651">
                <a:moveTo>
                  <a:pt x="97070" y="138"/>
                </a:moveTo>
                <a:cubicBezTo>
                  <a:pt x="101303" y="-3831"/>
                  <a:pt x="103155" y="78455"/>
                  <a:pt x="87545" y="130313"/>
                </a:cubicBezTo>
                <a:cubicBezTo>
                  <a:pt x="71935" y="182171"/>
                  <a:pt x="14520" y="288798"/>
                  <a:pt x="3408" y="311288"/>
                </a:cubicBezTo>
                <a:cubicBezTo>
                  <a:pt x="-7705" y="333778"/>
                  <a:pt x="11081" y="291445"/>
                  <a:pt x="20870" y="265251"/>
                </a:cubicBezTo>
                <a:cubicBezTo>
                  <a:pt x="30659" y="239057"/>
                  <a:pt x="49974" y="194607"/>
                  <a:pt x="62145" y="154126"/>
                </a:cubicBezTo>
                <a:cubicBezTo>
                  <a:pt x="74316" y="113645"/>
                  <a:pt x="92837" y="4107"/>
                  <a:pt x="97070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F023C74B-AE51-499B-BFDC-961861883BE4}"/>
              </a:ext>
            </a:extLst>
          </p:cNvPr>
          <p:cNvSpPr/>
          <p:nvPr/>
        </p:nvSpPr>
        <p:spPr>
          <a:xfrm>
            <a:off x="3200441" y="2957651"/>
            <a:ext cx="187005" cy="280458"/>
          </a:xfrm>
          <a:custGeom>
            <a:avLst/>
            <a:gdLst>
              <a:gd name="connsiteX0" fmla="*/ 184109 w 187005"/>
              <a:gd name="connsiteY0" fmla="*/ 1449 h 280458"/>
              <a:gd name="connsiteX1" fmla="*/ 165059 w 187005"/>
              <a:gd name="connsiteY1" fmla="*/ 93524 h 280458"/>
              <a:gd name="connsiteX2" fmla="*/ 7897 w 187005"/>
              <a:gd name="connsiteY2" fmla="*/ 274499 h 280458"/>
              <a:gd name="connsiteX3" fmla="*/ 36472 w 187005"/>
              <a:gd name="connsiteY3" fmla="*/ 230049 h 280458"/>
              <a:gd name="connsiteX4" fmla="*/ 149184 w 187005"/>
              <a:gd name="connsiteY4" fmla="*/ 161787 h 280458"/>
              <a:gd name="connsiteX5" fmla="*/ 184109 w 187005"/>
              <a:gd name="connsiteY5" fmla="*/ 1449 h 28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005" h="280458">
                <a:moveTo>
                  <a:pt x="184109" y="1449"/>
                </a:moveTo>
                <a:cubicBezTo>
                  <a:pt x="186755" y="-9928"/>
                  <a:pt x="194428" y="48016"/>
                  <a:pt x="165059" y="93524"/>
                </a:cubicBezTo>
                <a:cubicBezTo>
                  <a:pt x="135690" y="139032"/>
                  <a:pt x="29328" y="251745"/>
                  <a:pt x="7897" y="274499"/>
                </a:cubicBezTo>
                <a:cubicBezTo>
                  <a:pt x="-13534" y="297253"/>
                  <a:pt x="12924" y="248834"/>
                  <a:pt x="36472" y="230049"/>
                </a:cubicBezTo>
                <a:cubicBezTo>
                  <a:pt x="60020" y="211264"/>
                  <a:pt x="124578" y="194595"/>
                  <a:pt x="149184" y="161787"/>
                </a:cubicBezTo>
                <a:cubicBezTo>
                  <a:pt x="173790" y="128979"/>
                  <a:pt x="181463" y="12826"/>
                  <a:pt x="184109" y="1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5BA4DC00-AE12-4726-BB68-AEB61EBD5AD9}"/>
              </a:ext>
            </a:extLst>
          </p:cNvPr>
          <p:cNvSpPr/>
          <p:nvPr/>
        </p:nvSpPr>
        <p:spPr>
          <a:xfrm>
            <a:off x="3333544" y="2063741"/>
            <a:ext cx="102998" cy="365851"/>
          </a:xfrm>
          <a:custGeom>
            <a:avLst/>
            <a:gdLst>
              <a:gd name="connsiteX0" fmla="*/ 206 w 102998"/>
              <a:gd name="connsiteY0" fmla="*/ 9 h 365851"/>
              <a:gd name="connsiteX1" fmla="*/ 74819 w 102998"/>
              <a:gd name="connsiteY1" fmla="*/ 149234 h 365851"/>
              <a:gd name="connsiteX2" fmla="*/ 52594 w 102998"/>
              <a:gd name="connsiteY2" fmla="*/ 358784 h 365851"/>
              <a:gd name="connsiteX3" fmla="*/ 65294 w 102998"/>
              <a:gd name="connsiteY3" fmla="*/ 301634 h 365851"/>
              <a:gd name="connsiteX4" fmla="*/ 101806 w 102998"/>
              <a:gd name="connsiteY4" fmla="*/ 155584 h 365851"/>
              <a:gd name="connsiteX5" fmla="*/ 206 w 102998"/>
              <a:gd name="connsiteY5" fmla="*/ 9 h 36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98" h="365851">
                <a:moveTo>
                  <a:pt x="206" y="9"/>
                </a:moveTo>
                <a:cubicBezTo>
                  <a:pt x="-4292" y="-1049"/>
                  <a:pt x="66088" y="89438"/>
                  <a:pt x="74819" y="149234"/>
                </a:cubicBezTo>
                <a:cubicBezTo>
                  <a:pt x="83550" y="209030"/>
                  <a:pt x="54182" y="333384"/>
                  <a:pt x="52594" y="358784"/>
                </a:cubicBezTo>
                <a:cubicBezTo>
                  <a:pt x="51007" y="384184"/>
                  <a:pt x="57092" y="335500"/>
                  <a:pt x="65294" y="301634"/>
                </a:cubicBezTo>
                <a:cubicBezTo>
                  <a:pt x="73496" y="267768"/>
                  <a:pt x="110008" y="203209"/>
                  <a:pt x="101806" y="155584"/>
                </a:cubicBezTo>
                <a:cubicBezTo>
                  <a:pt x="93604" y="107959"/>
                  <a:pt x="4704" y="1067"/>
                  <a:pt x="20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C5FAF480-A914-4E84-A5AC-872B1DD43B28}"/>
              </a:ext>
            </a:extLst>
          </p:cNvPr>
          <p:cNvSpPr/>
          <p:nvPr/>
        </p:nvSpPr>
        <p:spPr>
          <a:xfrm>
            <a:off x="3536880" y="2302545"/>
            <a:ext cx="46213" cy="364221"/>
          </a:xfrm>
          <a:custGeom>
            <a:avLst/>
            <a:gdLst>
              <a:gd name="connsiteX0" fmla="*/ 70 w 46213"/>
              <a:gd name="connsiteY0" fmla="*/ 918 h 364221"/>
              <a:gd name="connsiteX1" fmla="*/ 46108 w 46213"/>
              <a:gd name="connsiteY1" fmla="*/ 99343 h 364221"/>
              <a:gd name="connsiteX2" fmla="*/ 12770 w 46213"/>
              <a:gd name="connsiteY2" fmla="*/ 353343 h 364221"/>
              <a:gd name="connsiteX3" fmla="*/ 15945 w 46213"/>
              <a:gd name="connsiteY3" fmla="*/ 300955 h 364221"/>
              <a:gd name="connsiteX4" fmla="*/ 34995 w 46213"/>
              <a:gd name="connsiteY4" fmla="*/ 148555 h 364221"/>
              <a:gd name="connsiteX5" fmla="*/ 70 w 46213"/>
              <a:gd name="connsiteY5" fmla="*/ 918 h 3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13" h="364221">
                <a:moveTo>
                  <a:pt x="70" y="918"/>
                </a:moveTo>
                <a:cubicBezTo>
                  <a:pt x="1922" y="-7284"/>
                  <a:pt x="43991" y="40606"/>
                  <a:pt x="46108" y="99343"/>
                </a:cubicBezTo>
                <a:cubicBezTo>
                  <a:pt x="48225" y="158080"/>
                  <a:pt x="17797" y="319741"/>
                  <a:pt x="12770" y="353343"/>
                </a:cubicBezTo>
                <a:cubicBezTo>
                  <a:pt x="7743" y="386945"/>
                  <a:pt x="12241" y="335086"/>
                  <a:pt x="15945" y="300955"/>
                </a:cubicBezTo>
                <a:cubicBezTo>
                  <a:pt x="19649" y="266824"/>
                  <a:pt x="36582" y="195386"/>
                  <a:pt x="34995" y="148555"/>
                </a:cubicBezTo>
                <a:cubicBezTo>
                  <a:pt x="33408" y="101724"/>
                  <a:pt x="-1782" y="9120"/>
                  <a:pt x="70" y="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AFAD4FE2-072E-4DCB-A407-E3300CBE8FD7}"/>
              </a:ext>
            </a:extLst>
          </p:cNvPr>
          <p:cNvSpPr/>
          <p:nvPr/>
        </p:nvSpPr>
        <p:spPr>
          <a:xfrm>
            <a:off x="3354141" y="2441547"/>
            <a:ext cx="72222" cy="241591"/>
          </a:xfrm>
          <a:custGeom>
            <a:avLst/>
            <a:gdLst>
              <a:gd name="connsiteX0" fmla="*/ 44697 w 72222"/>
              <a:gd name="connsiteY0" fmla="*/ 28 h 241591"/>
              <a:gd name="connsiteX1" fmla="*/ 51047 w 72222"/>
              <a:gd name="connsiteY1" fmla="*/ 127028 h 241591"/>
              <a:gd name="connsiteX2" fmla="*/ 247 w 72222"/>
              <a:gd name="connsiteY2" fmla="*/ 239741 h 241591"/>
              <a:gd name="connsiteX3" fmla="*/ 30409 w 72222"/>
              <a:gd name="connsiteY3" fmla="*/ 200053 h 241591"/>
              <a:gd name="connsiteX4" fmla="*/ 71684 w 72222"/>
              <a:gd name="connsiteY4" fmla="*/ 138141 h 241591"/>
              <a:gd name="connsiteX5" fmla="*/ 44697 w 72222"/>
              <a:gd name="connsiteY5" fmla="*/ 28 h 24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22" h="241591">
                <a:moveTo>
                  <a:pt x="44697" y="28"/>
                </a:moveTo>
                <a:cubicBezTo>
                  <a:pt x="41258" y="-1824"/>
                  <a:pt x="58455" y="87076"/>
                  <a:pt x="51047" y="127028"/>
                </a:cubicBezTo>
                <a:cubicBezTo>
                  <a:pt x="43639" y="166980"/>
                  <a:pt x="3687" y="227570"/>
                  <a:pt x="247" y="239741"/>
                </a:cubicBezTo>
                <a:cubicBezTo>
                  <a:pt x="-3193" y="251912"/>
                  <a:pt x="30409" y="200053"/>
                  <a:pt x="30409" y="200053"/>
                </a:cubicBezTo>
                <a:cubicBezTo>
                  <a:pt x="42315" y="183120"/>
                  <a:pt x="66922" y="170155"/>
                  <a:pt x="71684" y="138141"/>
                </a:cubicBezTo>
                <a:cubicBezTo>
                  <a:pt x="76446" y="106127"/>
                  <a:pt x="48136" y="1880"/>
                  <a:pt x="44697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397358F5-6642-4356-AFF7-8705E9AD2939}"/>
              </a:ext>
            </a:extLst>
          </p:cNvPr>
          <p:cNvSpPr/>
          <p:nvPr/>
        </p:nvSpPr>
        <p:spPr>
          <a:xfrm>
            <a:off x="3470242" y="2293925"/>
            <a:ext cx="113698" cy="426247"/>
          </a:xfrm>
          <a:custGeom>
            <a:avLst/>
            <a:gdLst>
              <a:gd name="connsiteX0" fmla="*/ 38133 w 113698"/>
              <a:gd name="connsiteY0" fmla="*/ 13 h 426247"/>
              <a:gd name="connsiteX1" fmla="*/ 7971 w 113698"/>
              <a:gd name="connsiteY1" fmla="*/ 134950 h 426247"/>
              <a:gd name="connsiteX2" fmla="*/ 107983 w 113698"/>
              <a:gd name="connsiteY2" fmla="*/ 411175 h 426247"/>
              <a:gd name="connsiteX3" fmla="*/ 92108 w 113698"/>
              <a:gd name="connsiteY3" fmla="*/ 373075 h 426247"/>
              <a:gd name="connsiteX4" fmla="*/ 14321 w 113698"/>
              <a:gd name="connsiteY4" fmla="*/ 231788 h 426247"/>
              <a:gd name="connsiteX5" fmla="*/ 33 w 113698"/>
              <a:gd name="connsiteY5" fmla="*/ 127013 h 426247"/>
              <a:gd name="connsiteX6" fmla="*/ 38133 w 113698"/>
              <a:gd name="connsiteY6" fmla="*/ 13 h 42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698" h="426247">
                <a:moveTo>
                  <a:pt x="38133" y="13"/>
                </a:moveTo>
                <a:cubicBezTo>
                  <a:pt x="39456" y="1336"/>
                  <a:pt x="-3671" y="66423"/>
                  <a:pt x="7971" y="134950"/>
                </a:cubicBezTo>
                <a:cubicBezTo>
                  <a:pt x="19613" y="203477"/>
                  <a:pt x="93960" y="371488"/>
                  <a:pt x="107983" y="411175"/>
                </a:cubicBezTo>
                <a:cubicBezTo>
                  <a:pt x="122006" y="450863"/>
                  <a:pt x="107718" y="402973"/>
                  <a:pt x="92108" y="373075"/>
                </a:cubicBezTo>
                <a:cubicBezTo>
                  <a:pt x="76498" y="343177"/>
                  <a:pt x="29667" y="272798"/>
                  <a:pt x="14321" y="231788"/>
                </a:cubicBezTo>
                <a:cubicBezTo>
                  <a:pt x="-1025" y="190778"/>
                  <a:pt x="1356" y="162203"/>
                  <a:pt x="33" y="127013"/>
                </a:cubicBezTo>
                <a:cubicBezTo>
                  <a:pt x="-1290" y="91823"/>
                  <a:pt x="36810" y="-1310"/>
                  <a:pt x="3813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54D442B7-02DE-4F71-8537-39F52A43EDA0}"/>
              </a:ext>
            </a:extLst>
          </p:cNvPr>
          <p:cNvSpPr/>
          <p:nvPr/>
        </p:nvSpPr>
        <p:spPr>
          <a:xfrm>
            <a:off x="3462186" y="2587569"/>
            <a:ext cx="88483" cy="239487"/>
          </a:xfrm>
          <a:custGeom>
            <a:avLst/>
            <a:gdLst>
              <a:gd name="connsiteX0" fmla="*/ 152 w 88483"/>
              <a:gd name="connsiteY0" fmla="*/ 56 h 239487"/>
              <a:gd name="connsiteX1" fmla="*/ 63652 w 88483"/>
              <a:gd name="connsiteY1" fmla="*/ 114356 h 239487"/>
              <a:gd name="connsiteX2" fmla="*/ 68414 w 88483"/>
              <a:gd name="connsiteY2" fmla="*/ 238181 h 239487"/>
              <a:gd name="connsiteX3" fmla="*/ 77939 w 88483"/>
              <a:gd name="connsiteY3" fmla="*/ 174681 h 239487"/>
              <a:gd name="connsiteX4" fmla="*/ 84289 w 88483"/>
              <a:gd name="connsiteY4" fmla="*/ 100069 h 239487"/>
              <a:gd name="connsiteX5" fmla="*/ 152 w 88483"/>
              <a:gd name="connsiteY5" fmla="*/ 56 h 23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83" h="239487">
                <a:moveTo>
                  <a:pt x="152" y="56"/>
                </a:moveTo>
                <a:cubicBezTo>
                  <a:pt x="-3287" y="2437"/>
                  <a:pt x="52275" y="74669"/>
                  <a:pt x="63652" y="114356"/>
                </a:cubicBezTo>
                <a:cubicBezTo>
                  <a:pt x="75029" y="154044"/>
                  <a:pt x="66033" y="228127"/>
                  <a:pt x="68414" y="238181"/>
                </a:cubicBezTo>
                <a:cubicBezTo>
                  <a:pt x="70795" y="248235"/>
                  <a:pt x="75293" y="197700"/>
                  <a:pt x="77939" y="174681"/>
                </a:cubicBezTo>
                <a:cubicBezTo>
                  <a:pt x="80585" y="151662"/>
                  <a:pt x="95666" y="129438"/>
                  <a:pt x="84289" y="100069"/>
                </a:cubicBezTo>
                <a:cubicBezTo>
                  <a:pt x="72912" y="70700"/>
                  <a:pt x="3591" y="-2325"/>
                  <a:pt x="152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6B3FB581-279F-43DA-9D12-E6FD429286B3}"/>
              </a:ext>
            </a:extLst>
          </p:cNvPr>
          <p:cNvSpPr/>
          <p:nvPr/>
        </p:nvSpPr>
        <p:spPr>
          <a:xfrm>
            <a:off x="3431278" y="2650751"/>
            <a:ext cx="81698" cy="240115"/>
          </a:xfrm>
          <a:custGeom>
            <a:avLst/>
            <a:gdLst>
              <a:gd name="connsiteX0" fmla="*/ 897 w 81698"/>
              <a:gd name="connsiteY0" fmla="*/ 374 h 240115"/>
              <a:gd name="connsiteX1" fmla="*/ 37410 w 81698"/>
              <a:gd name="connsiteY1" fmla="*/ 86099 h 240115"/>
              <a:gd name="connsiteX2" fmla="*/ 69160 w 81698"/>
              <a:gd name="connsiteY2" fmla="*/ 168649 h 240115"/>
              <a:gd name="connsiteX3" fmla="*/ 56460 w 81698"/>
              <a:gd name="connsiteY3" fmla="*/ 240087 h 240115"/>
              <a:gd name="connsiteX4" fmla="*/ 75510 w 81698"/>
              <a:gd name="connsiteY4" fmla="*/ 176587 h 240115"/>
              <a:gd name="connsiteX5" fmla="*/ 77097 w 81698"/>
              <a:gd name="connsiteY5" fmla="*/ 121024 h 240115"/>
              <a:gd name="connsiteX6" fmla="*/ 897 w 81698"/>
              <a:gd name="connsiteY6" fmla="*/ 374 h 24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98" h="240115">
                <a:moveTo>
                  <a:pt x="897" y="374"/>
                </a:moveTo>
                <a:cubicBezTo>
                  <a:pt x="-5718" y="-5447"/>
                  <a:pt x="26033" y="58053"/>
                  <a:pt x="37410" y="86099"/>
                </a:cubicBezTo>
                <a:cubicBezTo>
                  <a:pt x="48787" y="114145"/>
                  <a:pt x="65985" y="142984"/>
                  <a:pt x="69160" y="168649"/>
                </a:cubicBezTo>
                <a:cubicBezTo>
                  <a:pt x="72335" y="194314"/>
                  <a:pt x="55402" y="238764"/>
                  <a:pt x="56460" y="240087"/>
                </a:cubicBezTo>
                <a:cubicBezTo>
                  <a:pt x="57518" y="241410"/>
                  <a:pt x="72071" y="196431"/>
                  <a:pt x="75510" y="176587"/>
                </a:cubicBezTo>
                <a:cubicBezTo>
                  <a:pt x="78950" y="156743"/>
                  <a:pt x="86622" y="148011"/>
                  <a:pt x="77097" y="121024"/>
                </a:cubicBezTo>
                <a:cubicBezTo>
                  <a:pt x="67572" y="94037"/>
                  <a:pt x="7512" y="6195"/>
                  <a:pt x="897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C088D869-BE2A-4D76-B5CB-8393FF61BF8F}"/>
              </a:ext>
            </a:extLst>
          </p:cNvPr>
          <p:cNvSpPr/>
          <p:nvPr/>
        </p:nvSpPr>
        <p:spPr>
          <a:xfrm>
            <a:off x="3325139" y="2701920"/>
            <a:ext cx="98417" cy="285685"/>
          </a:xfrm>
          <a:custGeom>
            <a:avLst/>
            <a:gdLst>
              <a:gd name="connsiteX0" fmla="*/ 65761 w 98417"/>
              <a:gd name="connsiteY0" fmla="*/ 5 h 285685"/>
              <a:gd name="connsiteX1" fmla="*/ 72111 w 98417"/>
              <a:gd name="connsiteY1" fmla="*/ 128593 h 285685"/>
              <a:gd name="connsiteX2" fmla="*/ 2261 w 98417"/>
              <a:gd name="connsiteY2" fmla="*/ 280993 h 285685"/>
              <a:gd name="connsiteX3" fmla="*/ 24486 w 98417"/>
              <a:gd name="connsiteY3" fmla="*/ 236543 h 285685"/>
              <a:gd name="connsiteX4" fmla="*/ 97511 w 98417"/>
              <a:gd name="connsiteY4" fmla="*/ 133355 h 285685"/>
              <a:gd name="connsiteX5" fmla="*/ 65761 w 98417"/>
              <a:gd name="connsiteY5" fmla="*/ 5 h 28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17" h="285685">
                <a:moveTo>
                  <a:pt x="65761" y="5"/>
                </a:moveTo>
                <a:cubicBezTo>
                  <a:pt x="61528" y="-789"/>
                  <a:pt x="82694" y="81762"/>
                  <a:pt x="72111" y="128593"/>
                </a:cubicBezTo>
                <a:cubicBezTo>
                  <a:pt x="61528" y="175424"/>
                  <a:pt x="10198" y="263001"/>
                  <a:pt x="2261" y="280993"/>
                </a:cubicBezTo>
                <a:cubicBezTo>
                  <a:pt x="-5677" y="298985"/>
                  <a:pt x="8611" y="261149"/>
                  <a:pt x="24486" y="236543"/>
                </a:cubicBezTo>
                <a:cubicBezTo>
                  <a:pt x="40361" y="211937"/>
                  <a:pt x="90632" y="166957"/>
                  <a:pt x="97511" y="133355"/>
                </a:cubicBezTo>
                <a:cubicBezTo>
                  <a:pt x="104390" y="99753"/>
                  <a:pt x="69994" y="799"/>
                  <a:pt x="6576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01B1D283-843E-464B-A150-8E41E7AC7179}"/>
              </a:ext>
            </a:extLst>
          </p:cNvPr>
          <p:cNvSpPr/>
          <p:nvPr/>
        </p:nvSpPr>
        <p:spPr>
          <a:xfrm>
            <a:off x="3334333" y="3003545"/>
            <a:ext cx="102264" cy="292906"/>
          </a:xfrm>
          <a:custGeom>
            <a:avLst/>
            <a:gdLst>
              <a:gd name="connsiteX0" fmla="*/ 85142 w 102264"/>
              <a:gd name="connsiteY0" fmla="*/ 5 h 292906"/>
              <a:gd name="connsiteX1" fmla="*/ 77205 w 102264"/>
              <a:gd name="connsiteY1" fmla="*/ 128593 h 292906"/>
              <a:gd name="connsiteX2" fmla="*/ 2592 w 102264"/>
              <a:gd name="connsiteY2" fmla="*/ 288930 h 292906"/>
              <a:gd name="connsiteX3" fmla="*/ 24817 w 102264"/>
              <a:gd name="connsiteY3" fmla="*/ 234955 h 292906"/>
              <a:gd name="connsiteX4" fmla="*/ 99430 w 102264"/>
              <a:gd name="connsiteY4" fmla="*/ 133355 h 292906"/>
              <a:gd name="connsiteX5" fmla="*/ 85142 w 102264"/>
              <a:gd name="connsiteY5" fmla="*/ 5 h 29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264" h="292906">
                <a:moveTo>
                  <a:pt x="85142" y="5"/>
                </a:moveTo>
                <a:cubicBezTo>
                  <a:pt x="81438" y="-789"/>
                  <a:pt x="90963" y="80439"/>
                  <a:pt x="77205" y="128593"/>
                </a:cubicBezTo>
                <a:cubicBezTo>
                  <a:pt x="63447" y="176747"/>
                  <a:pt x="11323" y="271203"/>
                  <a:pt x="2592" y="288930"/>
                </a:cubicBezTo>
                <a:cubicBezTo>
                  <a:pt x="-6139" y="306657"/>
                  <a:pt x="8677" y="260884"/>
                  <a:pt x="24817" y="234955"/>
                </a:cubicBezTo>
                <a:cubicBezTo>
                  <a:pt x="40957" y="209026"/>
                  <a:pt x="89111" y="169338"/>
                  <a:pt x="99430" y="133355"/>
                </a:cubicBezTo>
                <a:cubicBezTo>
                  <a:pt x="109749" y="97372"/>
                  <a:pt x="88846" y="799"/>
                  <a:pt x="8514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C5E1717C-281D-46D8-9930-8B6FE26A1D79}"/>
              </a:ext>
            </a:extLst>
          </p:cNvPr>
          <p:cNvSpPr/>
          <p:nvPr/>
        </p:nvSpPr>
        <p:spPr>
          <a:xfrm>
            <a:off x="3406566" y="2733655"/>
            <a:ext cx="67099" cy="252721"/>
          </a:xfrm>
          <a:custGeom>
            <a:avLst/>
            <a:gdLst>
              <a:gd name="connsiteX0" fmla="*/ 28784 w 67099"/>
              <a:gd name="connsiteY0" fmla="*/ 20 h 252721"/>
              <a:gd name="connsiteX1" fmla="*/ 51009 w 67099"/>
              <a:gd name="connsiteY1" fmla="*/ 131783 h 252721"/>
              <a:gd name="connsiteX2" fmla="*/ 1797 w 67099"/>
              <a:gd name="connsiteY2" fmla="*/ 249258 h 252721"/>
              <a:gd name="connsiteX3" fmla="*/ 16084 w 67099"/>
              <a:gd name="connsiteY3" fmla="*/ 212745 h 252721"/>
              <a:gd name="connsiteX4" fmla="*/ 66884 w 67099"/>
              <a:gd name="connsiteY4" fmla="*/ 122258 h 252721"/>
              <a:gd name="connsiteX5" fmla="*/ 28784 w 67099"/>
              <a:gd name="connsiteY5" fmla="*/ 20 h 25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99" h="252721">
                <a:moveTo>
                  <a:pt x="28784" y="20"/>
                </a:moveTo>
                <a:cubicBezTo>
                  <a:pt x="26138" y="1608"/>
                  <a:pt x="55507" y="90243"/>
                  <a:pt x="51009" y="131783"/>
                </a:cubicBezTo>
                <a:cubicBezTo>
                  <a:pt x="46511" y="173323"/>
                  <a:pt x="7618" y="235764"/>
                  <a:pt x="1797" y="249258"/>
                </a:cubicBezTo>
                <a:cubicBezTo>
                  <a:pt x="-4024" y="262752"/>
                  <a:pt x="5236" y="233912"/>
                  <a:pt x="16084" y="212745"/>
                </a:cubicBezTo>
                <a:cubicBezTo>
                  <a:pt x="26932" y="191578"/>
                  <a:pt x="63444" y="155596"/>
                  <a:pt x="66884" y="122258"/>
                </a:cubicBezTo>
                <a:cubicBezTo>
                  <a:pt x="70324" y="88920"/>
                  <a:pt x="31430" y="-1568"/>
                  <a:pt x="28784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257BDD27-D2BD-47BB-B230-5A26EF761C47}"/>
              </a:ext>
            </a:extLst>
          </p:cNvPr>
          <p:cNvSpPr/>
          <p:nvPr/>
        </p:nvSpPr>
        <p:spPr>
          <a:xfrm>
            <a:off x="3245707" y="3074873"/>
            <a:ext cx="138347" cy="217352"/>
          </a:xfrm>
          <a:custGeom>
            <a:avLst/>
            <a:gdLst>
              <a:gd name="connsiteX0" fmla="*/ 135668 w 138347"/>
              <a:gd name="connsiteY0" fmla="*/ 115 h 217352"/>
              <a:gd name="connsiteX1" fmla="*/ 119793 w 138347"/>
              <a:gd name="connsiteY1" fmla="*/ 85840 h 217352"/>
              <a:gd name="connsiteX2" fmla="*/ 2318 w 138347"/>
              <a:gd name="connsiteY2" fmla="*/ 214427 h 217352"/>
              <a:gd name="connsiteX3" fmla="*/ 48356 w 138347"/>
              <a:gd name="connsiteY3" fmla="*/ 169977 h 217352"/>
              <a:gd name="connsiteX4" fmla="*/ 129318 w 138347"/>
              <a:gd name="connsiteY4" fmla="*/ 103302 h 217352"/>
              <a:gd name="connsiteX5" fmla="*/ 135668 w 138347"/>
              <a:gd name="connsiteY5" fmla="*/ 115 h 21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347" h="217352">
                <a:moveTo>
                  <a:pt x="135668" y="115"/>
                </a:moveTo>
                <a:cubicBezTo>
                  <a:pt x="134081" y="-2795"/>
                  <a:pt x="142018" y="50121"/>
                  <a:pt x="119793" y="85840"/>
                </a:cubicBezTo>
                <a:cubicBezTo>
                  <a:pt x="97568" y="121559"/>
                  <a:pt x="14224" y="200404"/>
                  <a:pt x="2318" y="214427"/>
                </a:cubicBezTo>
                <a:cubicBezTo>
                  <a:pt x="-9588" y="228450"/>
                  <a:pt x="27189" y="188498"/>
                  <a:pt x="48356" y="169977"/>
                </a:cubicBezTo>
                <a:cubicBezTo>
                  <a:pt x="69523" y="151456"/>
                  <a:pt x="115295" y="128437"/>
                  <a:pt x="129318" y="103302"/>
                </a:cubicBezTo>
                <a:cubicBezTo>
                  <a:pt x="143341" y="78167"/>
                  <a:pt x="137255" y="3025"/>
                  <a:pt x="135668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C2BD5D31-60DE-4964-AF8E-D543389C88D6}"/>
              </a:ext>
            </a:extLst>
          </p:cNvPr>
          <p:cNvSpPr/>
          <p:nvPr/>
        </p:nvSpPr>
        <p:spPr>
          <a:xfrm>
            <a:off x="2398629" y="2811433"/>
            <a:ext cx="186585" cy="346097"/>
          </a:xfrm>
          <a:custGeom>
            <a:avLst/>
            <a:gdLst>
              <a:gd name="connsiteX0" fmla="*/ 31834 w 186585"/>
              <a:gd name="connsiteY0" fmla="*/ 30 h 346097"/>
              <a:gd name="connsiteX1" fmla="*/ 6434 w 186585"/>
              <a:gd name="connsiteY1" fmla="*/ 114330 h 346097"/>
              <a:gd name="connsiteX2" fmla="*/ 174709 w 186585"/>
              <a:gd name="connsiteY2" fmla="*/ 333405 h 346097"/>
              <a:gd name="connsiteX3" fmla="*/ 158834 w 186585"/>
              <a:gd name="connsiteY3" fmla="*/ 308005 h 346097"/>
              <a:gd name="connsiteX4" fmla="*/ 47709 w 186585"/>
              <a:gd name="connsiteY4" fmla="*/ 209580 h 346097"/>
              <a:gd name="connsiteX5" fmla="*/ 1671 w 186585"/>
              <a:gd name="connsiteY5" fmla="*/ 123855 h 346097"/>
              <a:gd name="connsiteX6" fmla="*/ 31834 w 186585"/>
              <a:gd name="connsiteY6" fmla="*/ 30 h 34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585" h="346097">
                <a:moveTo>
                  <a:pt x="31834" y="30"/>
                </a:moveTo>
                <a:cubicBezTo>
                  <a:pt x="32628" y="-1557"/>
                  <a:pt x="-17378" y="58768"/>
                  <a:pt x="6434" y="114330"/>
                </a:cubicBezTo>
                <a:cubicBezTo>
                  <a:pt x="30246" y="169892"/>
                  <a:pt x="149309" y="301126"/>
                  <a:pt x="174709" y="333405"/>
                </a:cubicBezTo>
                <a:cubicBezTo>
                  <a:pt x="200109" y="365684"/>
                  <a:pt x="180001" y="328643"/>
                  <a:pt x="158834" y="308005"/>
                </a:cubicBezTo>
                <a:cubicBezTo>
                  <a:pt x="137667" y="287368"/>
                  <a:pt x="73903" y="240272"/>
                  <a:pt x="47709" y="209580"/>
                </a:cubicBezTo>
                <a:cubicBezTo>
                  <a:pt x="21515" y="178888"/>
                  <a:pt x="7227" y="154811"/>
                  <a:pt x="1671" y="123855"/>
                </a:cubicBezTo>
                <a:cubicBezTo>
                  <a:pt x="-3885" y="92899"/>
                  <a:pt x="31040" y="1617"/>
                  <a:pt x="3183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DDBCA6B7-4C12-46F8-A318-1110C58EBD31}"/>
              </a:ext>
            </a:extLst>
          </p:cNvPr>
          <p:cNvSpPr/>
          <p:nvPr/>
        </p:nvSpPr>
        <p:spPr>
          <a:xfrm>
            <a:off x="2441787" y="2368484"/>
            <a:ext cx="139522" cy="294632"/>
          </a:xfrm>
          <a:custGeom>
            <a:avLst/>
            <a:gdLst>
              <a:gd name="connsiteX0" fmla="*/ 139488 w 139522"/>
              <a:gd name="connsiteY0" fmla="*/ 1654 h 294632"/>
              <a:gd name="connsiteX1" fmla="*/ 39476 w 139522"/>
              <a:gd name="connsiteY1" fmla="*/ 122304 h 294632"/>
              <a:gd name="connsiteX2" fmla="*/ 2963 w 139522"/>
              <a:gd name="connsiteY2" fmla="*/ 290579 h 294632"/>
              <a:gd name="connsiteX3" fmla="*/ 4551 w 139522"/>
              <a:gd name="connsiteY3" fmla="*/ 233429 h 294632"/>
              <a:gd name="connsiteX4" fmla="*/ 23601 w 139522"/>
              <a:gd name="connsiteY4" fmla="*/ 133416 h 294632"/>
              <a:gd name="connsiteX5" fmla="*/ 50588 w 139522"/>
              <a:gd name="connsiteY5" fmla="*/ 57216 h 294632"/>
              <a:gd name="connsiteX6" fmla="*/ 139488 w 139522"/>
              <a:gd name="connsiteY6" fmla="*/ 1654 h 29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522" h="294632">
                <a:moveTo>
                  <a:pt x="139488" y="1654"/>
                </a:moveTo>
                <a:cubicBezTo>
                  <a:pt x="137636" y="12502"/>
                  <a:pt x="62230" y="74150"/>
                  <a:pt x="39476" y="122304"/>
                </a:cubicBezTo>
                <a:cubicBezTo>
                  <a:pt x="16722" y="170458"/>
                  <a:pt x="8784" y="272058"/>
                  <a:pt x="2963" y="290579"/>
                </a:cubicBezTo>
                <a:cubicBezTo>
                  <a:pt x="-2858" y="309100"/>
                  <a:pt x="1111" y="259623"/>
                  <a:pt x="4551" y="233429"/>
                </a:cubicBezTo>
                <a:cubicBezTo>
                  <a:pt x="7991" y="207235"/>
                  <a:pt x="15928" y="162785"/>
                  <a:pt x="23601" y="133416"/>
                </a:cubicBezTo>
                <a:cubicBezTo>
                  <a:pt x="31274" y="104047"/>
                  <a:pt x="33126" y="78383"/>
                  <a:pt x="50588" y="57216"/>
                </a:cubicBezTo>
                <a:cubicBezTo>
                  <a:pt x="68050" y="36049"/>
                  <a:pt x="141340" y="-9194"/>
                  <a:pt x="139488" y="1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823B88A2-58ED-4475-A87B-00192CF0A09F}"/>
              </a:ext>
            </a:extLst>
          </p:cNvPr>
          <p:cNvSpPr/>
          <p:nvPr/>
        </p:nvSpPr>
        <p:spPr>
          <a:xfrm>
            <a:off x="2245895" y="2150458"/>
            <a:ext cx="115178" cy="441414"/>
          </a:xfrm>
          <a:custGeom>
            <a:avLst/>
            <a:gdLst>
              <a:gd name="connsiteX0" fmla="*/ 114718 w 115178"/>
              <a:gd name="connsiteY0" fmla="*/ 605 h 441414"/>
              <a:gd name="connsiteX1" fmla="*/ 41693 w 115178"/>
              <a:gd name="connsiteY1" fmla="*/ 135542 h 441414"/>
              <a:gd name="connsiteX2" fmla="*/ 36930 w 115178"/>
              <a:gd name="connsiteY2" fmla="*/ 429230 h 441414"/>
              <a:gd name="connsiteX3" fmla="*/ 36930 w 115178"/>
              <a:gd name="connsiteY3" fmla="*/ 365730 h 441414"/>
              <a:gd name="connsiteX4" fmla="*/ 2005 w 115178"/>
              <a:gd name="connsiteY4" fmla="*/ 183167 h 441414"/>
              <a:gd name="connsiteX5" fmla="*/ 114718 w 115178"/>
              <a:gd name="connsiteY5" fmla="*/ 605 h 44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178" h="441414">
                <a:moveTo>
                  <a:pt x="114718" y="605"/>
                </a:moveTo>
                <a:cubicBezTo>
                  <a:pt x="121333" y="-7332"/>
                  <a:pt x="54658" y="64105"/>
                  <a:pt x="41693" y="135542"/>
                </a:cubicBezTo>
                <a:cubicBezTo>
                  <a:pt x="28728" y="206980"/>
                  <a:pt x="37724" y="390865"/>
                  <a:pt x="36930" y="429230"/>
                </a:cubicBezTo>
                <a:cubicBezTo>
                  <a:pt x="36136" y="467595"/>
                  <a:pt x="42751" y="406741"/>
                  <a:pt x="36930" y="365730"/>
                </a:cubicBezTo>
                <a:cubicBezTo>
                  <a:pt x="31109" y="324719"/>
                  <a:pt x="-9372" y="242169"/>
                  <a:pt x="2005" y="183167"/>
                </a:cubicBezTo>
                <a:cubicBezTo>
                  <a:pt x="13382" y="124165"/>
                  <a:pt x="108103" y="8542"/>
                  <a:pt x="114718" y="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8C85D611-C214-448B-A9A2-53A787FDE612}"/>
              </a:ext>
            </a:extLst>
          </p:cNvPr>
          <p:cNvSpPr/>
          <p:nvPr/>
        </p:nvSpPr>
        <p:spPr>
          <a:xfrm>
            <a:off x="2450939" y="2323178"/>
            <a:ext cx="312113" cy="769303"/>
          </a:xfrm>
          <a:custGeom>
            <a:avLst/>
            <a:gdLst>
              <a:gd name="connsiteX0" fmla="*/ 311311 w 312113"/>
              <a:gd name="connsiteY0" fmla="*/ 2510 h 769303"/>
              <a:gd name="connsiteX1" fmla="*/ 243049 w 312113"/>
              <a:gd name="connsiteY1" fmla="*/ 99347 h 769303"/>
              <a:gd name="connsiteX2" fmla="*/ 193836 w 312113"/>
              <a:gd name="connsiteY2" fmla="*/ 293022 h 769303"/>
              <a:gd name="connsiteX3" fmla="*/ 212886 w 312113"/>
              <a:gd name="connsiteY3" fmla="*/ 140622 h 769303"/>
              <a:gd name="connsiteX4" fmla="*/ 177961 w 312113"/>
              <a:gd name="connsiteY4" fmla="*/ 408910 h 769303"/>
              <a:gd name="connsiteX5" fmla="*/ 189074 w 312113"/>
              <a:gd name="connsiteY5" fmla="*/ 197772 h 769303"/>
              <a:gd name="connsiteX6" fmla="*/ 128749 w 312113"/>
              <a:gd name="connsiteY6" fmla="*/ 494635 h 769303"/>
              <a:gd name="connsiteX7" fmla="*/ 162086 w 312113"/>
              <a:gd name="connsiteY7" fmla="*/ 267622 h 769303"/>
              <a:gd name="connsiteX8" fmla="*/ 103349 w 312113"/>
              <a:gd name="connsiteY8" fmla="*/ 542260 h 769303"/>
              <a:gd name="connsiteX9" fmla="*/ 111286 w 312113"/>
              <a:gd name="connsiteY9" fmla="*/ 388272 h 769303"/>
              <a:gd name="connsiteX10" fmla="*/ 106524 w 312113"/>
              <a:gd name="connsiteY10" fmla="*/ 623222 h 769303"/>
              <a:gd name="connsiteX11" fmla="*/ 109699 w 312113"/>
              <a:gd name="connsiteY11" fmla="*/ 588297 h 769303"/>
              <a:gd name="connsiteX12" fmla="*/ 216061 w 312113"/>
              <a:gd name="connsiteY12" fmla="*/ 764510 h 769303"/>
              <a:gd name="connsiteX13" fmla="*/ 122399 w 312113"/>
              <a:gd name="connsiteY13" fmla="*/ 642272 h 769303"/>
              <a:gd name="connsiteX14" fmla="*/ 212886 w 312113"/>
              <a:gd name="connsiteY14" fmla="*/ 766097 h 769303"/>
              <a:gd name="connsiteX15" fmla="*/ 117636 w 312113"/>
              <a:gd name="connsiteY15" fmla="*/ 664497 h 769303"/>
              <a:gd name="connsiteX16" fmla="*/ 201774 w 312113"/>
              <a:gd name="connsiteY16" fmla="*/ 769272 h 769303"/>
              <a:gd name="connsiteX17" fmla="*/ 111286 w 312113"/>
              <a:gd name="connsiteY17" fmla="*/ 651797 h 769303"/>
              <a:gd name="connsiteX18" fmla="*/ 104936 w 312113"/>
              <a:gd name="connsiteY18" fmla="*/ 670847 h 769303"/>
              <a:gd name="connsiteX19" fmla="*/ 161 w 312113"/>
              <a:gd name="connsiteY19" fmla="*/ 437485 h 769303"/>
              <a:gd name="connsiteX20" fmla="*/ 131924 w 312113"/>
              <a:gd name="connsiteY20" fmla="*/ 189835 h 769303"/>
              <a:gd name="connsiteX21" fmla="*/ 193836 w 312113"/>
              <a:gd name="connsiteY21" fmla="*/ 43785 h 769303"/>
              <a:gd name="connsiteX22" fmla="*/ 311311 w 312113"/>
              <a:gd name="connsiteY22" fmla="*/ 2510 h 76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12113" h="769303">
                <a:moveTo>
                  <a:pt x="311311" y="2510"/>
                </a:moveTo>
                <a:cubicBezTo>
                  <a:pt x="319513" y="11770"/>
                  <a:pt x="262628" y="50928"/>
                  <a:pt x="243049" y="99347"/>
                </a:cubicBezTo>
                <a:cubicBezTo>
                  <a:pt x="223470" y="147766"/>
                  <a:pt x="198863" y="286143"/>
                  <a:pt x="193836" y="293022"/>
                </a:cubicBezTo>
                <a:cubicBezTo>
                  <a:pt x="188809" y="299901"/>
                  <a:pt x="215532" y="121307"/>
                  <a:pt x="212886" y="140622"/>
                </a:cubicBezTo>
                <a:cubicBezTo>
                  <a:pt x="210240" y="159937"/>
                  <a:pt x="181930" y="399385"/>
                  <a:pt x="177961" y="408910"/>
                </a:cubicBezTo>
                <a:cubicBezTo>
                  <a:pt x="173992" y="418435"/>
                  <a:pt x="197276" y="183485"/>
                  <a:pt x="189074" y="197772"/>
                </a:cubicBezTo>
                <a:cubicBezTo>
                  <a:pt x="180872" y="212059"/>
                  <a:pt x="133247" y="482993"/>
                  <a:pt x="128749" y="494635"/>
                </a:cubicBezTo>
                <a:cubicBezTo>
                  <a:pt x="124251" y="506277"/>
                  <a:pt x="166319" y="259685"/>
                  <a:pt x="162086" y="267622"/>
                </a:cubicBezTo>
                <a:cubicBezTo>
                  <a:pt x="157853" y="275559"/>
                  <a:pt x="111816" y="522152"/>
                  <a:pt x="103349" y="542260"/>
                </a:cubicBezTo>
                <a:cubicBezTo>
                  <a:pt x="94882" y="562368"/>
                  <a:pt x="110757" y="374778"/>
                  <a:pt x="111286" y="388272"/>
                </a:cubicBezTo>
                <a:cubicBezTo>
                  <a:pt x="111815" y="401766"/>
                  <a:pt x="106788" y="589885"/>
                  <a:pt x="106524" y="623222"/>
                </a:cubicBezTo>
                <a:cubicBezTo>
                  <a:pt x="106260" y="656559"/>
                  <a:pt x="91443" y="564749"/>
                  <a:pt x="109699" y="588297"/>
                </a:cubicBezTo>
                <a:cubicBezTo>
                  <a:pt x="127955" y="611845"/>
                  <a:pt x="213944" y="755514"/>
                  <a:pt x="216061" y="764510"/>
                </a:cubicBezTo>
                <a:cubicBezTo>
                  <a:pt x="218178" y="773506"/>
                  <a:pt x="122928" y="642008"/>
                  <a:pt x="122399" y="642272"/>
                </a:cubicBezTo>
                <a:cubicBezTo>
                  <a:pt x="121870" y="642537"/>
                  <a:pt x="213680" y="762393"/>
                  <a:pt x="212886" y="766097"/>
                </a:cubicBezTo>
                <a:cubicBezTo>
                  <a:pt x="212092" y="769801"/>
                  <a:pt x="119488" y="663968"/>
                  <a:pt x="117636" y="664497"/>
                </a:cubicBezTo>
                <a:cubicBezTo>
                  <a:pt x="115784" y="665026"/>
                  <a:pt x="202832" y="771389"/>
                  <a:pt x="201774" y="769272"/>
                </a:cubicBezTo>
                <a:cubicBezTo>
                  <a:pt x="200716" y="767155"/>
                  <a:pt x="127426" y="668201"/>
                  <a:pt x="111286" y="651797"/>
                </a:cubicBezTo>
                <a:cubicBezTo>
                  <a:pt x="95146" y="635393"/>
                  <a:pt x="123457" y="706566"/>
                  <a:pt x="104936" y="670847"/>
                </a:cubicBezTo>
                <a:cubicBezTo>
                  <a:pt x="86415" y="635128"/>
                  <a:pt x="-4337" y="517654"/>
                  <a:pt x="161" y="437485"/>
                </a:cubicBezTo>
                <a:cubicBezTo>
                  <a:pt x="4659" y="357316"/>
                  <a:pt x="99645" y="255452"/>
                  <a:pt x="131924" y="189835"/>
                </a:cubicBezTo>
                <a:cubicBezTo>
                  <a:pt x="164203" y="124218"/>
                  <a:pt x="164203" y="77387"/>
                  <a:pt x="193836" y="43785"/>
                </a:cubicBezTo>
                <a:cubicBezTo>
                  <a:pt x="223469" y="10183"/>
                  <a:pt x="303109" y="-6750"/>
                  <a:pt x="311311" y="251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64016D1F-6EDD-46CD-A931-858F27E4AB7E}"/>
              </a:ext>
            </a:extLst>
          </p:cNvPr>
          <p:cNvSpPr/>
          <p:nvPr/>
        </p:nvSpPr>
        <p:spPr>
          <a:xfrm>
            <a:off x="3190583" y="2847573"/>
            <a:ext cx="170455" cy="401776"/>
          </a:xfrm>
          <a:custGeom>
            <a:avLst/>
            <a:gdLst>
              <a:gd name="connsiteX0" fmla="*/ 165392 w 170455"/>
              <a:gd name="connsiteY0" fmla="*/ 3577 h 401776"/>
              <a:gd name="connsiteX1" fmla="*/ 78080 w 170455"/>
              <a:gd name="connsiteY1" fmla="*/ 225827 h 401776"/>
              <a:gd name="connsiteX2" fmla="*/ 146342 w 170455"/>
              <a:gd name="connsiteY2" fmla="*/ 67077 h 401776"/>
              <a:gd name="connsiteX3" fmla="*/ 49505 w 170455"/>
              <a:gd name="connsiteY3" fmla="*/ 286152 h 401776"/>
              <a:gd name="connsiteX4" fmla="*/ 97130 w 170455"/>
              <a:gd name="connsiteY4" fmla="*/ 224240 h 401776"/>
              <a:gd name="connsiteX5" fmla="*/ 292 w 170455"/>
              <a:gd name="connsiteY5" fmla="*/ 400452 h 401776"/>
              <a:gd name="connsiteX6" fmla="*/ 68555 w 170455"/>
              <a:gd name="connsiteY6" fmla="*/ 300440 h 401776"/>
              <a:gd name="connsiteX7" fmla="*/ 109830 w 170455"/>
              <a:gd name="connsiteY7" fmla="*/ 216302 h 401776"/>
              <a:gd name="connsiteX8" fmla="*/ 154280 w 170455"/>
              <a:gd name="connsiteY8" fmla="*/ 95652 h 401776"/>
              <a:gd name="connsiteX9" fmla="*/ 165392 w 170455"/>
              <a:gd name="connsiteY9" fmla="*/ 3577 h 40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455" h="401776">
                <a:moveTo>
                  <a:pt x="165392" y="3577"/>
                </a:moveTo>
                <a:cubicBezTo>
                  <a:pt x="152692" y="25273"/>
                  <a:pt x="81255" y="215244"/>
                  <a:pt x="78080" y="225827"/>
                </a:cubicBezTo>
                <a:cubicBezTo>
                  <a:pt x="74905" y="236410"/>
                  <a:pt x="151104" y="57023"/>
                  <a:pt x="146342" y="67077"/>
                </a:cubicBezTo>
                <a:cubicBezTo>
                  <a:pt x="141579" y="77131"/>
                  <a:pt x="57707" y="259958"/>
                  <a:pt x="49505" y="286152"/>
                </a:cubicBezTo>
                <a:cubicBezTo>
                  <a:pt x="41303" y="312346"/>
                  <a:pt x="105332" y="205190"/>
                  <a:pt x="97130" y="224240"/>
                </a:cubicBezTo>
                <a:cubicBezTo>
                  <a:pt x="88928" y="243290"/>
                  <a:pt x="5055" y="387752"/>
                  <a:pt x="292" y="400452"/>
                </a:cubicBezTo>
                <a:cubicBezTo>
                  <a:pt x="-4471" y="413152"/>
                  <a:pt x="50299" y="331132"/>
                  <a:pt x="68555" y="300440"/>
                </a:cubicBezTo>
                <a:cubicBezTo>
                  <a:pt x="86811" y="269748"/>
                  <a:pt x="95543" y="250433"/>
                  <a:pt x="109830" y="216302"/>
                </a:cubicBezTo>
                <a:cubicBezTo>
                  <a:pt x="124117" y="182171"/>
                  <a:pt x="144491" y="126608"/>
                  <a:pt x="154280" y="95652"/>
                </a:cubicBezTo>
                <a:cubicBezTo>
                  <a:pt x="164069" y="64696"/>
                  <a:pt x="178092" y="-18119"/>
                  <a:pt x="165392" y="357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A7EAD853-6503-463C-BFA1-A3DF0083311B}"/>
              </a:ext>
            </a:extLst>
          </p:cNvPr>
          <p:cNvSpPr/>
          <p:nvPr/>
        </p:nvSpPr>
        <p:spPr>
          <a:xfrm>
            <a:off x="3309895" y="2636700"/>
            <a:ext cx="114624" cy="365541"/>
          </a:xfrm>
          <a:custGeom>
            <a:avLst/>
            <a:gdLst>
              <a:gd name="connsiteX0" fmla="*/ 28618 w 114624"/>
              <a:gd name="connsiteY0" fmla="*/ 138 h 365541"/>
              <a:gd name="connsiteX1" fmla="*/ 47668 w 114624"/>
              <a:gd name="connsiteY1" fmla="*/ 131900 h 365541"/>
              <a:gd name="connsiteX2" fmla="*/ 17505 w 114624"/>
              <a:gd name="connsiteY2" fmla="*/ 250963 h 365541"/>
              <a:gd name="connsiteX3" fmla="*/ 58780 w 114624"/>
              <a:gd name="connsiteY3" fmla="*/ 127138 h 365541"/>
              <a:gd name="connsiteX4" fmla="*/ 43 w 114624"/>
              <a:gd name="connsiteY4" fmla="*/ 363675 h 365541"/>
              <a:gd name="connsiteX5" fmla="*/ 69893 w 114624"/>
              <a:gd name="connsiteY5" fmla="*/ 233500 h 365541"/>
              <a:gd name="connsiteX6" fmla="*/ 114343 w 114624"/>
              <a:gd name="connsiteY6" fmla="*/ 157300 h 365541"/>
              <a:gd name="connsiteX7" fmla="*/ 28618 w 114624"/>
              <a:gd name="connsiteY7" fmla="*/ 138 h 36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624" h="365541">
                <a:moveTo>
                  <a:pt x="28618" y="138"/>
                </a:moveTo>
                <a:cubicBezTo>
                  <a:pt x="17505" y="-4095"/>
                  <a:pt x="49520" y="90096"/>
                  <a:pt x="47668" y="131900"/>
                </a:cubicBezTo>
                <a:cubicBezTo>
                  <a:pt x="45816" y="173704"/>
                  <a:pt x="15653" y="251757"/>
                  <a:pt x="17505" y="250963"/>
                </a:cubicBezTo>
                <a:cubicBezTo>
                  <a:pt x="19357" y="250169"/>
                  <a:pt x="61690" y="108353"/>
                  <a:pt x="58780" y="127138"/>
                </a:cubicBezTo>
                <a:cubicBezTo>
                  <a:pt x="55870" y="145923"/>
                  <a:pt x="-1809" y="345948"/>
                  <a:pt x="43" y="363675"/>
                </a:cubicBezTo>
                <a:cubicBezTo>
                  <a:pt x="1895" y="381402"/>
                  <a:pt x="50843" y="267896"/>
                  <a:pt x="69893" y="233500"/>
                </a:cubicBezTo>
                <a:cubicBezTo>
                  <a:pt x="88943" y="199104"/>
                  <a:pt x="117783" y="191696"/>
                  <a:pt x="114343" y="157300"/>
                </a:cubicBezTo>
                <a:cubicBezTo>
                  <a:pt x="110903" y="122904"/>
                  <a:pt x="39731" y="4371"/>
                  <a:pt x="28618" y="13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09D80402-E5D8-467E-9EC6-A6445968F7F3}"/>
              </a:ext>
            </a:extLst>
          </p:cNvPr>
          <p:cNvSpPr/>
          <p:nvPr/>
        </p:nvSpPr>
        <p:spPr>
          <a:xfrm>
            <a:off x="2657394" y="2257278"/>
            <a:ext cx="402750" cy="211533"/>
          </a:xfrm>
          <a:custGeom>
            <a:avLst/>
            <a:gdLst>
              <a:gd name="connsiteX0" fmla="*/ 395369 w 402750"/>
              <a:gd name="connsiteY0" fmla="*/ 14435 h 211533"/>
              <a:gd name="connsiteX1" fmla="*/ 255669 w 402750"/>
              <a:gd name="connsiteY1" fmla="*/ 84285 h 211533"/>
              <a:gd name="connsiteX2" fmla="*/ 193756 w 402750"/>
              <a:gd name="connsiteY2" fmla="*/ 176360 h 211533"/>
              <a:gd name="connsiteX3" fmla="*/ 339806 w 402750"/>
              <a:gd name="connsiteY3" fmla="*/ 147 h 211533"/>
              <a:gd name="connsiteX4" fmla="*/ 96919 w 402750"/>
              <a:gd name="connsiteY4" fmla="*/ 211285 h 211533"/>
              <a:gd name="connsiteX5" fmla="*/ 255669 w 402750"/>
              <a:gd name="connsiteY5" fmla="*/ 46185 h 211533"/>
              <a:gd name="connsiteX6" fmla="*/ 81 w 402750"/>
              <a:gd name="connsiteY6" fmla="*/ 209697 h 211533"/>
              <a:gd name="connsiteX7" fmla="*/ 225506 w 402750"/>
              <a:gd name="connsiteY7" fmla="*/ 27135 h 211533"/>
              <a:gd name="connsiteX8" fmla="*/ 4844 w 402750"/>
              <a:gd name="connsiteY8" fmla="*/ 135085 h 211533"/>
              <a:gd name="connsiteX9" fmla="*/ 395369 w 402750"/>
              <a:gd name="connsiteY9" fmla="*/ 14435 h 21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750" h="211533">
                <a:moveTo>
                  <a:pt x="395369" y="14435"/>
                </a:moveTo>
                <a:cubicBezTo>
                  <a:pt x="437173" y="5968"/>
                  <a:pt x="289271" y="57298"/>
                  <a:pt x="255669" y="84285"/>
                </a:cubicBezTo>
                <a:cubicBezTo>
                  <a:pt x="222067" y="111272"/>
                  <a:pt x="179733" y="190383"/>
                  <a:pt x="193756" y="176360"/>
                </a:cubicBezTo>
                <a:cubicBezTo>
                  <a:pt x="207779" y="162337"/>
                  <a:pt x="355945" y="-5674"/>
                  <a:pt x="339806" y="147"/>
                </a:cubicBezTo>
                <a:cubicBezTo>
                  <a:pt x="323667" y="5968"/>
                  <a:pt x="110942" y="203612"/>
                  <a:pt x="96919" y="211285"/>
                </a:cubicBezTo>
                <a:cubicBezTo>
                  <a:pt x="82896" y="218958"/>
                  <a:pt x="271809" y="46450"/>
                  <a:pt x="255669" y="46185"/>
                </a:cubicBezTo>
                <a:cubicBezTo>
                  <a:pt x="239529" y="45920"/>
                  <a:pt x="5108" y="212872"/>
                  <a:pt x="81" y="209697"/>
                </a:cubicBezTo>
                <a:cubicBezTo>
                  <a:pt x="-4946" y="206522"/>
                  <a:pt x="224712" y="39570"/>
                  <a:pt x="225506" y="27135"/>
                </a:cubicBezTo>
                <a:cubicBezTo>
                  <a:pt x="226300" y="14700"/>
                  <a:pt x="-20292" y="136673"/>
                  <a:pt x="4844" y="135085"/>
                </a:cubicBezTo>
                <a:cubicBezTo>
                  <a:pt x="29979" y="133498"/>
                  <a:pt x="353565" y="22902"/>
                  <a:pt x="395369" y="1443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5240D6F0-BCB6-4F98-B44B-85E3007D15E4}"/>
              </a:ext>
            </a:extLst>
          </p:cNvPr>
          <p:cNvSpPr/>
          <p:nvPr/>
        </p:nvSpPr>
        <p:spPr>
          <a:xfrm>
            <a:off x="2892380" y="2246216"/>
            <a:ext cx="199137" cy="251621"/>
          </a:xfrm>
          <a:custGeom>
            <a:avLst/>
            <a:gdLst>
              <a:gd name="connsiteX0" fmla="*/ 45 w 199137"/>
              <a:gd name="connsiteY0" fmla="*/ 201709 h 251621"/>
              <a:gd name="connsiteX1" fmla="*/ 128633 w 199137"/>
              <a:gd name="connsiteY1" fmla="*/ 82647 h 251621"/>
              <a:gd name="connsiteX2" fmla="*/ 107995 w 199137"/>
              <a:gd name="connsiteY2" fmla="*/ 155672 h 251621"/>
              <a:gd name="connsiteX3" fmla="*/ 171495 w 199137"/>
              <a:gd name="connsiteY3" fmla="*/ 71534 h 251621"/>
              <a:gd name="connsiteX4" fmla="*/ 187370 w 199137"/>
              <a:gd name="connsiteY4" fmla="*/ 250922 h 251621"/>
              <a:gd name="connsiteX5" fmla="*/ 193720 w 199137"/>
              <a:gd name="connsiteY5" fmla="*/ 128684 h 251621"/>
              <a:gd name="connsiteX6" fmla="*/ 193720 w 199137"/>
              <a:gd name="connsiteY6" fmla="*/ 1684 h 251621"/>
              <a:gd name="connsiteX7" fmla="*/ 123870 w 199137"/>
              <a:gd name="connsiteY7" fmla="*/ 60422 h 251621"/>
              <a:gd name="connsiteX8" fmla="*/ 19095 w 199137"/>
              <a:gd name="connsiteY8" fmla="*/ 127097 h 251621"/>
              <a:gd name="connsiteX9" fmla="*/ 144508 w 199137"/>
              <a:gd name="connsiteY9" fmla="*/ 23909 h 251621"/>
              <a:gd name="connsiteX10" fmla="*/ 45 w 199137"/>
              <a:gd name="connsiteY10" fmla="*/ 201709 h 25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137" h="251621">
                <a:moveTo>
                  <a:pt x="45" y="201709"/>
                </a:moveTo>
                <a:cubicBezTo>
                  <a:pt x="-2601" y="211499"/>
                  <a:pt x="110641" y="90320"/>
                  <a:pt x="128633" y="82647"/>
                </a:cubicBezTo>
                <a:cubicBezTo>
                  <a:pt x="146625" y="74974"/>
                  <a:pt x="100851" y="157524"/>
                  <a:pt x="107995" y="155672"/>
                </a:cubicBezTo>
                <a:cubicBezTo>
                  <a:pt x="115139" y="153820"/>
                  <a:pt x="158266" y="55659"/>
                  <a:pt x="171495" y="71534"/>
                </a:cubicBezTo>
                <a:cubicBezTo>
                  <a:pt x="184724" y="87409"/>
                  <a:pt x="183666" y="241397"/>
                  <a:pt x="187370" y="250922"/>
                </a:cubicBezTo>
                <a:cubicBezTo>
                  <a:pt x="191074" y="260447"/>
                  <a:pt x="192662" y="170224"/>
                  <a:pt x="193720" y="128684"/>
                </a:cubicBezTo>
                <a:cubicBezTo>
                  <a:pt x="194778" y="87144"/>
                  <a:pt x="205362" y="13061"/>
                  <a:pt x="193720" y="1684"/>
                </a:cubicBezTo>
                <a:cubicBezTo>
                  <a:pt x="182078" y="-9693"/>
                  <a:pt x="152974" y="39520"/>
                  <a:pt x="123870" y="60422"/>
                </a:cubicBezTo>
                <a:cubicBezTo>
                  <a:pt x="94766" y="81324"/>
                  <a:pt x="15655" y="133182"/>
                  <a:pt x="19095" y="127097"/>
                </a:cubicBezTo>
                <a:cubicBezTo>
                  <a:pt x="22535" y="121012"/>
                  <a:pt x="146889" y="15972"/>
                  <a:pt x="144508" y="23909"/>
                </a:cubicBezTo>
                <a:cubicBezTo>
                  <a:pt x="142127" y="31846"/>
                  <a:pt x="2691" y="191919"/>
                  <a:pt x="45" y="20170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98218A82-B8E6-4669-BDFD-5E288502373B}"/>
              </a:ext>
            </a:extLst>
          </p:cNvPr>
          <p:cNvSpPr/>
          <p:nvPr/>
        </p:nvSpPr>
        <p:spPr>
          <a:xfrm>
            <a:off x="3278833" y="2101360"/>
            <a:ext cx="93147" cy="472476"/>
          </a:xfrm>
          <a:custGeom>
            <a:avLst/>
            <a:gdLst>
              <a:gd name="connsiteX0" fmla="*/ 13642 w 93147"/>
              <a:gd name="connsiteY0" fmla="*/ 490 h 472476"/>
              <a:gd name="connsiteX1" fmla="*/ 83492 w 93147"/>
              <a:gd name="connsiteY1" fmla="*/ 273540 h 472476"/>
              <a:gd name="connsiteX2" fmla="*/ 54917 w 93147"/>
              <a:gd name="connsiteY2" fmla="*/ 159240 h 472476"/>
              <a:gd name="connsiteX3" fmla="*/ 61267 w 93147"/>
              <a:gd name="connsiteY3" fmla="*/ 395778 h 472476"/>
              <a:gd name="connsiteX4" fmla="*/ 51742 w 93147"/>
              <a:gd name="connsiteY4" fmla="*/ 138603 h 472476"/>
              <a:gd name="connsiteX5" fmla="*/ 64442 w 93147"/>
              <a:gd name="connsiteY5" fmla="*/ 446578 h 472476"/>
              <a:gd name="connsiteX6" fmla="*/ 35867 w 93147"/>
              <a:gd name="connsiteY6" fmla="*/ 216390 h 472476"/>
              <a:gd name="connsiteX7" fmla="*/ 93017 w 93147"/>
              <a:gd name="connsiteY7" fmla="*/ 444990 h 472476"/>
              <a:gd name="connsiteX8" fmla="*/ 16817 w 93147"/>
              <a:gd name="connsiteY8" fmla="*/ 283065 h 472476"/>
              <a:gd name="connsiteX9" fmla="*/ 61267 w 93147"/>
              <a:gd name="connsiteY9" fmla="*/ 471978 h 472476"/>
              <a:gd name="connsiteX10" fmla="*/ 4117 w 93147"/>
              <a:gd name="connsiteY10" fmla="*/ 213215 h 472476"/>
              <a:gd name="connsiteX11" fmla="*/ 13642 w 93147"/>
              <a:gd name="connsiteY11" fmla="*/ 490 h 47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147" h="472476">
                <a:moveTo>
                  <a:pt x="13642" y="490"/>
                </a:moveTo>
                <a:cubicBezTo>
                  <a:pt x="26871" y="10544"/>
                  <a:pt x="76613" y="247082"/>
                  <a:pt x="83492" y="273540"/>
                </a:cubicBezTo>
                <a:cubicBezTo>
                  <a:pt x="90371" y="299998"/>
                  <a:pt x="58621" y="138867"/>
                  <a:pt x="54917" y="159240"/>
                </a:cubicBezTo>
                <a:cubicBezTo>
                  <a:pt x="51213" y="179613"/>
                  <a:pt x="61796" y="399217"/>
                  <a:pt x="61267" y="395778"/>
                </a:cubicBezTo>
                <a:cubicBezTo>
                  <a:pt x="60738" y="392339"/>
                  <a:pt x="51213" y="130136"/>
                  <a:pt x="51742" y="138603"/>
                </a:cubicBezTo>
                <a:cubicBezTo>
                  <a:pt x="52271" y="147070"/>
                  <a:pt x="67088" y="433614"/>
                  <a:pt x="64442" y="446578"/>
                </a:cubicBezTo>
                <a:cubicBezTo>
                  <a:pt x="61796" y="459543"/>
                  <a:pt x="31105" y="216655"/>
                  <a:pt x="35867" y="216390"/>
                </a:cubicBezTo>
                <a:cubicBezTo>
                  <a:pt x="40629" y="216125"/>
                  <a:pt x="96192" y="433877"/>
                  <a:pt x="93017" y="444990"/>
                </a:cubicBezTo>
                <a:cubicBezTo>
                  <a:pt x="89842" y="456103"/>
                  <a:pt x="22109" y="278567"/>
                  <a:pt x="16817" y="283065"/>
                </a:cubicBezTo>
                <a:cubicBezTo>
                  <a:pt x="11525" y="287563"/>
                  <a:pt x="63384" y="483620"/>
                  <a:pt x="61267" y="471978"/>
                </a:cubicBezTo>
                <a:cubicBezTo>
                  <a:pt x="59150" y="460336"/>
                  <a:pt x="12319" y="288886"/>
                  <a:pt x="4117" y="213215"/>
                </a:cubicBezTo>
                <a:cubicBezTo>
                  <a:pt x="-4085" y="137544"/>
                  <a:pt x="413" y="-9564"/>
                  <a:pt x="13642" y="49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E6224420-5B65-469F-907D-C1A6B7E81CA2}"/>
              </a:ext>
            </a:extLst>
          </p:cNvPr>
          <p:cNvSpPr/>
          <p:nvPr/>
        </p:nvSpPr>
        <p:spPr>
          <a:xfrm>
            <a:off x="2975262" y="2890360"/>
            <a:ext cx="197162" cy="133602"/>
          </a:xfrm>
          <a:custGeom>
            <a:avLst/>
            <a:gdLst>
              <a:gd name="connsiteX0" fmla="*/ 1301 w 197162"/>
              <a:gd name="connsiteY0" fmla="*/ 132240 h 133602"/>
              <a:gd name="connsiteX1" fmla="*/ 99726 w 197162"/>
              <a:gd name="connsiteY1" fmla="*/ 125890 h 133602"/>
              <a:gd name="connsiteX2" fmla="*/ 144176 w 197162"/>
              <a:gd name="connsiteY2" fmla="*/ 86203 h 133602"/>
              <a:gd name="connsiteX3" fmla="*/ 166401 w 197162"/>
              <a:gd name="connsiteY3" fmla="*/ 35403 h 133602"/>
              <a:gd name="connsiteX4" fmla="*/ 163226 w 197162"/>
              <a:gd name="connsiteY4" fmla="*/ 478 h 133602"/>
              <a:gd name="connsiteX5" fmla="*/ 193388 w 197162"/>
              <a:gd name="connsiteY5" fmla="*/ 60803 h 133602"/>
              <a:gd name="connsiteX6" fmla="*/ 194976 w 197162"/>
              <a:gd name="connsiteY6" fmla="*/ 79853 h 133602"/>
              <a:gd name="connsiteX7" fmla="*/ 177513 w 197162"/>
              <a:gd name="connsiteY7" fmla="*/ 108428 h 133602"/>
              <a:gd name="connsiteX8" fmla="*/ 1301 w 197162"/>
              <a:gd name="connsiteY8" fmla="*/ 132240 h 13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62" h="133602">
                <a:moveTo>
                  <a:pt x="1301" y="132240"/>
                </a:moveTo>
                <a:cubicBezTo>
                  <a:pt x="-11664" y="135150"/>
                  <a:pt x="75914" y="133563"/>
                  <a:pt x="99726" y="125890"/>
                </a:cubicBezTo>
                <a:cubicBezTo>
                  <a:pt x="123538" y="118217"/>
                  <a:pt x="133063" y="101284"/>
                  <a:pt x="144176" y="86203"/>
                </a:cubicBezTo>
                <a:cubicBezTo>
                  <a:pt x="155289" y="71122"/>
                  <a:pt x="163226" y="49690"/>
                  <a:pt x="166401" y="35403"/>
                </a:cubicBezTo>
                <a:cubicBezTo>
                  <a:pt x="169576" y="21116"/>
                  <a:pt x="158728" y="-3755"/>
                  <a:pt x="163226" y="478"/>
                </a:cubicBezTo>
                <a:cubicBezTo>
                  <a:pt x="167724" y="4711"/>
                  <a:pt x="188096" y="47574"/>
                  <a:pt x="193388" y="60803"/>
                </a:cubicBezTo>
                <a:cubicBezTo>
                  <a:pt x="198680" y="74032"/>
                  <a:pt x="197622" y="71916"/>
                  <a:pt x="194976" y="79853"/>
                </a:cubicBezTo>
                <a:cubicBezTo>
                  <a:pt x="192330" y="87790"/>
                  <a:pt x="204236" y="99432"/>
                  <a:pt x="177513" y="108428"/>
                </a:cubicBezTo>
                <a:cubicBezTo>
                  <a:pt x="150790" y="117424"/>
                  <a:pt x="14266" y="129330"/>
                  <a:pt x="1301" y="1322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A13E18DD-B0C2-4B66-89C9-72BD8F18F596}"/>
              </a:ext>
            </a:extLst>
          </p:cNvPr>
          <p:cNvSpPr/>
          <p:nvPr/>
        </p:nvSpPr>
        <p:spPr>
          <a:xfrm>
            <a:off x="3112898" y="2514404"/>
            <a:ext cx="67102" cy="459267"/>
          </a:xfrm>
          <a:custGeom>
            <a:avLst/>
            <a:gdLst>
              <a:gd name="connsiteX0" fmla="*/ 66865 w 67102"/>
              <a:gd name="connsiteY0" fmla="*/ 95446 h 459267"/>
              <a:gd name="connsiteX1" fmla="*/ 38290 w 67102"/>
              <a:gd name="connsiteY1" fmla="*/ 170059 h 459267"/>
              <a:gd name="connsiteX2" fmla="*/ 25590 w 67102"/>
              <a:gd name="connsiteY2" fmla="*/ 298646 h 459267"/>
              <a:gd name="connsiteX3" fmla="*/ 22415 w 67102"/>
              <a:gd name="connsiteY3" fmla="*/ 192284 h 459267"/>
              <a:gd name="connsiteX4" fmla="*/ 43052 w 67102"/>
              <a:gd name="connsiteY4" fmla="*/ 382784 h 459267"/>
              <a:gd name="connsiteX5" fmla="*/ 25590 w 67102"/>
              <a:gd name="connsiteY5" fmla="*/ 303409 h 459267"/>
              <a:gd name="connsiteX6" fmla="*/ 52577 w 67102"/>
              <a:gd name="connsiteY6" fmla="*/ 458984 h 459267"/>
              <a:gd name="connsiteX7" fmla="*/ 30352 w 67102"/>
              <a:gd name="connsiteY7" fmla="*/ 344684 h 459267"/>
              <a:gd name="connsiteX8" fmla="*/ 35115 w 67102"/>
              <a:gd name="connsiteY8" fmla="*/ 454221 h 459267"/>
              <a:gd name="connsiteX9" fmla="*/ 4952 w 67102"/>
              <a:gd name="connsiteY9" fmla="*/ 370084 h 459267"/>
              <a:gd name="connsiteX10" fmla="*/ 190 w 67102"/>
              <a:gd name="connsiteY10" fmla="*/ 306584 h 459267"/>
              <a:gd name="connsiteX11" fmla="*/ 6540 w 67102"/>
              <a:gd name="connsiteY11" fmla="*/ 3371 h 459267"/>
              <a:gd name="connsiteX12" fmla="*/ 20827 w 67102"/>
              <a:gd name="connsiteY12" fmla="*/ 141484 h 459267"/>
              <a:gd name="connsiteX13" fmla="*/ 66865 w 67102"/>
              <a:gd name="connsiteY13" fmla="*/ 95446 h 45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102" h="459267">
                <a:moveTo>
                  <a:pt x="66865" y="95446"/>
                </a:moveTo>
                <a:cubicBezTo>
                  <a:pt x="69775" y="100208"/>
                  <a:pt x="45169" y="136192"/>
                  <a:pt x="38290" y="170059"/>
                </a:cubicBezTo>
                <a:cubicBezTo>
                  <a:pt x="31411" y="203926"/>
                  <a:pt x="28236" y="294942"/>
                  <a:pt x="25590" y="298646"/>
                </a:cubicBezTo>
                <a:cubicBezTo>
                  <a:pt x="22944" y="302350"/>
                  <a:pt x="19505" y="178261"/>
                  <a:pt x="22415" y="192284"/>
                </a:cubicBezTo>
                <a:cubicBezTo>
                  <a:pt x="25325" y="206307"/>
                  <a:pt x="42523" y="364263"/>
                  <a:pt x="43052" y="382784"/>
                </a:cubicBezTo>
                <a:cubicBezTo>
                  <a:pt x="43581" y="401305"/>
                  <a:pt x="24003" y="290709"/>
                  <a:pt x="25590" y="303409"/>
                </a:cubicBezTo>
                <a:cubicBezTo>
                  <a:pt x="27177" y="316109"/>
                  <a:pt x="51783" y="452105"/>
                  <a:pt x="52577" y="458984"/>
                </a:cubicBezTo>
                <a:cubicBezTo>
                  <a:pt x="53371" y="465863"/>
                  <a:pt x="33262" y="345478"/>
                  <a:pt x="30352" y="344684"/>
                </a:cubicBezTo>
                <a:cubicBezTo>
                  <a:pt x="27442" y="343890"/>
                  <a:pt x="39348" y="449988"/>
                  <a:pt x="35115" y="454221"/>
                </a:cubicBezTo>
                <a:cubicBezTo>
                  <a:pt x="30882" y="458454"/>
                  <a:pt x="10773" y="394690"/>
                  <a:pt x="4952" y="370084"/>
                </a:cubicBezTo>
                <a:cubicBezTo>
                  <a:pt x="-869" y="345478"/>
                  <a:pt x="-75" y="367703"/>
                  <a:pt x="190" y="306584"/>
                </a:cubicBezTo>
                <a:cubicBezTo>
                  <a:pt x="455" y="245465"/>
                  <a:pt x="3100" y="30888"/>
                  <a:pt x="6540" y="3371"/>
                </a:cubicBezTo>
                <a:cubicBezTo>
                  <a:pt x="9980" y="-24146"/>
                  <a:pt x="14212" y="125344"/>
                  <a:pt x="20827" y="141484"/>
                </a:cubicBezTo>
                <a:cubicBezTo>
                  <a:pt x="27441" y="157624"/>
                  <a:pt x="63955" y="90684"/>
                  <a:pt x="66865" y="954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9F54111D-E2F6-4D03-906C-74F14FE7AB81}"/>
              </a:ext>
            </a:extLst>
          </p:cNvPr>
          <p:cNvSpPr/>
          <p:nvPr/>
        </p:nvSpPr>
        <p:spPr>
          <a:xfrm>
            <a:off x="3074977" y="2532215"/>
            <a:ext cx="47151" cy="301473"/>
          </a:xfrm>
          <a:custGeom>
            <a:avLst/>
            <a:gdLst>
              <a:gd name="connsiteX0" fmla="*/ 11 w 47151"/>
              <a:gd name="connsiteY0" fmla="*/ 1435 h 301473"/>
              <a:gd name="connsiteX1" fmla="*/ 20648 w 47151"/>
              <a:gd name="connsiteY1" fmla="*/ 215748 h 301473"/>
              <a:gd name="connsiteX2" fmla="*/ 20648 w 47151"/>
              <a:gd name="connsiteY2" fmla="*/ 77635 h 301473"/>
              <a:gd name="connsiteX3" fmla="*/ 36523 w 47151"/>
              <a:gd name="connsiteY3" fmla="*/ 301473 h 301473"/>
              <a:gd name="connsiteX4" fmla="*/ 46048 w 47151"/>
              <a:gd name="connsiteY4" fmla="*/ 77635 h 301473"/>
              <a:gd name="connsiteX5" fmla="*/ 44461 w 47151"/>
              <a:gd name="connsiteY5" fmla="*/ 69698 h 301473"/>
              <a:gd name="connsiteX6" fmla="*/ 23823 w 47151"/>
              <a:gd name="connsiteY6" fmla="*/ 118910 h 301473"/>
              <a:gd name="connsiteX7" fmla="*/ 11 w 47151"/>
              <a:gd name="connsiteY7" fmla="*/ 1435 h 30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51" h="301473">
                <a:moveTo>
                  <a:pt x="11" y="1435"/>
                </a:moveTo>
                <a:cubicBezTo>
                  <a:pt x="-518" y="17575"/>
                  <a:pt x="17209" y="203048"/>
                  <a:pt x="20648" y="215748"/>
                </a:cubicBezTo>
                <a:cubicBezTo>
                  <a:pt x="24087" y="228448"/>
                  <a:pt x="18002" y="63348"/>
                  <a:pt x="20648" y="77635"/>
                </a:cubicBezTo>
                <a:cubicBezTo>
                  <a:pt x="23294" y="91922"/>
                  <a:pt x="32290" y="301473"/>
                  <a:pt x="36523" y="301473"/>
                </a:cubicBezTo>
                <a:cubicBezTo>
                  <a:pt x="40756" y="301473"/>
                  <a:pt x="44725" y="116264"/>
                  <a:pt x="46048" y="77635"/>
                </a:cubicBezTo>
                <a:cubicBezTo>
                  <a:pt x="47371" y="39006"/>
                  <a:pt x="48165" y="62819"/>
                  <a:pt x="44461" y="69698"/>
                </a:cubicBezTo>
                <a:cubicBezTo>
                  <a:pt x="40757" y="76577"/>
                  <a:pt x="28586" y="127377"/>
                  <a:pt x="23823" y="118910"/>
                </a:cubicBezTo>
                <a:cubicBezTo>
                  <a:pt x="19060" y="110443"/>
                  <a:pt x="540" y="-14705"/>
                  <a:pt x="11" y="14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A2184E28-888D-40C8-A4CA-5D48CA6D24DD}"/>
              </a:ext>
            </a:extLst>
          </p:cNvPr>
          <p:cNvSpPr/>
          <p:nvPr/>
        </p:nvSpPr>
        <p:spPr>
          <a:xfrm>
            <a:off x="2923682" y="2870079"/>
            <a:ext cx="89401" cy="141714"/>
          </a:xfrm>
          <a:custGeom>
            <a:avLst/>
            <a:gdLst>
              <a:gd name="connsiteX0" fmla="*/ 89393 w 89401"/>
              <a:gd name="connsiteY0" fmla="*/ 27109 h 141714"/>
              <a:gd name="connsiteX1" fmla="*/ 27481 w 89401"/>
              <a:gd name="connsiteY1" fmla="*/ 63621 h 141714"/>
              <a:gd name="connsiteX2" fmla="*/ 32243 w 89401"/>
              <a:gd name="connsiteY2" fmla="*/ 112834 h 141714"/>
              <a:gd name="connsiteX3" fmla="*/ 51293 w 89401"/>
              <a:gd name="connsiteY3" fmla="*/ 141409 h 141714"/>
              <a:gd name="connsiteX4" fmla="*/ 14781 w 89401"/>
              <a:gd name="connsiteY4" fmla="*/ 95371 h 141714"/>
              <a:gd name="connsiteX5" fmla="*/ 493 w 89401"/>
              <a:gd name="connsiteY5" fmla="*/ 39809 h 141714"/>
              <a:gd name="connsiteX6" fmla="*/ 30656 w 89401"/>
              <a:gd name="connsiteY6" fmla="*/ 121 h 141714"/>
              <a:gd name="connsiteX7" fmla="*/ 22718 w 89401"/>
              <a:gd name="connsiteY7" fmla="*/ 52509 h 141714"/>
              <a:gd name="connsiteX8" fmla="*/ 89393 w 89401"/>
              <a:gd name="connsiteY8" fmla="*/ 27109 h 1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01" h="141714">
                <a:moveTo>
                  <a:pt x="89393" y="27109"/>
                </a:moveTo>
                <a:cubicBezTo>
                  <a:pt x="90187" y="28961"/>
                  <a:pt x="37006" y="49334"/>
                  <a:pt x="27481" y="63621"/>
                </a:cubicBezTo>
                <a:cubicBezTo>
                  <a:pt x="17956" y="77908"/>
                  <a:pt x="28274" y="99869"/>
                  <a:pt x="32243" y="112834"/>
                </a:cubicBezTo>
                <a:cubicBezTo>
                  <a:pt x="36212" y="125799"/>
                  <a:pt x="54203" y="144320"/>
                  <a:pt x="51293" y="141409"/>
                </a:cubicBezTo>
                <a:cubicBezTo>
                  <a:pt x="48383" y="138499"/>
                  <a:pt x="23248" y="112304"/>
                  <a:pt x="14781" y="95371"/>
                </a:cubicBezTo>
                <a:cubicBezTo>
                  <a:pt x="6314" y="78438"/>
                  <a:pt x="-2153" y="55684"/>
                  <a:pt x="493" y="39809"/>
                </a:cubicBezTo>
                <a:cubicBezTo>
                  <a:pt x="3139" y="23934"/>
                  <a:pt x="26952" y="-1996"/>
                  <a:pt x="30656" y="121"/>
                </a:cubicBezTo>
                <a:cubicBezTo>
                  <a:pt x="34360" y="2238"/>
                  <a:pt x="13722" y="47482"/>
                  <a:pt x="22718" y="52509"/>
                </a:cubicBezTo>
                <a:cubicBezTo>
                  <a:pt x="31714" y="57536"/>
                  <a:pt x="88599" y="25257"/>
                  <a:pt x="89393" y="2710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64520171-553B-4CEA-9B43-00A219B45D0B}"/>
              </a:ext>
            </a:extLst>
          </p:cNvPr>
          <p:cNvSpPr/>
          <p:nvPr/>
        </p:nvSpPr>
        <p:spPr>
          <a:xfrm>
            <a:off x="2843158" y="3054338"/>
            <a:ext cx="171879" cy="62209"/>
          </a:xfrm>
          <a:custGeom>
            <a:avLst/>
            <a:gdLst>
              <a:gd name="connsiteX0" fmla="*/ 171505 w 171879"/>
              <a:gd name="connsiteY0" fmla="*/ 12 h 62209"/>
              <a:gd name="connsiteX1" fmla="*/ 122292 w 171879"/>
              <a:gd name="connsiteY1" fmla="*/ 46050 h 62209"/>
              <a:gd name="connsiteX2" fmla="*/ 55 w 171879"/>
              <a:gd name="connsiteY2" fmla="*/ 61925 h 62209"/>
              <a:gd name="connsiteX3" fmla="*/ 106417 w 171879"/>
              <a:gd name="connsiteY3" fmla="*/ 34937 h 62209"/>
              <a:gd name="connsiteX4" fmla="*/ 100067 w 171879"/>
              <a:gd name="connsiteY4" fmla="*/ 41287 h 62209"/>
              <a:gd name="connsiteX5" fmla="*/ 171505 w 171879"/>
              <a:gd name="connsiteY5" fmla="*/ 12 h 6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879" h="62209">
                <a:moveTo>
                  <a:pt x="171505" y="12"/>
                </a:moveTo>
                <a:cubicBezTo>
                  <a:pt x="175209" y="806"/>
                  <a:pt x="150867" y="35731"/>
                  <a:pt x="122292" y="46050"/>
                </a:cubicBezTo>
                <a:cubicBezTo>
                  <a:pt x="93717" y="56369"/>
                  <a:pt x="2701" y="63777"/>
                  <a:pt x="55" y="61925"/>
                </a:cubicBezTo>
                <a:cubicBezTo>
                  <a:pt x="-2591" y="60073"/>
                  <a:pt x="89748" y="38377"/>
                  <a:pt x="106417" y="34937"/>
                </a:cubicBezTo>
                <a:cubicBezTo>
                  <a:pt x="123086" y="31497"/>
                  <a:pt x="89748" y="46314"/>
                  <a:pt x="100067" y="41287"/>
                </a:cubicBezTo>
                <a:cubicBezTo>
                  <a:pt x="110386" y="36260"/>
                  <a:pt x="167801" y="-782"/>
                  <a:pt x="171505" y="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6C067E6E-87B6-4E9D-BA14-101A931D1E53}"/>
              </a:ext>
            </a:extLst>
          </p:cNvPr>
          <p:cNvSpPr/>
          <p:nvPr/>
        </p:nvSpPr>
        <p:spPr>
          <a:xfrm>
            <a:off x="2798441" y="3147926"/>
            <a:ext cx="89241" cy="57491"/>
          </a:xfrm>
          <a:custGeom>
            <a:avLst/>
            <a:gdLst>
              <a:gd name="connsiteX0" fmla="*/ 89222 w 89241"/>
              <a:gd name="connsiteY0" fmla="*/ 87 h 57491"/>
              <a:gd name="connsiteX1" fmla="*/ 6672 w 89241"/>
              <a:gd name="connsiteY1" fmla="*/ 22312 h 57491"/>
              <a:gd name="connsiteX2" fmla="*/ 5084 w 89241"/>
              <a:gd name="connsiteY2" fmla="*/ 57237 h 57491"/>
              <a:gd name="connsiteX3" fmla="*/ 6672 w 89241"/>
              <a:gd name="connsiteY3" fmla="*/ 38187 h 57491"/>
              <a:gd name="connsiteX4" fmla="*/ 17784 w 89241"/>
              <a:gd name="connsiteY4" fmla="*/ 39774 h 57491"/>
              <a:gd name="connsiteX5" fmla="*/ 14609 w 89241"/>
              <a:gd name="connsiteY5" fmla="*/ 30249 h 57491"/>
              <a:gd name="connsiteX6" fmla="*/ 89222 w 89241"/>
              <a:gd name="connsiteY6" fmla="*/ 87 h 5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241" h="57491">
                <a:moveTo>
                  <a:pt x="89222" y="87"/>
                </a:moveTo>
                <a:cubicBezTo>
                  <a:pt x="87899" y="-1236"/>
                  <a:pt x="20695" y="12787"/>
                  <a:pt x="6672" y="22312"/>
                </a:cubicBezTo>
                <a:cubicBezTo>
                  <a:pt x="-7351" y="31837"/>
                  <a:pt x="5084" y="54591"/>
                  <a:pt x="5084" y="57237"/>
                </a:cubicBezTo>
                <a:cubicBezTo>
                  <a:pt x="5084" y="59883"/>
                  <a:pt x="4555" y="41097"/>
                  <a:pt x="6672" y="38187"/>
                </a:cubicBezTo>
                <a:cubicBezTo>
                  <a:pt x="8789" y="35277"/>
                  <a:pt x="16461" y="41097"/>
                  <a:pt x="17784" y="39774"/>
                </a:cubicBezTo>
                <a:cubicBezTo>
                  <a:pt x="19107" y="38451"/>
                  <a:pt x="5878" y="35805"/>
                  <a:pt x="14609" y="30249"/>
                </a:cubicBezTo>
                <a:cubicBezTo>
                  <a:pt x="23340" y="24693"/>
                  <a:pt x="90545" y="1410"/>
                  <a:pt x="89222" y="8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AA09C987-D223-4552-BD15-943B67D720C9}"/>
              </a:ext>
            </a:extLst>
          </p:cNvPr>
          <p:cNvSpPr/>
          <p:nvPr/>
        </p:nvSpPr>
        <p:spPr>
          <a:xfrm>
            <a:off x="3000058" y="3263548"/>
            <a:ext cx="198779" cy="142207"/>
          </a:xfrm>
          <a:custGeom>
            <a:avLst/>
            <a:gdLst>
              <a:gd name="connsiteX0" fmla="*/ 198755 w 198779"/>
              <a:gd name="connsiteY0" fmla="*/ 352 h 142207"/>
              <a:gd name="connsiteX1" fmla="*/ 130492 w 198779"/>
              <a:gd name="connsiteY1" fmla="*/ 94015 h 142207"/>
              <a:gd name="connsiteX2" fmla="*/ 101917 w 198779"/>
              <a:gd name="connsiteY2" fmla="*/ 113065 h 142207"/>
              <a:gd name="connsiteX3" fmla="*/ 317 w 198779"/>
              <a:gd name="connsiteY3" fmla="*/ 141640 h 142207"/>
              <a:gd name="connsiteX4" fmla="*/ 71755 w 198779"/>
              <a:gd name="connsiteY4" fmla="*/ 132115 h 142207"/>
              <a:gd name="connsiteX5" fmla="*/ 122555 w 198779"/>
              <a:gd name="connsiteY5" fmla="*/ 132115 h 142207"/>
              <a:gd name="connsiteX6" fmla="*/ 198755 w 198779"/>
              <a:gd name="connsiteY6" fmla="*/ 352 h 14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79" h="142207">
                <a:moveTo>
                  <a:pt x="198755" y="352"/>
                </a:moveTo>
                <a:cubicBezTo>
                  <a:pt x="200078" y="-5998"/>
                  <a:pt x="146632" y="75230"/>
                  <a:pt x="130492" y="94015"/>
                </a:cubicBezTo>
                <a:cubicBezTo>
                  <a:pt x="114352" y="112800"/>
                  <a:pt x="123613" y="105128"/>
                  <a:pt x="101917" y="113065"/>
                </a:cubicBezTo>
                <a:cubicBezTo>
                  <a:pt x="80221" y="121002"/>
                  <a:pt x="5344" y="138465"/>
                  <a:pt x="317" y="141640"/>
                </a:cubicBezTo>
                <a:cubicBezTo>
                  <a:pt x="-4710" y="144815"/>
                  <a:pt x="51382" y="133702"/>
                  <a:pt x="71755" y="132115"/>
                </a:cubicBezTo>
                <a:cubicBezTo>
                  <a:pt x="92128" y="130528"/>
                  <a:pt x="102711" y="150900"/>
                  <a:pt x="122555" y="132115"/>
                </a:cubicBezTo>
                <a:cubicBezTo>
                  <a:pt x="142399" y="113330"/>
                  <a:pt x="197432" y="6702"/>
                  <a:pt x="198755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9869A8C2-4BD3-48DF-BE29-D1288041B1F0}"/>
              </a:ext>
            </a:extLst>
          </p:cNvPr>
          <p:cNvSpPr/>
          <p:nvPr/>
        </p:nvSpPr>
        <p:spPr>
          <a:xfrm>
            <a:off x="2890720" y="3097155"/>
            <a:ext cx="420842" cy="322473"/>
          </a:xfrm>
          <a:custGeom>
            <a:avLst/>
            <a:gdLst>
              <a:gd name="connsiteX0" fmla="*/ 300155 w 420842"/>
              <a:gd name="connsiteY0" fmla="*/ 147695 h 322473"/>
              <a:gd name="connsiteX1" fmla="*/ 216018 w 420842"/>
              <a:gd name="connsiteY1" fmla="*/ 250883 h 322473"/>
              <a:gd name="connsiteX2" fmla="*/ 176330 w 420842"/>
              <a:gd name="connsiteY2" fmla="*/ 276283 h 322473"/>
              <a:gd name="connsiteX3" fmla="*/ 36630 w 420842"/>
              <a:gd name="connsiteY3" fmla="*/ 322320 h 322473"/>
              <a:gd name="connsiteX4" fmla="*/ 174743 w 420842"/>
              <a:gd name="connsiteY4" fmla="*/ 292158 h 322473"/>
              <a:gd name="connsiteX5" fmla="*/ 118 w 420842"/>
              <a:gd name="connsiteY5" fmla="*/ 320733 h 322473"/>
              <a:gd name="connsiteX6" fmla="*/ 206493 w 420842"/>
              <a:gd name="connsiteY6" fmla="*/ 306445 h 322473"/>
              <a:gd name="connsiteX7" fmla="*/ 274755 w 420842"/>
              <a:gd name="connsiteY7" fmla="*/ 249295 h 322473"/>
              <a:gd name="connsiteX8" fmla="*/ 420805 w 420842"/>
              <a:gd name="connsiteY8" fmla="*/ 58 h 322473"/>
              <a:gd name="connsiteX9" fmla="*/ 260468 w 420842"/>
              <a:gd name="connsiteY9" fmla="*/ 225483 h 322473"/>
              <a:gd name="connsiteX10" fmla="*/ 300155 w 420842"/>
              <a:gd name="connsiteY10" fmla="*/ 147695 h 32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842" h="322473">
                <a:moveTo>
                  <a:pt x="300155" y="147695"/>
                </a:moveTo>
                <a:cubicBezTo>
                  <a:pt x="292747" y="151928"/>
                  <a:pt x="236655" y="229452"/>
                  <a:pt x="216018" y="250883"/>
                </a:cubicBezTo>
                <a:cubicBezTo>
                  <a:pt x="195381" y="272314"/>
                  <a:pt x="206228" y="264377"/>
                  <a:pt x="176330" y="276283"/>
                </a:cubicBezTo>
                <a:cubicBezTo>
                  <a:pt x="146432" y="288189"/>
                  <a:pt x="36894" y="319674"/>
                  <a:pt x="36630" y="322320"/>
                </a:cubicBezTo>
                <a:cubicBezTo>
                  <a:pt x="36366" y="324966"/>
                  <a:pt x="180828" y="292423"/>
                  <a:pt x="174743" y="292158"/>
                </a:cubicBezTo>
                <a:cubicBezTo>
                  <a:pt x="168658" y="291894"/>
                  <a:pt x="-5174" y="318352"/>
                  <a:pt x="118" y="320733"/>
                </a:cubicBezTo>
                <a:cubicBezTo>
                  <a:pt x="5410" y="323114"/>
                  <a:pt x="160720" y="318351"/>
                  <a:pt x="206493" y="306445"/>
                </a:cubicBezTo>
                <a:cubicBezTo>
                  <a:pt x="252266" y="294539"/>
                  <a:pt x="239036" y="300359"/>
                  <a:pt x="274755" y="249295"/>
                </a:cubicBezTo>
                <a:cubicBezTo>
                  <a:pt x="310474" y="198231"/>
                  <a:pt x="423186" y="4027"/>
                  <a:pt x="420805" y="58"/>
                </a:cubicBezTo>
                <a:cubicBezTo>
                  <a:pt x="418424" y="-3911"/>
                  <a:pt x="282428" y="196644"/>
                  <a:pt x="260468" y="225483"/>
                </a:cubicBezTo>
                <a:cubicBezTo>
                  <a:pt x="238508" y="254322"/>
                  <a:pt x="307563" y="143462"/>
                  <a:pt x="300155" y="14769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CAA2852A-0800-402A-9371-8ED0A87A4509}"/>
              </a:ext>
            </a:extLst>
          </p:cNvPr>
          <p:cNvSpPr/>
          <p:nvPr/>
        </p:nvSpPr>
        <p:spPr>
          <a:xfrm>
            <a:off x="2847178" y="2920999"/>
            <a:ext cx="58854" cy="119661"/>
          </a:xfrm>
          <a:custGeom>
            <a:avLst/>
            <a:gdLst>
              <a:gd name="connsiteX0" fmla="*/ 56360 w 58854"/>
              <a:gd name="connsiteY0" fmla="*/ 1 h 119661"/>
              <a:gd name="connsiteX1" fmla="*/ 53185 w 58854"/>
              <a:gd name="connsiteY1" fmla="*/ 55564 h 119661"/>
              <a:gd name="connsiteX2" fmla="*/ 797 w 58854"/>
              <a:gd name="connsiteY2" fmla="*/ 119064 h 119661"/>
              <a:gd name="connsiteX3" fmla="*/ 23022 w 58854"/>
              <a:gd name="connsiteY3" fmla="*/ 85726 h 119661"/>
              <a:gd name="connsiteX4" fmla="*/ 43660 w 58854"/>
              <a:gd name="connsiteY4" fmla="*/ 57151 h 119661"/>
              <a:gd name="connsiteX5" fmla="*/ 56360 w 58854"/>
              <a:gd name="connsiteY5" fmla="*/ 1 h 11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54" h="119661">
                <a:moveTo>
                  <a:pt x="56360" y="1"/>
                </a:moveTo>
                <a:cubicBezTo>
                  <a:pt x="57947" y="-263"/>
                  <a:pt x="62445" y="35720"/>
                  <a:pt x="53185" y="55564"/>
                </a:cubicBezTo>
                <a:cubicBezTo>
                  <a:pt x="43925" y="75408"/>
                  <a:pt x="5824" y="114037"/>
                  <a:pt x="797" y="119064"/>
                </a:cubicBezTo>
                <a:cubicBezTo>
                  <a:pt x="-4230" y="124091"/>
                  <a:pt x="15878" y="96045"/>
                  <a:pt x="23022" y="85726"/>
                </a:cubicBezTo>
                <a:cubicBezTo>
                  <a:pt x="30166" y="75407"/>
                  <a:pt x="39427" y="68264"/>
                  <a:pt x="43660" y="57151"/>
                </a:cubicBezTo>
                <a:cubicBezTo>
                  <a:pt x="47893" y="46039"/>
                  <a:pt x="54773" y="265"/>
                  <a:pt x="56360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0749C0D7-DBF5-4A33-B3E5-002AD792D785}"/>
              </a:ext>
            </a:extLst>
          </p:cNvPr>
          <p:cNvSpPr/>
          <p:nvPr/>
        </p:nvSpPr>
        <p:spPr>
          <a:xfrm>
            <a:off x="2738352" y="2733675"/>
            <a:ext cx="140688" cy="86916"/>
          </a:xfrm>
          <a:custGeom>
            <a:avLst/>
            <a:gdLst>
              <a:gd name="connsiteX0" fmla="*/ 86 w 140688"/>
              <a:gd name="connsiteY0" fmla="*/ 0 h 86916"/>
              <a:gd name="connsiteX1" fmla="*/ 92161 w 140688"/>
              <a:gd name="connsiteY1" fmla="*/ 23813 h 86916"/>
              <a:gd name="connsiteX2" fmla="*/ 136611 w 140688"/>
              <a:gd name="connsiteY2" fmla="*/ 84138 h 86916"/>
              <a:gd name="connsiteX3" fmla="*/ 131848 w 140688"/>
              <a:gd name="connsiteY3" fmla="*/ 71438 h 86916"/>
              <a:gd name="connsiteX4" fmla="*/ 76286 w 140688"/>
              <a:gd name="connsiteY4" fmla="*/ 23813 h 86916"/>
              <a:gd name="connsiteX5" fmla="*/ 86 w 140688"/>
              <a:gd name="connsiteY5" fmla="*/ 0 h 8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88" h="86916">
                <a:moveTo>
                  <a:pt x="86" y="0"/>
                </a:moveTo>
                <a:cubicBezTo>
                  <a:pt x="2732" y="0"/>
                  <a:pt x="69407" y="9790"/>
                  <a:pt x="92161" y="23813"/>
                </a:cubicBezTo>
                <a:cubicBezTo>
                  <a:pt x="114915" y="37836"/>
                  <a:pt x="129997" y="76201"/>
                  <a:pt x="136611" y="84138"/>
                </a:cubicBezTo>
                <a:cubicBezTo>
                  <a:pt x="143225" y="92075"/>
                  <a:pt x="141902" y="81492"/>
                  <a:pt x="131848" y="71438"/>
                </a:cubicBezTo>
                <a:cubicBezTo>
                  <a:pt x="121794" y="61384"/>
                  <a:pt x="96130" y="34661"/>
                  <a:pt x="76286" y="23813"/>
                </a:cubicBezTo>
                <a:cubicBezTo>
                  <a:pt x="56442" y="12965"/>
                  <a:pt x="-2560" y="0"/>
                  <a:pt x="86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8D6CDA3C-5689-4132-A563-C6F6BD12B05D}"/>
              </a:ext>
            </a:extLst>
          </p:cNvPr>
          <p:cNvSpPr/>
          <p:nvPr/>
        </p:nvSpPr>
        <p:spPr>
          <a:xfrm>
            <a:off x="2641041" y="2971726"/>
            <a:ext cx="86526" cy="95491"/>
          </a:xfrm>
          <a:custGeom>
            <a:avLst/>
            <a:gdLst>
              <a:gd name="connsiteX0" fmla="*/ 559 w 86526"/>
              <a:gd name="connsiteY0" fmla="*/ 74 h 95491"/>
              <a:gd name="connsiteX1" fmla="*/ 24372 w 86526"/>
              <a:gd name="connsiteY1" fmla="*/ 57224 h 95491"/>
              <a:gd name="connsiteX2" fmla="*/ 86284 w 86526"/>
              <a:gd name="connsiteY2" fmla="*/ 95324 h 95491"/>
              <a:gd name="connsiteX3" fmla="*/ 45009 w 86526"/>
              <a:gd name="connsiteY3" fmla="*/ 69924 h 95491"/>
              <a:gd name="connsiteX4" fmla="*/ 559 w 86526"/>
              <a:gd name="connsiteY4" fmla="*/ 74 h 9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26" h="95491">
                <a:moveTo>
                  <a:pt x="559" y="74"/>
                </a:moveTo>
                <a:cubicBezTo>
                  <a:pt x="-2881" y="-2043"/>
                  <a:pt x="10085" y="41349"/>
                  <a:pt x="24372" y="57224"/>
                </a:cubicBezTo>
                <a:cubicBezTo>
                  <a:pt x="38660" y="73099"/>
                  <a:pt x="82845" y="93207"/>
                  <a:pt x="86284" y="95324"/>
                </a:cubicBezTo>
                <a:cubicBezTo>
                  <a:pt x="89724" y="97441"/>
                  <a:pt x="55592" y="78920"/>
                  <a:pt x="45009" y="69924"/>
                </a:cubicBezTo>
                <a:cubicBezTo>
                  <a:pt x="34426" y="60928"/>
                  <a:pt x="3999" y="2191"/>
                  <a:pt x="559" y="7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BFE6A9E5-D92B-4AF5-B75A-05D7C5A9C18B}"/>
              </a:ext>
            </a:extLst>
          </p:cNvPr>
          <p:cNvSpPr/>
          <p:nvPr/>
        </p:nvSpPr>
        <p:spPr>
          <a:xfrm>
            <a:off x="2831587" y="3114574"/>
            <a:ext cx="214566" cy="51136"/>
          </a:xfrm>
          <a:custGeom>
            <a:avLst/>
            <a:gdLst>
              <a:gd name="connsiteX0" fmla="*/ 513 w 214566"/>
              <a:gd name="connsiteY0" fmla="*/ 39789 h 51136"/>
              <a:gd name="connsiteX1" fmla="*/ 78301 w 214566"/>
              <a:gd name="connsiteY1" fmla="*/ 38201 h 51136"/>
              <a:gd name="connsiteX2" fmla="*/ 152913 w 214566"/>
              <a:gd name="connsiteY2" fmla="*/ 12801 h 51136"/>
              <a:gd name="connsiteX3" fmla="*/ 189426 w 214566"/>
              <a:gd name="connsiteY3" fmla="*/ 101 h 51136"/>
              <a:gd name="connsiteX4" fmla="*/ 210063 w 214566"/>
              <a:gd name="connsiteY4" fmla="*/ 19151 h 51136"/>
              <a:gd name="connsiteX5" fmla="*/ 211651 w 214566"/>
              <a:gd name="connsiteY5" fmla="*/ 47726 h 51136"/>
              <a:gd name="connsiteX6" fmla="*/ 176726 w 214566"/>
              <a:gd name="connsiteY6" fmla="*/ 50901 h 51136"/>
              <a:gd name="connsiteX7" fmla="*/ 156088 w 214566"/>
              <a:gd name="connsiteY7" fmla="*/ 50901 h 51136"/>
              <a:gd name="connsiteX8" fmla="*/ 117988 w 214566"/>
              <a:gd name="connsiteY8" fmla="*/ 49314 h 51136"/>
              <a:gd name="connsiteX9" fmla="*/ 513 w 214566"/>
              <a:gd name="connsiteY9" fmla="*/ 39789 h 5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566" h="51136">
                <a:moveTo>
                  <a:pt x="513" y="39789"/>
                </a:moveTo>
                <a:cubicBezTo>
                  <a:pt x="-6102" y="37937"/>
                  <a:pt x="52901" y="42699"/>
                  <a:pt x="78301" y="38201"/>
                </a:cubicBezTo>
                <a:cubicBezTo>
                  <a:pt x="103701" y="33703"/>
                  <a:pt x="152913" y="12801"/>
                  <a:pt x="152913" y="12801"/>
                </a:cubicBezTo>
                <a:cubicBezTo>
                  <a:pt x="171434" y="6451"/>
                  <a:pt x="179901" y="-957"/>
                  <a:pt x="189426" y="101"/>
                </a:cubicBezTo>
                <a:cubicBezTo>
                  <a:pt x="198951" y="1159"/>
                  <a:pt x="206359" y="11214"/>
                  <a:pt x="210063" y="19151"/>
                </a:cubicBezTo>
                <a:cubicBezTo>
                  <a:pt x="213767" y="27088"/>
                  <a:pt x="217207" y="42434"/>
                  <a:pt x="211651" y="47726"/>
                </a:cubicBezTo>
                <a:cubicBezTo>
                  <a:pt x="206095" y="53018"/>
                  <a:pt x="185986" y="50372"/>
                  <a:pt x="176726" y="50901"/>
                </a:cubicBezTo>
                <a:cubicBezTo>
                  <a:pt x="167466" y="51430"/>
                  <a:pt x="156088" y="50901"/>
                  <a:pt x="156088" y="50901"/>
                </a:cubicBezTo>
                <a:cubicBezTo>
                  <a:pt x="146298" y="50637"/>
                  <a:pt x="141536" y="48520"/>
                  <a:pt x="117988" y="49314"/>
                </a:cubicBezTo>
                <a:cubicBezTo>
                  <a:pt x="94440" y="50108"/>
                  <a:pt x="7128" y="41641"/>
                  <a:pt x="513" y="3978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2D43AAE8-6503-44AF-B2C0-E1376AAF26E9}"/>
              </a:ext>
            </a:extLst>
          </p:cNvPr>
          <p:cNvSpPr/>
          <p:nvPr/>
        </p:nvSpPr>
        <p:spPr>
          <a:xfrm>
            <a:off x="3041591" y="3125439"/>
            <a:ext cx="102117" cy="47357"/>
          </a:xfrm>
          <a:custGeom>
            <a:avLst/>
            <a:gdLst>
              <a:gd name="connsiteX0" fmla="*/ 59 w 102117"/>
              <a:gd name="connsiteY0" fmla="*/ 349 h 47357"/>
              <a:gd name="connsiteX1" fmla="*/ 69909 w 102117"/>
              <a:gd name="connsiteY1" fmla="*/ 24161 h 47357"/>
              <a:gd name="connsiteX2" fmla="*/ 101659 w 102117"/>
              <a:gd name="connsiteY2" fmla="*/ 46386 h 47357"/>
              <a:gd name="connsiteX3" fmla="*/ 82609 w 102117"/>
              <a:gd name="connsiteY3" fmla="*/ 43211 h 47357"/>
              <a:gd name="connsiteX4" fmla="*/ 59 w 102117"/>
              <a:gd name="connsiteY4" fmla="*/ 349 h 4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17" h="47357">
                <a:moveTo>
                  <a:pt x="59" y="349"/>
                </a:moveTo>
                <a:cubicBezTo>
                  <a:pt x="-2058" y="-2826"/>
                  <a:pt x="52976" y="16488"/>
                  <a:pt x="69909" y="24161"/>
                </a:cubicBezTo>
                <a:cubicBezTo>
                  <a:pt x="86842" y="31834"/>
                  <a:pt x="99542" y="43211"/>
                  <a:pt x="101659" y="46386"/>
                </a:cubicBezTo>
                <a:cubicBezTo>
                  <a:pt x="103776" y="49561"/>
                  <a:pt x="98748" y="44005"/>
                  <a:pt x="82609" y="43211"/>
                </a:cubicBezTo>
                <a:cubicBezTo>
                  <a:pt x="66470" y="42417"/>
                  <a:pt x="2176" y="3524"/>
                  <a:pt x="59" y="34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9FC8D4E9-7E97-43EF-8C30-7A5E5FA5FFD0}"/>
              </a:ext>
            </a:extLst>
          </p:cNvPr>
          <p:cNvSpPr/>
          <p:nvPr/>
        </p:nvSpPr>
        <p:spPr>
          <a:xfrm>
            <a:off x="2784193" y="3173723"/>
            <a:ext cx="361547" cy="84819"/>
          </a:xfrm>
          <a:custGeom>
            <a:avLst/>
            <a:gdLst>
              <a:gd name="connsiteX0" fmla="*/ 57432 w 361547"/>
              <a:gd name="connsiteY0" fmla="*/ 15565 h 84819"/>
              <a:gd name="connsiteX1" fmla="*/ 179670 w 361547"/>
              <a:gd name="connsiteY1" fmla="*/ 9215 h 84819"/>
              <a:gd name="connsiteX2" fmla="*/ 243170 w 361547"/>
              <a:gd name="connsiteY2" fmla="*/ 29852 h 84819"/>
              <a:gd name="connsiteX3" fmla="*/ 290795 w 361547"/>
              <a:gd name="connsiteY3" fmla="*/ 31440 h 84819"/>
              <a:gd name="connsiteX4" fmla="*/ 360645 w 361547"/>
              <a:gd name="connsiteY4" fmla="*/ 15565 h 84819"/>
              <a:gd name="connsiteX5" fmla="*/ 327307 w 361547"/>
              <a:gd name="connsiteY5" fmla="*/ 45727 h 84819"/>
              <a:gd name="connsiteX6" fmla="*/ 281270 w 361547"/>
              <a:gd name="connsiteY6" fmla="*/ 80652 h 84819"/>
              <a:gd name="connsiteX7" fmla="*/ 176495 w 361547"/>
              <a:gd name="connsiteY7" fmla="*/ 82240 h 84819"/>
              <a:gd name="connsiteX8" fmla="*/ 162207 w 361547"/>
              <a:gd name="connsiteY8" fmla="*/ 63190 h 84819"/>
              <a:gd name="connsiteX9" fmla="*/ 155857 w 361547"/>
              <a:gd name="connsiteY9" fmla="*/ 48902 h 84819"/>
              <a:gd name="connsiteX10" fmla="*/ 5045 w 361547"/>
              <a:gd name="connsiteY10" fmla="*/ 1277 h 84819"/>
              <a:gd name="connsiteX11" fmla="*/ 57432 w 361547"/>
              <a:gd name="connsiteY11" fmla="*/ 15565 h 8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1547" h="84819">
                <a:moveTo>
                  <a:pt x="57432" y="15565"/>
                </a:moveTo>
                <a:cubicBezTo>
                  <a:pt x="86536" y="16888"/>
                  <a:pt x="148714" y="6834"/>
                  <a:pt x="179670" y="9215"/>
                </a:cubicBezTo>
                <a:cubicBezTo>
                  <a:pt x="210626" y="11596"/>
                  <a:pt x="224649" y="26148"/>
                  <a:pt x="243170" y="29852"/>
                </a:cubicBezTo>
                <a:cubicBezTo>
                  <a:pt x="261691" y="33556"/>
                  <a:pt x="271216" y="33821"/>
                  <a:pt x="290795" y="31440"/>
                </a:cubicBezTo>
                <a:cubicBezTo>
                  <a:pt x="310374" y="29059"/>
                  <a:pt x="354560" y="13184"/>
                  <a:pt x="360645" y="15565"/>
                </a:cubicBezTo>
                <a:cubicBezTo>
                  <a:pt x="366730" y="17946"/>
                  <a:pt x="340536" y="34879"/>
                  <a:pt x="327307" y="45727"/>
                </a:cubicBezTo>
                <a:cubicBezTo>
                  <a:pt x="314078" y="56575"/>
                  <a:pt x="306405" y="74567"/>
                  <a:pt x="281270" y="80652"/>
                </a:cubicBezTo>
                <a:cubicBezTo>
                  <a:pt x="256135" y="86738"/>
                  <a:pt x="196339" y="85150"/>
                  <a:pt x="176495" y="82240"/>
                </a:cubicBezTo>
                <a:cubicBezTo>
                  <a:pt x="156651" y="79330"/>
                  <a:pt x="165647" y="68746"/>
                  <a:pt x="162207" y="63190"/>
                </a:cubicBezTo>
                <a:cubicBezTo>
                  <a:pt x="158767" y="57634"/>
                  <a:pt x="182051" y="59221"/>
                  <a:pt x="155857" y="48902"/>
                </a:cubicBezTo>
                <a:cubicBezTo>
                  <a:pt x="129663" y="38583"/>
                  <a:pt x="5045" y="1277"/>
                  <a:pt x="5045" y="1277"/>
                </a:cubicBezTo>
                <a:cubicBezTo>
                  <a:pt x="-14799" y="-5073"/>
                  <a:pt x="28328" y="14242"/>
                  <a:pt x="57432" y="1556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楕円 1047">
            <a:extLst>
              <a:ext uri="{FF2B5EF4-FFF2-40B4-BE49-F238E27FC236}">
                <a16:creationId xmlns:a16="http://schemas.microsoft.com/office/drawing/2014/main" id="{686AFE0E-261D-4C77-9DEC-A912F8316F6B}"/>
              </a:ext>
            </a:extLst>
          </p:cNvPr>
          <p:cNvSpPr/>
          <p:nvPr/>
        </p:nvSpPr>
        <p:spPr>
          <a:xfrm>
            <a:off x="2619375" y="2727325"/>
            <a:ext cx="282575" cy="282575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楕円 152">
            <a:extLst>
              <a:ext uri="{FF2B5EF4-FFF2-40B4-BE49-F238E27FC236}">
                <a16:creationId xmlns:a16="http://schemas.microsoft.com/office/drawing/2014/main" id="{7BA308D4-363E-49FD-8234-BF9E55C22F3F}"/>
              </a:ext>
            </a:extLst>
          </p:cNvPr>
          <p:cNvSpPr/>
          <p:nvPr/>
        </p:nvSpPr>
        <p:spPr>
          <a:xfrm>
            <a:off x="3162301" y="2847976"/>
            <a:ext cx="152400" cy="152400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B16C3CAD-5206-420D-958A-FF5BA849F3C3}"/>
              </a:ext>
            </a:extLst>
          </p:cNvPr>
          <p:cNvSpPr/>
          <p:nvPr/>
        </p:nvSpPr>
        <p:spPr>
          <a:xfrm>
            <a:off x="3181226" y="2576246"/>
            <a:ext cx="108289" cy="35274"/>
          </a:xfrm>
          <a:custGeom>
            <a:avLst/>
            <a:gdLst>
              <a:gd name="connsiteX0" fmla="*/ 124 w 108289"/>
              <a:gd name="connsiteY0" fmla="*/ 35192 h 35274"/>
              <a:gd name="connsiteX1" fmla="*/ 55687 w 108289"/>
              <a:gd name="connsiteY1" fmla="*/ 1854 h 35274"/>
              <a:gd name="connsiteX2" fmla="*/ 108074 w 108289"/>
              <a:gd name="connsiteY2" fmla="*/ 5029 h 35274"/>
              <a:gd name="connsiteX3" fmla="*/ 71562 w 108289"/>
              <a:gd name="connsiteY3" fmla="*/ 11379 h 35274"/>
              <a:gd name="connsiteX4" fmla="*/ 124 w 108289"/>
              <a:gd name="connsiteY4" fmla="*/ 35192 h 3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89" h="35274">
                <a:moveTo>
                  <a:pt x="124" y="35192"/>
                </a:moveTo>
                <a:cubicBezTo>
                  <a:pt x="-2522" y="33604"/>
                  <a:pt x="37695" y="6881"/>
                  <a:pt x="55687" y="1854"/>
                </a:cubicBezTo>
                <a:cubicBezTo>
                  <a:pt x="73679" y="-3173"/>
                  <a:pt x="105428" y="3441"/>
                  <a:pt x="108074" y="5029"/>
                </a:cubicBezTo>
                <a:cubicBezTo>
                  <a:pt x="110720" y="6616"/>
                  <a:pt x="88495" y="7675"/>
                  <a:pt x="71562" y="11379"/>
                </a:cubicBezTo>
                <a:cubicBezTo>
                  <a:pt x="54629" y="15083"/>
                  <a:pt x="2770" y="36780"/>
                  <a:pt x="124" y="3519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4C1E1001-5A3B-469F-A6BA-7D97243EADCE}"/>
              </a:ext>
            </a:extLst>
          </p:cNvPr>
          <p:cNvSpPr/>
          <p:nvPr/>
        </p:nvSpPr>
        <p:spPr>
          <a:xfrm>
            <a:off x="3187699" y="2947916"/>
            <a:ext cx="52397" cy="133576"/>
          </a:xfrm>
          <a:custGeom>
            <a:avLst/>
            <a:gdLst>
              <a:gd name="connsiteX0" fmla="*/ 25401 w 52397"/>
              <a:gd name="connsiteY0" fmla="*/ 72 h 133576"/>
              <a:gd name="connsiteX1" fmla="*/ 36514 w 52397"/>
              <a:gd name="connsiteY1" fmla="*/ 66747 h 133576"/>
              <a:gd name="connsiteX2" fmla="*/ 1 w 52397"/>
              <a:gd name="connsiteY2" fmla="*/ 133422 h 133576"/>
              <a:gd name="connsiteX3" fmla="*/ 38101 w 52397"/>
              <a:gd name="connsiteY3" fmla="*/ 84209 h 133576"/>
              <a:gd name="connsiteX4" fmla="*/ 52389 w 52397"/>
              <a:gd name="connsiteY4" fmla="*/ 54047 h 133576"/>
              <a:gd name="connsiteX5" fmla="*/ 25401 w 52397"/>
              <a:gd name="connsiteY5" fmla="*/ 72 h 13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97" h="133576">
                <a:moveTo>
                  <a:pt x="25401" y="72"/>
                </a:moveTo>
                <a:cubicBezTo>
                  <a:pt x="22755" y="2189"/>
                  <a:pt x="40747" y="44522"/>
                  <a:pt x="36514" y="66747"/>
                </a:cubicBezTo>
                <a:cubicBezTo>
                  <a:pt x="32281" y="88972"/>
                  <a:pt x="-264" y="130512"/>
                  <a:pt x="1" y="133422"/>
                </a:cubicBezTo>
                <a:cubicBezTo>
                  <a:pt x="266" y="136332"/>
                  <a:pt x="29370" y="97438"/>
                  <a:pt x="38101" y="84209"/>
                </a:cubicBezTo>
                <a:cubicBezTo>
                  <a:pt x="46832" y="70980"/>
                  <a:pt x="52654" y="65424"/>
                  <a:pt x="52389" y="54047"/>
                </a:cubicBezTo>
                <a:cubicBezTo>
                  <a:pt x="52125" y="42670"/>
                  <a:pt x="28047" y="-2045"/>
                  <a:pt x="25401" y="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3CEEC00-E79B-4AFE-9584-4FD67405784B}"/>
              </a:ext>
            </a:extLst>
          </p:cNvPr>
          <p:cNvSpPr/>
          <p:nvPr/>
        </p:nvSpPr>
        <p:spPr>
          <a:xfrm>
            <a:off x="2987576" y="3279772"/>
            <a:ext cx="135203" cy="81165"/>
          </a:xfrm>
          <a:custGeom>
            <a:avLst/>
            <a:gdLst>
              <a:gd name="connsiteX0" fmla="*/ 135037 w 135203"/>
              <a:gd name="connsiteY0" fmla="*/ 3 h 81165"/>
              <a:gd name="connsiteX1" fmla="*/ 85824 w 135203"/>
              <a:gd name="connsiteY1" fmla="*/ 71440 h 81165"/>
              <a:gd name="connsiteX2" fmla="*/ 99 w 135203"/>
              <a:gd name="connsiteY2" fmla="*/ 79378 h 81165"/>
              <a:gd name="connsiteX3" fmla="*/ 69949 w 135203"/>
              <a:gd name="connsiteY3" fmla="*/ 74615 h 81165"/>
              <a:gd name="connsiteX4" fmla="*/ 135037 w 135203"/>
              <a:gd name="connsiteY4" fmla="*/ 3 h 8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03" h="81165">
                <a:moveTo>
                  <a:pt x="135037" y="3"/>
                </a:moveTo>
                <a:cubicBezTo>
                  <a:pt x="137683" y="-526"/>
                  <a:pt x="108314" y="58211"/>
                  <a:pt x="85824" y="71440"/>
                </a:cubicBezTo>
                <a:cubicBezTo>
                  <a:pt x="63334" y="84669"/>
                  <a:pt x="2745" y="78849"/>
                  <a:pt x="99" y="79378"/>
                </a:cubicBezTo>
                <a:cubicBezTo>
                  <a:pt x="-2547" y="79907"/>
                  <a:pt x="48253" y="85198"/>
                  <a:pt x="69949" y="74615"/>
                </a:cubicBezTo>
                <a:cubicBezTo>
                  <a:pt x="91645" y="64032"/>
                  <a:pt x="132391" y="532"/>
                  <a:pt x="135037" y="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5BDCAEEA-4E19-4C80-885E-76C280347D3A}"/>
              </a:ext>
            </a:extLst>
          </p:cNvPr>
          <p:cNvSpPr/>
          <p:nvPr/>
        </p:nvSpPr>
        <p:spPr>
          <a:xfrm>
            <a:off x="2673307" y="3090815"/>
            <a:ext cx="117576" cy="101861"/>
          </a:xfrm>
          <a:custGeom>
            <a:avLst/>
            <a:gdLst>
              <a:gd name="connsiteX0" fmla="*/ 43 w 117576"/>
              <a:gd name="connsiteY0" fmla="*/ 48 h 101861"/>
              <a:gd name="connsiteX1" fmla="*/ 60368 w 117576"/>
              <a:gd name="connsiteY1" fmla="*/ 76248 h 101861"/>
              <a:gd name="connsiteX2" fmla="*/ 117518 w 117576"/>
              <a:gd name="connsiteY2" fmla="*/ 101648 h 101861"/>
              <a:gd name="connsiteX3" fmla="*/ 69893 w 117576"/>
              <a:gd name="connsiteY3" fmla="*/ 65135 h 101861"/>
              <a:gd name="connsiteX4" fmla="*/ 43 w 117576"/>
              <a:gd name="connsiteY4" fmla="*/ 48 h 10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76" h="101861">
                <a:moveTo>
                  <a:pt x="43" y="48"/>
                </a:moveTo>
                <a:cubicBezTo>
                  <a:pt x="-1544" y="1900"/>
                  <a:pt x="40789" y="59315"/>
                  <a:pt x="60368" y="76248"/>
                </a:cubicBezTo>
                <a:cubicBezTo>
                  <a:pt x="79947" y="93181"/>
                  <a:pt x="115931" y="103500"/>
                  <a:pt x="117518" y="101648"/>
                </a:cubicBezTo>
                <a:cubicBezTo>
                  <a:pt x="119105" y="99796"/>
                  <a:pt x="88149" y="80481"/>
                  <a:pt x="69893" y="65135"/>
                </a:cubicBezTo>
                <a:cubicBezTo>
                  <a:pt x="51637" y="49789"/>
                  <a:pt x="1630" y="-1804"/>
                  <a:pt x="43" y="4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A99D4B2-59F2-4524-8779-BDC62F9633F3}"/>
              </a:ext>
            </a:extLst>
          </p:cNvPr>
          <p:cNvSpPr/>
          <p:nvPr/>
        </p:nvSpPr>
        <p:spPr>
          <a:xfrm>
            <a:off x="2583976" y="3119369"/>
            <a:ext cx="102811" cy="114502"/>
          </a:xfrm>
          <a:custGeom>
            <a:avLst/>
            <a:gdLst>
              <a:gd name="connsiteX0" fmla="*/ 474 w 102811"/>
              <a:gd name="connsiteY0" fmla="*/ 69 h 114502"/>
              <a:gd name="connsiteX1" fmla="*/ 44924 w 102811"/>
              <a:gd name="connsiteY1" fmla="*/ 63569 h 114502"/>
              <a:gd name="connsiteX2" fmla="*/ 102074 w 102811"/>
              <a:gd name="connsiteY2" fmla="*/ 114369 h 114502"/>
              <a:gd name="connsiteX3" fmla="*/ 73499 w 102811"/>
              <a:gd name="connsiteY3" fmla="*/ 76269 h 114502"/>
              <a:gd name="connsiteX4" fmla="*/ 474 w 102811"/>
              <a:gd name="connsiteY4" fmla="*/ 69 h 11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11" h="114502">
                <a:moveTo>
                  <a:pt x="474" y="69"/>
                </a:moveTo>
                <a:cubicBezTo>
                  <a:pt x="-4288" y="-2048"/>
                  <a:pt x="27991" y="44519"/>
                  <a:pt x="44924" y="63569"/>
                </a:cubicBezTo>
                <a:cubicBezTo>
                  <a:pt x="61857" y="82619"/>
                  <a:pt x="97312" y="112252"/>
                  <a:pt x="102074" y="114369"/>
                </a:cubicBezTo>
                <a:cubicBezTo>
                  <a:pt x="106836" y="116486"/>
                  <a:pt x="87522" y="92938"/>
                  <a:pt x="73499" y="76269"/>
                </a:cubicBezTo>
                <a:cubicBezTo>
                  <a:pt x="59476" y="59600"/>
                  <a:pt x="5236" y="2186"/>
                  <a:pt x="474" y="6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18011699-0B9D-4EB3-B2B0-8009E0DE3792}"/>
              </a:ext>
            </a:extLst>
          </p:cNvPr>
          <p:cNvSpPr/>
          <p:nvPr/>
        </p:nvSpPr>
        <p:spPr>
          <a:xfrm>
            <a:off x="2681072" y="3212959"/>
            <a:ext cx="170333" cy="183077"/>
          </a:xfrm>
          <a:custGeom>
            <a:avLst/>
            <a:gdLst>
              <a:gd name="connsiteX0" fmla="*/ 216 w 170333"/>
              <a:gd name="connsiteY0" fmla="*/ 141 h 183077"/>
              <a:gd name="connsiteX1" fmla="*/ 44666 w 170333"/>
              <a:gd name="connsiteY1" fmla="*/ 55704 h 183077"/>
              <a:gd name="connsiteX2" fmla="*/ 55778 w 170333"/>
              <a:gd name="connsiteY2" fmla="*/ 93804 h 183077"/>
              <a:gd name="connsiteX3" fmla="*/ 111341 w 170333"/>
              <a:gd name="connsiteY3" fmla="*/ 116029 h 183077"/>
              <a:gd name="connsiteX4" fmla="*/ 168491 w 170333"/>
              <a:gd name="connsiteY4" fmla="*/ 182704 h 183077"/>
              <a:gd name="connsiteX5" fmla="*/ 147853 w 170333"/>
              <a:gd name="connsiteY5" fmla="*/ 139841 h 183077"/>
              <a:gd name="connsiteX6" fmla="*/ 65303 w 170333"/>
              <a:gd name="connsiteY6" fmla="*/ 73166 h 183077"/>
              <a:gd name="connsiteX7" fmla="*/ 216 w 170333"/>
              <a:gd name="connsiteY7" fmla="*/ 141 h 18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333" h="183077">
                <a:moveTo>
                  <a:pt x="216" y="141"/>
                </a:moveTo>
                <a:cubicBezTo>
                  <a:pt x="-3223" y="-2769"/>
                  <a:pt x="35406" y="40094"/>
                  <a:pt x="44666" y="55704"/>
                </a:cubicBezTo>
                <a:cubicBezTo>
                  <a:pt x="53926" y="71315"/>
                  <a:pt x="44666" y="83750"/>
                  <a:pt x="55778" y="93804"/>
                </a:cubicBezTo>
                <a:cubicBezTo>
                  <a:pt x="66890" y="103858"/>
                  <a:pt x="92556" y="101212"/>
                  <a:pt x="111341" y="116029"/>
                </a:cubicBezTo>
                <a:cubicBezTo>
                  <a:pt x="130126" y="130846"/>
                  <a:pt x="162406" y="178735"/>
                  <a:pt x="168491" y="182704"/>
                </a:cubicBezTo>
                <a:cubicBezTo>
                  <a:pt x="174576" y="186673"/>
                  <a:pt x="165051" y="158097"/>
                  <a:pt x="147853" y="139841"/>
                </a:cubicBezTo>
                <a:cubicBezTo>
                  <a:pt x="130655" y="121585"/>
                  <a:pt x="85676" y="93010"/>
                  <a:pt x="65303" y="73166"/>
                </a:cubicBezTo>
                <a:cubicBezTo>
                  <a:pt x="44930" y="53322"/>
                  <a:pt x="3655" y="3051"/>
                  <a:pt x="216" y="1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DB900987-9D4C-4FF6-9334-F2FE22E836F6}"/>
              </a:ext>
            </a:extLst>
          </p:cNvPr>
          <p:cNvSpPr/>
          <p:nvPr/>
        </p:nvSpPr>
        <p:spPr>
          <a:xfrm>
            <a:off x="3127002" y="2905009"/>
            <a:ext cx="43298" cy="103097"/>
          </a:xfrm>
          <a:custGeom>
            <a:avLst/>
            <a:gdLst>
              <a:gd name="connsiteX0" fmla="*/ 14661 w 43298"/>
              <a:gd name="connsiteY0" fmla="*/ 116 h 103097"/>
              <a:gd name="connsiteX1" fmla="*/ 36886 w 43298"/>
              <a:gd name="connsiteY1" fmla="*/ 49329 h 103097"/>
              <a:gd name="connsiteX2" fmla="*/ 373 w 43298"/>
              <a:gd name="connsiteY2" fmla="*/ 101716 h 103097"/>
              <a:gd name="connsiteX3" fmla="*/ 19423 w 43298"/>
              <a:gd name="connsiteY3" fmla="*/ 85841 h 103097"/>
              <a:gd name="connsiteX4" fmla="*/ 43236 w 43298"/>
              <a:gd name="connsiteY4" fmla="*/ 63616 h 103097"/>
              <a:gd name="connsiteX5" fmla="*/ 14661 w 43298"/>
              <a:gd name="connsiteY5" fmla="*/ 116 h 10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98" h="103097">
                <a:moveTo>
                  <a:pt x="14661" y="116"/>
                </a:moveTo>
                <a:cubicBezTo>
                  <a:pt x="13603" y="-2265"/>
                  <a:pt x="39267" y="32396"/>
                  <a:pt x="36886" y="49329"/>
                </a:cubicBezTo>
                <a:cubicBezTo>
                  <a:pt x="34505" y="66262"/>
                  <a:pt x="3283" y="95631"/>
                  <a:pt x="373" y="101716"/>
                </a:cubicBezTo>
                <a:cubicBezTo>
                  <a:pt x="-2537" y="107801"/>
                  <a:pt x="12279" y="92191"/>
                  <a:pt x="19423" y="85841"/>
                </a:cubicBezTo>
                <a:cubicBezTo>
                  <a:pt x="26567" y="79491"/>
                  <a:pt x="41649" y="75258"/>
                  <a:pt x="43236" y="63616"/>
                </a:cubicBezTo>
                <a:cubicBezTo>
                  <a:pt x="44823" y="51974"/>
                  <a:pt x="15719" y="2497"/>
                  <a:pt x="14661" y="1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A93F7AAB-BE29-466C-9217-732251C6F82C}"/>
              </a:ext>
            </a:extLst>
          </p:cNvPr>
          <p:cNvSpPr/>
          <p:nvPr/>
        </p:nvSpPr>
        <p:spPr>
          <a:xfrm>
            <a:off x="2530050" y="3057515"/>
            <a:ext cx="564010" cy="401689"/>
          </a:xfrm>
          <a:custGeom>
            <a:avLst/>
            <a:gdLst>
              <a:gd name="connsiteX0" fmla="*/ 86150 w 564010"/>
              <a:gd name="connsiteY0" fmla="*/ 109548 h 401689"/>
              <a:gd name="connsiteX1" fmla="*/ 329038 w 564010"/>
              <a:gd name="connsiteY1" fmla="*/ 282585 h 401689"/>
              <a:gd name="connsiteX2" fmla="*/ 457625 w 564010"/>
              <a:gd name="connsiteY2" fmla="*/ 307985 h 401689"/>
              <a:gd name="connsiteX3" fmla="*/ 276650 w 564010"/>
              <a:gd name="connsiteY3" fmla="*/ 246073 h 401689"/>
              <a:gd name="connsiteX4" fmla="*/ 505250 w 564010"/>
              <a:gd name="connsiteY4" fmla="*/ 323860 h 401689"/>
              <a:gd name="connsiteX5" fmla="*/ 349675 w 564010"/>
              <a:gd name="connsiteY5" fmla="*/ 311160 h 401689"/>
              <a:gd name="connsiteX6" fmla="*/ 563988 w 564010"/>
              <a:gd name="connsiteY6" fmla="*/ 369898 h 401689"/>
              <a:gd name="connsiteX7" fmla="*/ 363963 w 564010"/>
              <a:gd name="connsiteY7" fmla="*/ 339735 h 401689"/>
              <a:gd name="connsiteX8" fmla="*/ 471913 w 564010"/>
              <a:gd name="connsiteY8" fmla="*/ 401648 h 401689"/>
              <a:gd name="connsiteX9" fmla="*/ 343325 w 564010"/>
              <a:gd name="connsiteY9" fmla="*/ 347673 h 401689"/>
              <a:gd name="connsiteX10" fmla="*/ 181400 w 564010"/>
              <a:gd name="connsiteY10" fmla="*/ 252423 h 401689"/>
              <a:gd name="connsiteX11" fmla="*/ 54400 w 564010"/>
              <a:gd name="connsiteY11" fmla="*/ 165110 h 401689"/>
              <a:gd name="connsiteX12" fmla="*/ 425 w 564010"/>
              <a:gd name="connsiteY12" fmla="*/ 10 h 401689"/>
              <a:gd name="connsiteX13" fmla="*/ 79800 w 564010"/>
              <a:gd name="connsiteY13" fmla="*/ 173048 h 401689"/>
              <a:gd name="connsiteX14" fmla="*/ 141713 w 564010"/>
              <a:gd name="connsiteY14" fmla="*/ 190510 h 401689"/>
              <a:gd name="connsiteX15" fmla="*/ 86150 w 564010"/>
              <a:gd name="connsiteY15" fmla="*/ 109548 h 40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4010" h="401689">
                <a:moveTo>
                  <a:pt x="86150" y="109548"/>
                </a:moveTo>
                <a:cubicBezTo>
                  <a:pt x="117371" y="124894"/>
                  <a:pt x="267126" y="249512"/>
                  <a:pt x="329038" y="282585"/>
                </a:cubicBezTo>
                <a:cubicBezTo>
                  <a:pt x="390950" y="315658"/>
                  <a:pt x="466356" y="314070"/>
                  <a:pt x="457625" y="307985"/>
                </a:cubicBezTo>
                <a:cubicBezTo>
                  <a:pt x="448894" y="301900"/>
                  <a:pt x="268713" y="243427"/>
                  <a:pt x="276650" y="246073"/>
                </a:cubicBezTo>
                <a:cubicBezTo>
                  <a:pt x="284587" y="248719"/>
                  <a:pt x="493079" y="313012"/>
                  <a:pt x="505250" y="323860"/>
                </a:cubicBezTo>
                <a:cubicBezTo>
                  <a:pt x="517421" y="334708"/>
                  <a:pt x="339885" y="303487"/>
                  <a:pt x="349675" y="311160"/>
                </a:cubicBezTo>
                <a:cubicBezTo>
                  <a:pt x="359465" y="318833"/>
                  <a:pt x="561607" y="365136"/>
                  <a:pt x="563988" y="369898"/>
                </a:cubicBezTo>
                <a:cubicBezTo>
                  <a:pt x="566369" y="374660"/>
                  <a:pt x="379309" y="334443"/>
                  <a:pt x="363963" y="339735"/>
                </a:cubicBezTo>
                <a:cubicBezTo>
                  <a:pt x="348617" y="345027"/>
                  <a:pt x="475353" y="400325"/>
                  <a:pt x="471913" y="401648"/>
                </a:cubicBezTo>
                <a:cubicBezTo>
                  <a:pt x="468473" y="402971"/>
                  <a:pt x="391744" y="372544"/>
                  <a:pt x="343325" y="347673"/>
                </a:cubicBezTo>
                <a:cubicBezTo>
                  <a:pt x="294906" y="322802"/>
                  <a:pt x="229554" y="282850"/>
                  <a:pt x="181400" y="252423"/>
                </a:cubicBezTo>
                <a:cubicBezTo>
                  <a:pt x="133246" y="221996"/>
                  <a:pt x="84562" y="207179"/>
                  <a:pt x="54400" y="165110"/>
                </a:cubicBezTo>
                <a:cubicBezTo>
                  <a:pt x="24238" y="123041"/>
                  <a:pt x="-3808" y="-1313"/>
                  <a:pt x="425" y="10"/>
                </a:cubicBezTo>
                <a:cubicBezTo>
                  <a:pt x="4658" y="1333"/>
                  <a:pt x="56252" y="141298"/>
                  <a:pt x="79800" y="173048"/>
                </a:cubicBezTo>
                <a:cubicBezTo>
                  <a:pt x="103348" y="204798"/>
                  <a:pt x="138009" y="196860"/>
                  <a:pt x="141713" y="190510"/>
                </a:cubicBezTo>
                <a:cubicBezTo>
                  <a:pt x="145417" y="184160"/>
                  <a:pt x="54929" y="94202"/>
                  <a:pt x="86150" y="10954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DAB99A79-7F59-4710-A6F4-F47FD33EBF5C}"/>
              </a:ext>
            </a:extLst>
          </p:cNvPr>
          <p:cNvSpPr/>
          <p:nvPr/>
        </p:nvSpPr>
        <p:spPr>
          <a:xfrm>
            <a:off x="2808288" y="3105048"/>
            <a:ext cx="234405" cy="62015"/>
          </a:xfrm>
          <a:custGeom>
            <a:avLst/>
            <a:gdLst>
              <a:gd name="connsiteX0" fmla="*/ 0 w 234405"/>
              <a:gd name="connsiteY0" fmla="*/ 62015 h 62015"/>
              <a:gd name="connsiteX1" fmla="*/ 58737 w 234405"/>
              <a:gd name="connsiteY1" fmla="*/ 35027 h 62015"/>
              <a:gd name="connsiteX2" fmla="*/ 125412 w 234405"/>
              <a:gd name="connsiteY2" fmla="*/ 35027 h 62015"/>
              <a:gd name="connsiteX3" fmla="*/ 233362 w 234405"/>
              <a:gd name="connsiteY3" fmla="*/ 102 h 62015"/>
              <a:gd name="connsiteX4" fmla="*/ 174625 w 234405"/>
              <a:gd name="connsiteY4" fmla="*/ 47727 h 62015"/>
              <a:gd name="connsiteX5" fmla="*/ 84137 w 234405"/>
              <a:gd name="connsiteY5" fmla="*/ 60427 h 62015"/>
              <a:gd name="connsiteX6" fmla="*/ 0 w 234405"/>
              <a:gd name="connsiteY6" fmla="*/ 62015 h 6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05" h="62015">
                <a:moveTo>
                  <a:pt x="0" y="62015"/>
                </a:moveTo>
                <a:cubicBezTo>
                  <a:pt x="18917" y="50770"/>
                  <a:pt x="37835" y="39525"/>
                  <a:pt x="58737" y="35027"/>
                </a:cubicBezTo>
                <a:cubicBezTo>
                  <a:pt x="79639" y="30529"/>
                  <a:pt x="96308" y="40848"/>
                  <a:pt x="125412" y="35027"/>
                </a:cubicBezTo>
                <a:cubicBezTo>
                  <a:pt x="154516" y="29206"/>
                  <a:pt x="225160" y="-2015"/>
                  <a:pt x="233362" y="102"/>
                </a:cubicBezTo>
                <a:cubicBezTo>
                  <a:pt x="241564" y="2219"/>
                  <a:pt x="199496" y="37673"/>
                  <a:pt x="174625" y="47727"/>
                </a:cubicBezTo>
                <a:cubicBezTo>
                  <a:pt x="149754" y="57781"/>
                  <a:pt x="84137" y="60427"/>
                  <a:pt x="84137" y="60427"/>
                </a:cubicBezTo>
                <a:lnTo>
                  <a:pt x="0" y="62015"/>
                </a:ln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9504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E70E44-6520-4C34-86D2-74D4D0283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CE931E-A5B4-4301-A7EB-1362D0AC7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62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ヴァレンティノ" hidden="1">
            <a:extLst>
              <a:ext uri="{FF2B5EF4-FFF2-40B4-BE49-F238E27FC236}">
                <a16:creationId xmlns:a16="http://schemas.microsoft.com/office/drawing/2014/main" id="{524517A1-051D-4523-B095-6D7D31C5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"/>
            <a:ext cx="8496300" cy="127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747B7210-CF37-4014-9C7D-534966C4B979}"/>
              </a:ext>
            </a:extLst>
          </p:cNvPr>
          <p:cNvSpPr/>
          <p:nvPr/>
        </p:nvSpPr>
        <p:spPr>
          <a:xfrm>
            <a:off x="2695575" y="2568375"/>
            <a:ext cx="244772" cy="75105"/>
          </a:xfrm>
          <a:custGeom>
            <a:avLst/>
            <a:gdLst>
              <a:gd name="connsiteX0" fmla="*/ 0 w 244772"/>
              <a:gd name="connsiteY0" fmla="*/ 35125 h 75105"/>
              <a:gd name="connsiteX1" fmla="*/ 69850 w 244772"/>
              <a:gd name="connsiteY1" fmla="*/ 38300 h 75105"/>
              <a:gd name="connsiteX2" fmla="*/ 141288 w 244772"/>
              <a:gd name="connsiteY2" fmla="*/ 200 h 75105"/>
              <a:gd name="connsiteX3" fmla="*/ 241300 w 244772"/>
              <a:gd name="connsiteY3" fmla="*/ 57350 h 75105"/>
              <a:gd name="connsiteX4" fmla="*/ 217488 w 244772"/>
              <a:gd name="connsiteY4" fmla="*/ 47825 h 75105"/>
              <a:gd name="connsiteX5" fmla="*/ 174625 w 244772"/>
              <a:gd name="connsiteY5" fmla="*/ 27188 h 75105"/>
              <a:gd name="connsiteX6" fmla="*/ 134938 w 244772"/>
              <a:gd name="connsiteY6" fmla="*/ 22425 h 75105"/>
              <a:gd name="connsiteX7" fmla="*/ 69850 w 244772"/>
              <a:gd name="connsiteY7" fmla="*/ 74813 h 75105"/>
              <a:gd name="connsiteX8" fmla="*/ 0 w 244772"/>
              <a:gd name="connsiteY8" fmla="*/ 35125 h 7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72" h="75105">
                <a:moveTo>
                  <a:pt x="0" y="35125"/>
                </a:moveTo>
                <a:cubicBezTo>
                  <a:pt x="0" y="29040"/>
                  <a:pt x="46302" y="44121"/>
                  <a:pt x="69850" y="38300"/>
                </a:cubicBezTo>
                <a:cubicBezTo>
                  <a:pt x="93398" y="32479"/>
                  <a:pt x="112713" y="-2975"/>
                  <a:pt x="141288" y="200"/>
                </a:cubicBezTo>
                <a:cubicBezTo>
                  <a:pt x="169863" y="3375"/>
                  <a:pt x="228600" y="49413"/>
                  <a:pt x="241300" y="57350"/>
                </a:cubicBezTo>
                <a:cubicBezTo>
                  <a:pt x="254000" y="65287"/>
                  <a:pt x="228600" y="52852"/>
                  <a:pt x="217488" y="47825"/>
                </a:cubicBezTo>
                <a:cubicBezTo>
                  <a:pt x="206376" y="42798"/>
                  <a:pt x="188383" y="31421"/>
                  <a:pt x="174625" y="27188"/>
                </a:cubicBezTo>
                <a:cubicBezTo>
                  <a:pt x="160867" y="22955"/>
                  <a:pt x="152400" y="14488"/>
                  <a:pt x="134938" y="22425"/>
                </a:cubicBezTo>
                <a:cubicBezTo>
                  <a:pt x="117476" y="30362"/>
                  <a:pt x="88900" y="70844"/>
                  <a:pt x="69850" y="74813"/>
                </a:cubicBezTo>
                <a:cubicBezTo>
                  <a:pt x="50800" y="78782"/>
                  <a:pt x="0" y="41210"/>
                  <a:pt x="0" y="35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312C92D9-6DA7-4FF8-BD97-BFD8133E6655}"/>
              </a:ext>
            </a:extLst>
          </p:cNvPr>
          <p:cNvSpPr/>
          <p:nvPr/>
        </p:nvSpPr>
        <p:spPr>
          <a:xfrm>
            <a:off x="2847554" y="2574891"/>
            <a:ext cx="109983" cy="115926"/>
          </a:xfrm>
          <a:custGeom>
            <a:avLst/>
            <a:gdLst>
              <a:gd name="connsiteX0" fmla="*/ 421 w 109983"/>
              <a:gd name="connsiteY0" fmla="*/ 34 h 115926"/>
              <a:gd name="connsiteX1" fmla="*/ 89321 w 109983"/>
              <a:gd name="connsiteY1" fmla="*/ 38134 h 115926"/>
              <a:gd name="connsiteX2" fmla="*/ 103609 w 109983"/>
              <a:gd name="connsiteY2" fmla="*/ 93697 h 115926"/>
              <a:gd name="connsiteX3" fmla="*/ 109959 w 109983"/>
              <a:gd name="connsiteY3" fmla="*/ 115922 h 115926"/>
              <a:gd name="connsiteX4" fmla="*/ 105196 w 109983"/>
              <a:gd name="connsiteY4" fmla="*/ 95284 h 115926"/>
              <a:gd name="connsiteX5" fmla="*/ 90909 w 109983"/>
              <a:gd name="connsiteY5" fmla="*/ 58772 h 115926"/>
              <a:gd name="connsiteX6" fmla="*/ 84559 w 109983"/>
              <a:gd name="connsiteY6" fmla="*/ 65122 h 115926"/>
              <a:gd name="connsiteX7" fmla="*/ 55984 w 109983"/>
              <a:gd name="connsiteY7" fmla="*/ 44484 h 115926"/>
              <a:gd name="connsiteX8" fmla="*/ 421 w 109983"/>
              <a:gd name="connsiteY8" fmla="*/ 34 h 11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983" h="115926">
                <a:moveTo>
                  <a:pt x="421" y="34"/>
                </a:moveTo>
                <a:cubicBezTo>
                  <a:pt x="5977" y="-1024"/>
                  <a:pt x="72123" y="22524"/>
                  <a:pt x="89321" y="38134"/>
                </a:cubicBezTo>
                <a:cubicBezTo>
                  <a:pt x="106519" y="53745"/>
                  <a:pt x="100169" y="80732"/>
                  <a:pt x="103609" y="93697"/>
                </a:cubicBezTo>
                <a:cubicBezTo>
                  <a:pt x="107049" y="106662"/>
                  <a:pt x="109695" y="115658"/>
                  <a:pt x="109959" y="115922"/>
                </a:cubicBezTo>
                <a:cubicBezTo>
                  <a:pt x="110223" y="116186"/>
                  <a:pt x="108371" y="104809"/>
                  <a:pt x="105196" y="95284"/>
                </a:cubicBezTo>
                <a:cubicBezTo>
                  <a:pt x="102021" y="85759"/>
                  <a:pt x="94348" y="63799"/>
                  <a:pt x="90909" y="58772"/>
                </a:cubicBezTo>
                <a:cubicBezTo>
                  <a:pt x="87470" y="53745"/>
                  <a:pt x="90380" y="67503"/>
                  <a:pt x="84559" y="65122"/>
                </a:cubicBezTo>
                <a:cubicBezTo>
                  <a:pt x="78738" y="62741"/>
                  <a:pt x="66038" y="50834"/>
                  <a:pt x="55984" y="44484"/>
                </a:cubicBezTo>
                <a:cubicBezTo>
                  <a:pt x="45930" y="38134"/>
                  <a:pt x="-5135" y="1092"/>
                  <a:pt x="421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97D8479-5356-4727-BF31-471107ABDE49}"/>
              </a:ext>
            </a:extLst>
          </p:cNvPr>
          <p:cNvSpPr/>
          <p:nvPr/>
        </p:nvSpPr>
        <p:spPr>
          <a:xfrm>
            <a:off x="2766756" y="2633553"/>
            <a:ext cx="175616" cy="74859"/>
          </a:xfrm>
          <a:custGeom>
            <a:avLst/>
            <a:gdLst>
              <a:gd name="connsiteX0" fmla="*/ 1844 w 175616"/>
              <a:gd name="connsiteY0" fmla="*/ 110 h 74859"/>
              <a:gd name="connsiteX1" fmla="*/ 51057 w 175616"/>
              <a:gd name="connsiteY1" fmla="*/ 36622 h 74859"/>
              <a:gd name="connsiteX2" fmla="*/ 46294 w 175616"/>
              <a:gd name="connsiteY2" fmla="*/ 58847 h 74859"/>
              <a:gd name="connsiteX3" fmla="*/ 68519 w 175616"/>
              <a:gd name="connsiteY3" fmla="*/ 54085 h 74859"/>
              <a:gd name="connsiteX4" fmla="*/ 101857 w 175616"/>
              <a:gd name="connsiteY4" fmla="*/ 55672 h 74859"/>
              <a:gd name="connsiteX5" fmla="*/ 130432 w 175616"/>
              <a:gd name="connsiteY5" fmla="*/ 74722 h 74859"/>
              <a:gd name="connsiteX6" fmla="*/ 174882 w 175616"/>
              <a:gd name="connsiteY6" fmla="*/ 44560 h 74859"/>
              <a:gd name="connsiteX7" fmla="*/ 155832 w 175616"/>
              <a:gd name="connsiteY7" fmla="*/ 49322 h 74859"/>
              <a:gd name="connsiteX8" fmla="*/ 125669 w 175616"/>
              <a:gd name="connsiteY8" fmla="*/ 49322 h 74859"/>
              <a:gd name="connsiteX9" fmla="*/ 1844 w 175616"/>
              <a:gd name="connsiteY9" fmla="*/ 110 h 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616" h="74859">
                <a:moveTo>
                  <a:pt x="1844" y="110"/>
                </a:moveTo>
                <a:cubicBezTo>
                  <a:pt x="-10591" y="-2007"/>
                  <a:pt x="43649" y="26833"/>
                  <a:pt x="51057" y="36622"/>
                </a:cubicBezTo>
                <a:cubicBezTo>
                  <a:pt x="58465" y="46411"/>
                  <a:pt x="43384" y="55937"/>
                  <a:pt x="46294" y="58847"/>
                </a:cubicBezTo>
                <a:cubicBezTo>
                  <a:pt x="49204" y="61758"/>
                  <a:pt x="59259" y="54614"/>
                  <a:pt x="68519" y="54085"/>
                </a:cubicBezTo>
                <a:cubicBezTo>
                  <a:pt x="77779" y="53556"/>
                  <a:pt x="91538" y="52233"/>
                  <a:pt x="101857" y="55672"/>
                </a:cubicBezTo>
                <a:cubicBezTo>
                  <a:pt x="112176" y="59112"/>
                  <a:pt x="118261" y="76574"/>
                  <a:pt x="130432" y="74722"/>
                </a:cubicBezTo>
                <a:cubicBezTo>
                  <a:pt x="142603" y="72870"/>
                  <a:pt x="170649" y="48793"/>
                  <a:pt x="174882" y="44560"/>
                </a:cubicBezTo>
                <a:cubicBezTo>
                  <a:pt x="179115" y="40327"/>
                  <a:pt x="164034" y="48528"/>
                  <a:pt x="155832" y="49322"/>
                </a:cubicBezTo>
                <a:cubicBezTo>
                  <a:pt x="147630" y="50116"/>
                  <a:pt x="147365" y="54349"/>
                  <a:pt x="125669" y="49322"/>
                </a:cubicBezTo>
                <a:cubicBezTo>
                  <a:pt x="103973" y="44295"/>
                  <a:pt x="14279" y="2227"/>
                  <a:pt x="1844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E95F6EC5-1E72-4CA3-A2BF-4808D49658B6}"/>
              </a:ext>
            </a:extLst>
          </p:cNvPr>
          <p:cNvSpPr/>
          <p:nvPr/>
        </p:nvSpPr>
        <p:spPr>
          <a:xfrm>
            <a:off x="2774915" y="2583574"/>
            <a:ext cx="114353" cy="85952"/>
          </a:xfrm>
          <a:custGeom>
            <a:avLst/>
            <a:gdLst>
              <a:gd name="connsiteX0" fmla="*/ 35 w 114353"/>
              <a:gd name="connsiteY0" fmla="*/ 11989 h 85952"/>
              <a:gd name="connsiteX1" fmla="*/ 85760 w 114353"/>
              <a:gd name="connsiteY1" fmla="*/ 876 h 85952"/>
              <a:gd name="connsiteX2" fmla="*/ 114335 w 114353"/>
              <a:gd name="connsiteY2" fmla="*/ 29451 h 85952"/>
              <a:gd name="connsiteX3" fmla="*/ 88935 w 114353"/>
              <a:gd name="connsiteY3" fmla="*/ 85014 h 85952"/>
              <a:gd name="connsiteX4" fmla="*/ 23848 w 114353"/>
              <a:gd name="connsiteY4" fmla="*/ 64376 h 85952"/>
              <a:gd name="connsiteX5" fmla="*/ 61948 w 114353"/>
              <a:gd name="connsiteY5" fmla="*/ 64376 h 85952"/>
              <a:gd name="connsiteX6" fmla="*/ 74648 w 114353"/>
              <a:gd name="connsiteY6" fmla="*/ 58026 h 85952"/>
              <a:gd name="connsiteX7" fmla="*/ 35 w 114353"/>
              <a:gd name="connsiteY7" fmla="*/ 11989 h 8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53" h="85952">
                <a:moveTo>
                  <a:pt x="35" y="11989"/>
                </a:moveTo>
                <a:cubicBezTo>
                  <a:pt x="1887" y="2464"/>
                  <a:pt x="66710" y="-2034"/>
                  <a:pt x="85760" y="876"/>
                </a:cubicBezTo>
                <a:cubicBezTo>
                  <a:pt x="104810" y="3786"/>
                  <a:pt x="113806" y="15428"/>
                  <a:pt x="114335" y="29451"/>
                </a:cubicBezTo>
                <a:cubicBezTo>
                  <a:pt x="114864" y="43474"/>
                  <a:pt x="104016" y="79193"/>
                  <a:pt x="88935" y="85014"/>
                </a:cubicBezTo>
                <a:cubicBezTo>
                  <a:pt x="73854" y="90835"/>
                  <a:pt x="28346" y="67816"/>
                  <a:pt x="23848" y="64376"/>
                </a:cubicBezTo>
                <a:cubicBezTo>
                  <a:pt x="19350" y="60936"/>
                  <a:pt x="53481" y="65434"/>
                  <a:pt x="61948" y="64376"/>
                </a:cubicBezTo>
                <a:cubicBezTo>
                  <a:pt x="70415" y="63318"/>
                  <a:pt x="78881" y="66493"/>
                  <a:pt x="74648" y="58026"/>
                </a:cubicBezTo>
                <a:cubicBezTo>
                  <a:pt x="70415" y="49559"/>
                  <a:pt x="-1817" y="21514"/>
                  <a:pt x="35" y="11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40ABBF32-7CDF-4838-A217-775245CF20FD}"/>
              </a:ext>
            </a:extLst>
          </p:cNvPr>
          <p:cNvSpPr/>
          <p:nvPr/>
        </p:nvSpPr>
        <p:spPr>
          <a:xfrm>
            <a:off x="3182765" y="2620959"/>
            <a:ext cx="110069" cy="122241"/>
          </a:xfrm>
          <a:custGeom>
            <a:avLst/>
            <a:gdLst>
              <a:gd name="connsiteX0" fmla="*/ 27160 w 110069"/>
              <a:gd name="connsiteY0" fmla="*/ 4 h 122241"/>
              <a:gd name="connsiteX1" fmla="*/ 173 w 110069"/>
              <a:gd name="connsiteY1" fmla="*/ 61916 h 122241"/>
              <a:gd name="connsiteX2" fmla="*/ 16048 w 110069"/>
              <a:gd name="connsiteY2" fmla="*/ 119066 h 122241"/>
              <a:gd name="connsiteX3" fmla="*/ 25573 w 110069"/>
              <a:gd name="connsiteY3" fmla="*/ 88904 h 122241"/>
              <a:gd name="connsiteX4" fmla="*/ 60498 w 110069"/>
              <a:gd name="connsiteY4" fmla="*/ 106366 h 122241"/>
              <a:gd name="connsiteX5" fmla="*/ 109710 w 110069"/>
              <a:gd name="connsiteY5" fmla="*/ 122241 h 122241"/>
              <a:gd name="connsiteX6" fmla="*/ 79548 w 110069"/>
              <a:gd name="connsiteY6" fmla="*/ 106366 h 122241"/>
              <a:gd name="connsiteX7" fmla="*/ 20810 w 110069"/>
              <a:gd name="connsiteY7" fmla="*/ 88904 h 122241"/>
              <a:gd name="connsiteX8" fmla="*/ 16048 w 110069"/>
              <a:gd name="connsiteY8" fmla="*/ 58741 h 122241"/>
              <a:gd name="connsiteX9" fmla="*/ 27160 w 110069"/>
              <a:gd name="connsiteY9" fmla="*/ 4 h 12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069" h="122241">
                <a:moveTo>
                  <a:pt x="27160" y="4"/>
                </a:moveTo>
                <a:cubicBezTo>
                  <a:pt x="24514" y="533"/>
                  <a:pt x="2025" y="42072"/>
                  <a:pt x="173" y="61916"/>
                </a:cubicBezTo>
                <a:cubicBezTo>
                  <a:pt x="-1679" y="81760"/>
                  <a:pt x="11815" y="114568"/>
                  <a:pt x="16048" y="119066"/>
                </a:cubicBezTo>
                <a:cubicBezTo>
                  <a:pt x="20281" y="123564"/>
                  <a:pt x="18165" y="91021"/>
                  <a:pt x="25573" y="88904"/>
                </a:cubicBezTo>
                <a:cubicBezTo>
                  <a:pt x="32981" y="86787"/>
                  <a:pt x="46475" y="100810"/>
                  <a:pt x="60498" y="106366"/>
                </a:cubicBezTo>
                <a:cubicBezTo>
                  <a:pt x="74521" y="111922"/>
                  <a:pt x="106535" y="122241"/>
                  <a:pt x="109710" y="122241"/>
                </a:cubicBezTo>
                <a:cubicBezTo>
                  <a:pt x="112885" y="122241"/>
                  <a:pt x="94365" y="111922"/>
                  <a:pt x="79548" y="106366"/>
                </a:cubicBezTo>
                <a:cubicBezTo>
                  <a:pt x="64731" y="100810"/>
                  <a:pt x="31393" y="96841"/>
                  <a:pt x="20810" y="88904"/>
                </a:cubicBezTo>
                <a:cubicBezTo>
                  <a:pt x="10227" y="80967"/>
                  <a:pt x="14196" y="69060"/>
                  <a:pt x="16048" y="58741"/>
                </a:cubicBezTo>
                <a:cubicBezTo>
                  <a:pt x="17900" y="48422"/>
                  <a:pt x="29806" y="-525"/>
                  <a:pt x="2716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C3BC26DA-FF02-4D61-8504-27E6B23E8486}"/>
              </a:ext>
            </a:extLst>
          </p:cNvPr>
          <p:cNvSpPr/>
          <p:nvPr/>
        </p:nvSpPr>
        <p:spPr>
          <a:xfrm>
            <a:off x="3201988" y="2636768"/>
            <a:ext cx="161925" cy="46853"/>
          </a:xfrm>
          <a:custGeom>
            <a:avLst/>
            <a:gdLst>
              <a:gd name="connsiteX0" fmla="*/ 0 w 161925"/>
              <a:gd name="connsiteY0" fmla="*/ 12770 h 46853"/>
              <a:gd name="connsiteX1" fmla="*/ 103187 w 161925"/>
              <a:gd name="connsiteY1" fmla="*/ 70 h 46853"/>
              <a:gd name="connsiteX2" fmla="*/ 133350 w 161925"/>
              <a:gd name="connsiteY2" fmla="*/ 9595 h 46853"/>
              <a:gd name="connsiteX3" fmla="*/ 161925 w 161925"/>
              <a:gd name="connsiteY3" fmla="*/ 46107 h 46853"/>
              <a:gd name="connsiteX4" fmla="*/ 133350 w 161925"/>
              <a:gd name="connsiteY4" fmla="*/ 33407 h 46853"/>
              <a:gd name="connsiteX5" fmla="*/ 103187 w 161925"/>
              <a:gd name="connsiteY5" fmla="*/ 23882 h 46853"/>
              <a:gd name="connsiteX6" fmla="*/ 0 w 161925"/>
              <a:gd name="connsiteY6" fmla="*/ 12770 h 4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925" h="46853">
                <a:moveTo>
                  <a:pt x="0" y="12770"/>
                </a:moveTo>
                <a:cubicBezTo>
                  <a:pt x="0" y="8801"/>
                  <a:pt x="80962" y="599"/>
                  <a:pt x="103187" y="70"/>
                </a:cubicBezTo>
                <a:cubicBezTo>
                  <a:pt x="125412" y="-459"/>
                  <a:pt x="123560" y="1922"/>
                  <a:pt x="133350" y="9595"/>
                </a:cubicBezTo>
                <a:cubicBezTo>
                  <a:pt x="143140" y="17268"/>
                  <a:pt x="161925" y="42138"/>
                  <a:pt x="161925" y="46107"/>
                </a:cubicBezTo>
                <a:cubicBezTo>
                  <a:pt x="161925" y="50076"/>
                  <a:pt x="143140" y="37111"/>
                  <a:pt x="133350" y="33407"/>
                </a:cubicBezTo>
                <a:cubicBezTo>
                  <a:pt x="123560" y="29703"/>
                  <a:pt x="119591" y="26263"/>
                  <a:pt x="103187" y="23882"/>
                </a:cubicBezTo>
                <a:cubicBezTo>
                  <a:pt x="86783" y="21501"/>
                  <a:pt x="0" y="16739"/>
                  <a:pt x="0" y="12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7FACC58C-B79A-479C-801B-51F7DB775E9B}"/>
              </a:ext>
            </a:extLst>
          </p:cNvPr>
          <p:cNvSpPr/>
          <p:nvPr/>
        </p:nvSpPr>
        <p:spPr>
          <a:xfrm>
            <a:off x="3286055" y="2655870"/>
            <a:ext cx="75522" cy="93846"/>
          </a:xfrm>
          <a:custGeom>
            <a:avLst/>
            <a:gdLst>
              <a:gd name="connsiteX0" fmla="*/ 46108 w 75522"/>
              <a:gd name="connsiteY0" fmla="*/ 18 h 93846"/>
              <a:gd name="connsiteX1" fmla="*/ 74683 w 75522"/>
              <a:gd name="connsiteY1" fmla="*/ 58755 h 93846"/>
              <a:gd name="connsiteX2" fmla="*/ 61983 w 75522"/>
              <a:gd name="connsiteY2" fmla="*/ 63518 h 93846"/>
              <a:gd name="connsiteX3" fmla="*/ 3245 w 75522"/>
              <a:gd name="connsiteY3" fmla="*/ 93680 h 93846"/>
              <a:gd name="connsiteX4" fmla="*/ 11183 w 75522"/>
              <a:gd name="connsiteY4" fmla="*/ 74630 h 93846"/>
              <a:gd name="connsiteX5" fmla="*/ 41345 w 75522"/>
              <a:gd name="connsiteY5" fmla="*/ 52405 h 93846"/>
              <a:gd name="connsiteX6" fmla="*/ 46108 w 75522"/>
              <a:gd name="connsiteY6" fmla="*/ 18 h 9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22" h="93846">
                <a:moveTo>
                  <a:pt x="46108" y="18"/>
                </a:moveTo>
                <a:cubicBezTo>
                  <a:pt x="51664" y="1076"/>
                  <a:pt x="72037" y="48172"/>
                  <a:pt x="74683" y="58755"/>
                </a:cubicBezTo>
                <a:cubicBezTo>
                  <a:pt x="77329" y="69338"/>
                  <a:pt x="73889" y="57697"/>
                  <a:pt x="61983" y="63518"/>
                </a:cubicBezTo>
                <a:cubicBezTo>
                  <a:pt x="50077" y="69339"/>
                  <a:pt x="11712" y="91828"/>
                  <a:pt x="3245" y="93680"/>
                </a:cubicBezTo>
                <a:cubicBezTo>
                  <a:pt x="-5222" y="95532"/>
                  <a:pt x="4833" y="81509"/>
                  <a:pt x="11183" y="74630"/>
                </a:cubicBezTo>
                <a:cubicBezTo>
                  <a:pt x="17533" y="67751"/>
                  <a:pt x="36318" y="60343"/>
                  <a:pt x="41345" y="52405"/>
                </a:cubicBezTo>
                <a:cubicBezTo>
                  <a:pt x="46372" y="44468"/>
                  <a:pt x="40552" y="-1040"/>
                  <a:pt x="4610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8206DCBE-305A-4060-B7DA-16783C48AA74}"/>
              </a:ext>
            </a:extLst>
          </p:cNvPr>
          <p:cNvSpPr/>
          <p:nvPr/>
        </p:nvSpPr>
        <p:spPr>
          <a:xfrm>
            <a:off x="3203575" y="2625605"/>
            <a:ext cx="119063" cy="18876"/>
          </a:xfrm>
          <a:custGeom>
            <a:avLst/>
            <a:gdLst>
              <a:gd name="connsiteX0" fmla="*/ 0 w 119063"/>
              <a:gd name="connsiteY0" fmla="*/ 11233 h 18876"/>
              <a:gd name="connsiteX1" fmla="*/ 87313 w 119063"/>
              <a:gd name="connsiteY1" fmla="*/ 120 h 18876"/>
              <a:gd name="connsiteX2" fmla="*/ 119063 w 119063"/>
              <a:gd name="connsiteY2" fmla="*/ 17583 h 18876"/>
              <a:gd name="connsiteX3" fmla="*/ 87313 w 119063"/>
              <a:gd name="connsiteY3" fmla="*/ 17583 h 18876"/>
              <a:gd name="connsiteX4" fmla="*/ 0 w 119063"/>
              <a:gd name="connsiteY4" fmla="*/ 11233 h 1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63" h="18876">
                <a:moveTo>
                  <a:pt x="0" y="11233"/>
                </a:moveTo>
                <a:cubicBezTo>
                  <a:pt x="33734" y="5147"/>
                  <a:pt x="67469" y="-938"/>
                  <a:pt x="87313" y="120"/>
                </a:cubicBezTo>
                <a:cubicBezTo>
                  <a:pt x="107157" y="1178"/>
                  <a:pt x="119063" y="14673"/>
                  <a:pt x="119063" y="17583"/>
                </a:cubicBezTo>
                <a:cubicBezTo>
                  <a:pt x="119063" y="20493"/>
                  <a:pt x="87313" y="17583"/>
                  <a:pt x="87313" y="17583"/>
                </a:cubicBezTo>
                <a:lnTo>
                  <a:pt x="0" y="1123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E32851B1-5579-431F-A4DA-23558E6188D0}"/>
              </a:ext>
            </a:extLst>
          </p:cNvPr>
          <p:cNvSpPr/>
          <p:nvPr/>
        </p:nvSpPr>
        <p:spPr>
          <a:xfrm>
            <a:off x="3204630" y="2641093"/>
            <a:ext cx="84748" cy="76831"/>
          </a:xfrm>
          <a:custGeom>
            <a:avLst/>
            <a:gdLst>
              <a:gd name="connsiteX0" fmla="*/ 75145 w 84748"/>
              <a:gd name="connsiteY0" fmla="*/ 2095 h 76831"/>
              <a:gd name="connsiteX1" fmla="*/ 81495 w 84748"/>
              <a:gd name="connsiteY1" fmla="*/ 57657 h 76831"/>
              <a:gd name="connsiteX2" fmla="*/ 43395 w 84748"/>
              <a:gd name="connsiteY2" fmla="*/ 76707 h 76831"/>
              <a:gd name="connsiteX3" fmla="*/ 2120 w 84748"/>
              <a:gd name="connsiteY3" fmla="*/ 64007 h 76831"/>
              <a:gd name="connsiteX4" fmla="*/ 6883 w 84748"/>
              <a:gd name="connsiteY4" fmla="*/ 29082 h 76831"/>
              <a:gd name="connsiteX5" fmla="*/ 14820 w 84748"/>
              <a:gd name="connsiteY5" fmla="*/ 13207 h 76831"/>
              <a:gd name="connsiteX6" fmla="*/ 75145 w 84748"/>
              <a:gd name="connsiteY6" fmla="*/ 2095 h 7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748" h="76831">
                <a:moveTo>
                  <a:pt x="75145" y="2095"/>
                </a:moveTo>
                <a:cubicBezTo>
                  <a:pt x="86258" y="9503"/>
                  <a:pt x="86787" y="45222"/>
                  <a:pt x="81495" y="57657"/>
                </a:cubicBezTo>
                <a:cubicBezTo>
                  <a:pt x="76203" y="70092"/>
                  <a:pt x="56624" y="75649"/>
                  <a:pt x="43395" y="76707"/>
                </a:cubicBezTo>
                <a:cubicBezTo>
                  <a:pt x="30166" y="77765"/>
                  <a:pt x="8205" y="71944"/>
                  <a:pt x="2120" y="64007"/>
                </a:cubicBezTo>
                <a:cubicBezTo>
                  <a:pt x="-3965" y="56070"/>
                  <a:pt x="4766" y="37549"/>
                  <a:pt x="6883" y="29082"/>
                </a:cubicBezTo>
                <a:cubicBezTo>
                  <a:pt x="9000" y="20615"/>
                  <a:pt x="5295" y="17440"/>
                  <a:pt x="14820" y="13207"/>
                </a:cubicBezTo>
                <a:cubicBezTo>
                  <a:pt x="24345" y="8974"/>
                  <a:pt x="64032" y="-5313"/>
                  <a:pt x="75145" y="2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AC5332EA-9F9C-4FA4-A637-D258CAD1112F}"/>
              </a:ext>
            </a:extLst>
          </p:cNvPr>
          <p:cNvSpPr/>
          <p:nvPr/>
        </p:nvSpPr>
        <p:spPr>
          <a:xfrm>
            <a:off x="2738359" y="2474645"/>
            <a:ext cx="183503" cy="30436"/>
          </a:xfrm>
          <a:custGeom>
            <a:avLst/>
            <a:gdLst>
              <a:gd name="connsiteX0" fmla="*/ 79 w 183503"/>
              <a:gd name="connsiteY0" fmla="*/ 268 h 30436"/>
              <a:gd name="connsiteX1" fmla="*/ 135016 w 183503"/>
              <a:gd name="connsiteY1" fmla="*/ 17730 h 30436"/>
              <a:gd name="connsiteX2" fmla="*/ 182641 w 183503"/>
              <a:gd name="connsiteY2" fmla="*/ 30430 h 30436"/>
              <a:gd name="connsiteX3" fmla="*/ 162004 w 183503"/>
              <a:gd name="connsiteY3" fmla="*/ 16143 h 30436"/>
              <a:gd name="connsiteX4" fmla="*/ 115966 w 183503"/>
              <a:gd name="connsiteY4" fmla="*/ 8205 h 30436"/>
              <a:gd name="connsiteX5" fmla="*/ 79 w 183503"/>
              <a:gd name="connsiteY5" fmla="*/ 268 h 3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503" h="30436">
                <a:moveTo>
                  <a:pt x="79" y="268"/>
                </a:moveTo>
                <a:cubicBezTo>
                  <a:pt x="3254" y="1855"/>
                  <a:pt x="104589" y="12703"/>
                  <a:pt x="135016" y="17730"/>
                </a:cubicBezTo>
                <a:cubicBezTo>
                  <a:pt x="165443" y="22757"/>
                  <a:pt x="178143" y="30695"/>
                  <a:pt x="182641" y="30430"/>
                </a:cubicBezTo>
                <a:cubicBezTo>
                  <a:pt x="187139" y="30166"/>
                  <a:pt x="173116" y="19847"/>
                  <a:pt x="162004" y="16143"/>
                </a:cubicBezTo>
                <a:cubicBezTo>
                  <a:pt x="150892" y="12439"/>
                  <a:pt x="115966" y="8205"/>
                  <a:pt x="115966" y="8205"/>
                </a:cubicBezTo>
                <a:cubicBezTo>
                  <a:pt x="90301" y="4501"/>
                  <a:pt x="-3096" y="-1319"/>
                  <a:pt x="79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5626C9C4-77CA-4625-998C-2811039AC53F}"/>
              </a:ext>
            </a:extLst>
          </p:cNvPr>
          <p:cNvSpPr/>
          <p:nvPr/>
        </p:nvSpPr>
        <p:spPr>
          <a:xfrm>
            <a:off x="2751527" y="2435199"/>
            <a:ext cx="283784" cy="29184"/>
          </a:xfrm>
          <a:custGeom>
            <a:avLst/>
            <a:gdLst>
              <a:gd name="connsiteX0" fmla="*/ 2786 w 283784"/>
              <a:gd name="connsiteY0" fmla="*/ 11139 h 29184"/>
              <a:gd name="connsiteX1" fmla="*/ 175823 w 283784"/>
              <a:gd name="connsiteY1" fmla="*/ 25426 h 29184"/>
              <a:gd name="connsiteX2" fmla="*/ 282186 w 283784"/>
              <a:gd name="connsiteY2" fmla="*/ 28601 h 29184"/>
              <a:gd name="connsiteX3" fmla="*/ 234561 w 283784"/>
              <a:gd name="connsiteY3" fmla="*/ 15901 h 29184"/>
              <a:gd name="connsiteX4" fmla="*/ 163123 w 283784"/>
              <a:gd name="connsiteY4" fmla="*/ 11139 h 29184"/>
              <a:gd name="connsiteX5" fmla="*/ 74223 w 283784"/>
              <a:gd name="connsiteY5" fmla="*/ 26 h 29184"/>
              <a:gd name="connsiteX6" fmla="*/ 2786 w 283784"/>
              <a:gd name="connsiteY6" fmla="*/ 11139 h 2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784" h="29184">
                <a:moveTo>
                  <a:pt x="2786" y="11139"/>
                </a:moveTo>
                <a:cubicBezTo>
                  <a:pt x="19719" y="15372"/>
                  <a:pt x="129256" y="22516"/>
                  <a:pt x="175823" y="25426"/>
                </a:cubicBezTo>
                <a:cubicBezTo>
                  <a:pt x="222390" y="28336"/>
                  <a:pt x="272396" y="30189"/>
                  <a:pt x="282186" y="28601"/>
                </a:cubicBezTo>
                <a:cubicBezTo>
                  <a:pt x="291976" y="27014"/>
                  <a:pt x="254405" y="18811"/>
                  <a:pt x="234561" y="15901"/>
                </a:cubicBezTo>
                <a:cubicBezTo>
                  <a:pt x="214717" y="12991"/>
                  <a:pt x="189846" y="13785"/>
                  <a:pt x="163123" y="11139"/>
                </a:cubicBezTo>
                <a:cubicBezTo>
                  <a:pt x="136400" y="8493"/>
                  <a:pt x="97771" y="555"/>
                  <a:pt x="74223" y="26"/>
                </a:cubicBezTo>
                <a:cubicBezTo>
                  <a:pt x="50675" y="-503"/>
                  <a:pt x="-14147" y="6906"/>
                  <a:pt x="2786" y="11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78493ADC-DAAC-4C7B-99FB-AB85BC6DC8BF}"/>
              </a:ext>
            </a:extLst>
          </p:cNvPr>
          <p:cNvSpPr/>
          <p:nvPr/>
        </p:nvSpPr>
        <p:spPr>
          <a:xfrm>
            <a:off x="2903341" y="2494046"/>
            <a:ext cx="129306" cy="40117"/>
          </a:xfrm>
          <a:custGeom>
            <a:avLst/>
            <a:gdLst>
              <a:gd name="connsiteX0" fmla="*/ 197 w 129306"/>
              <a:gd name="connsiteY0" fmla="*/ 3092 h 40117"/>
              <a:gd name="connsiteX1" fmla="*/ 90684 w 129306"/>
              <a:gd name="connsiteY1" fmla="*/ 3092 h 40117"/>
              <a:gd name="connsiteX2" fmla="*/ 128784 w 129306"/>
              <a:gd name="connsiteY2" fmla="*/ 39604 h 40117"/>
              <a:gd name="connsiteX3" fmla="*/ 109734 w 129306"/>
              <a:gd name="connsiteY3" fmla="*/ 23729 h 40117"/>
              <a:gd name="connsiteX4" fmla="*/ 66872 w 129306"/>
              <a:gd name="connsiteY4" fmla="*/ 12617 h 40117"/>
              <a:gd name="connsiteX5" fmla="*/ 197 w 129306"/>
              <a:gd name="connsiteY5" fmla="*/ 3092 h 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306" h="40117">
                <a:moveTo>
                  <a:pt x="197" y="3092"/>
                </a:moveTo>
                <a:cubicBezTo>
                  <a:pt x="4166" y="1505"/>
                  <a:pt x="69253" y="-2993"/>
                  <a:pt x="90684" y="3092"/>
                </a:cubicBezTo>
                <a:cubicBezTo>
                  <a:pt x="112115" y="9177"/>
                  <a:pt x="125609" y="36164"/>
                  <a:pt x="128784" y="39604"/>
                </a:cubicBezTo>
                <a:cubicBezTo>
                  <a:pt x="131959" y="43044"/>
                  <a:pt x="120052" y="28227"/>
                  <a:pt x="109734" y="23729"/>
                </a:cubicBezTo>
                <a:cubicBezTo>
                  <a:pt x="99416" y="19231"/>
                  <a:pt x="80630" y="15527"/>
                  <a:pt x="66872" y="12617"/>
                </a:cubicBezTo>
                <a:cubicBezTo>
                  <a:pt x="53114" y="9707"/>
                  <a:pt x="-3772" y="4679"/>
                  <a:pt x="197" y="3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03EF8EFC-1BC9-41FA-A39B-373A3A26270E}"/>
              </a:ext>
            </a:extLst>
          </p:cNvPr>
          <p:cNvSpPr/>
          <p:nvPr/>
        </p:nvSpPr>
        <p:spPr>
          <a:xfrm>
            <a:off x="3025589" y="2462200"/>
            <a:ext cx="14780" cy="78255"/>
          </a:xfrm>
          <a:custGeom>
            <a:avLst/>
            <a:gdLst>
              <a:gd name="connsiteX0" fmla="*/ 9711 w 14780"/>
              <a:gd name="connsiteY0" fmla="*/ 13 h 78255"/>
              <a:gd name="connsiteX1" fmla="*/ 14474 w 14780"/>
              <a:gd name="connsiteY1" fmla="*/ 71450 h 78255"/>
              <a:gd name="connsiteX2" fmla="*/ 186 w 14780"/>
              <a:gd name="connsiteY2" fmla="*/ 74625 h 78255"/>
              <a:gd name="connsiteX3" fmla="*/ 6536 w 14780"/>
              <a:gd name="connsiteY3" fmla="*/ 65100 h 78255"/>
              <a:gd name="connsiteX4" fmla="*/ 9711 w 14780"/>
              <a:gd name="connsiteY4" fmla="*/ 13 h 7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0" h="78255">
                <a:moveTo>
                  <a:pt x="9711" y="13"/>
                </a:moveTo>
                <a:cubicBezTo>
                  <a:pt x="11034" y="1071"/>
                  <a:pt x="16061" y="59015"/>
                  <a:pt x="14474" y="71450"/>
                </a:cubicBezTo>
                <a:cubicBezTo>
                  <a:pt x="12887" y="83885"/>
                  <a:pt x="1509" y="75683"/>
                  <a:pt x="186" y="74625"/>
                </a:cubicBezTo>
                <a:cubicBezTo>
                  <a:pt x="-1137" y="73567"/>
                  <a:pt x="4949" y="71714"/>
                  <a:pt x="6536" y="65100"/>
                </a:cubicBezTo>
                <a:cubicBezTo>
                  <a:pt x="8123" y="58486"/>
                  <a:pt x="8388" y="-1045"/>
                  <a:pt x="9711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D464A944-CCE4-496B-85C5-A04715E64CE2}"/>
              </a:ext>
            </a:extLst>
          </p:cNvPr>
          <p:cNvSpPr/>
          <p:nvPr/>
        </p:nvSpPr>
        <p:spPr>
          <a:xfrm>
            <a:off x="3206725" y="2512391"/>
            <a:ext cx="136663" cy="20798"/>
          </a:xfrm>
          <a:custGeom>
            <a:avLst/>
            <a:gdLst>
              <a:gd name="connsiteX0" fmla="*/ 25 w 136663"/>
              <a:gd name="connsiteY0" fmla="*/ 622 h 20798"/>
              <a:gd name="connsiteX1" fmla="*/ 95275 w 136663"/>
              <a:gd name="connsiteY1" fmla="*/ 5384 h 20798"/>
              <a:gd name="connsiteX2" fmla="*/ 136550 w 136663"/>
              <a:gd name="connsiteY2" fmla="*/ 19672 h 20798"/>
              <a:gd name="connsiteX3" fmla="*/ 104800 w 136663"/>
              <a:gd name="connsiteY3" fmla="*/ 18084 h 20798"/>
              <a:gd name="connsiteX4" fmla="*/ 25 w 136663"/>
              <a:gd name="connsiteY4" fmla="*/ 622 h 2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63" h="20798">
                <a:moveTo>
                  <a:pt x="25" y="622"/>
                </a:moveTo>
                <a:cubicBezTo>
                  <a:pt x="-1563" y="-1495"/>
                  <a:pt x="72521" y="2209"/>
                  <a:pt x="95275" y="5384"/>
                </a:cubicBezTo>
                <a:cubicBezTo>
                  <a:pt x="118029" y="8559"/>
                  <a:pt x="134962" y="17555"/>
                  <a:pt x="136550" y="19672"/>
                </a:cubicBezTo>
                <a:cubicBezTo>
                  <a:pt x="138138" y="21789"/>
                  <a:pt x="122792" y="20730"/>
                  <a:pt x="104800" y="18084"/>
                </a:cubicBezTo>
                <a:cubicBezTo>
                  <a:pt x="86808" y="15438"/>
                  <a:pt x="1613" y="2739"/>
                  <a:pt x="25" y="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349BBD9A-1ED4-4907-AF12-A2CD23A60E73}"/>
              </a:ext>
            </a:extLst>
          </p:cNvPr>
          <p:cNvSpPr/>
          <p:nvPr/>
        </p:nvSpPr>
        <p:spPr>
          <a:xfrm>
            <a:off x="3206692" y="2538200"/>
            <a:ext cx="108236" cy="21462"/>
          </a:xfrm>
          <a:custGeom>
            <a:avLst/>
            <a:gdLst>
              <a:gd name="connsiteX0" fmla="*/ 58 w 108236"/>
              <a:gd name="connsiteY0" fmla="*/ 213 h 21462"/>
              <a:gd name="connsiteX1" fmla="*/ 71496 w 108236"/>
              <a:gd name="connsiteY1" fmla="*/ 9738 h 21462"/>
              <a:gd name="connsiteX2" fmla="*/ 108008 w 108236"/>
              <a:gd name="connsiteY2" fmla="*/ 20850 h 21462"/>
              <a:gd name="connsiteX3" fmla="*/ 84196 w 108236"/>
              <a:gd name="connsiteY3" fmla="*/ 19263 h 21462"/>
              <a:gd name="connsiteX4" fmla="*/ 58 w 108236"/>
              <a:gd name="connsiteY4" fmla="*/ 213 h 2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36" h="21462">
                <a:moveTo>
                  <a:pt x="58" y="213"/>
                </a:moveTo>
                <a:cubicBezTo>
                  <a:pt x="-2059" y="-1375"/>
                  <a:pt x="53504" y="6299"/>
                  <a:pt x="71496" y="9738"/>
                </a:cubicBezTo>
                <a:cubicBezTo>
                  <a:pt x="89488" y="13177"/>
                  <a:pt x="105891" y="19262"/>
                  <a:pt x="108008" y="20850"/>
                </a:cubicBezTo>
                <a:cubicBezTo>
                  <a:pt x="110125" y="22438"/>
                  <a:pt x="97160" y="20586"/>
                  <a:pt x="84196" y="19263"/>
                </a:cubicBezTo>
                <a:cubicBezTo>
                  <a:pt x="71232" y="17940"/>
                  <a:pt x="2175" y="1801"/>
                  <a:pt x="58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9103DB55-3B9F-4BDC-9108-E85536133AF6}"/>
              </a:ext>
            </a:extLst>
          </p:cNvPr>
          <p:cNvSpPr/>
          <p:nvPr/>
        </p:nvSpPr>
        <p:spPr>
          <a:xfrm>
            <a:off x="3109862" y="2562223"/>
            <a:ext cx="20796" cy="320805"/>
          </a:xfrm>
          <a:custGeom>
            <a:avLst/>
            <a:gdLst>
              <a:gd name="connsiteX0" fmla="*/ 20688 w 20796"/>
              <a:gd name="connsiteY0" fmla="*/ 2 h 320805"/>
              <a:gd name="connsiteX1" fmla="*/ 7988 w 20796"/>
              <a:gd name="connsiteY1" fmla="*/ 244477 h 320805"/>
              <a:gd name="connsiteX2" fmla="*/ 3226 w 20796"/>
              <a:gd name="connsiteY2" fmla="*/ 280990 h 320805"/>
              <a:gd name="connsiteX3" fmla="*/ 6401 w 20796"/>
              <a:gd name="connsiteY3" fmla="*/ 320677 h 320805"/>
              <a:gd name="connsiteX4" fmla="*/ 1638 w 20796"/>
              <a:gd name="connsiteY4" fmla="*/ 292102 h 320805"/>
              <a:gd name="connsiteX5" fmla="*/ 51 w 20796"/>
              <a:gd name="connsiteY5" fmla="*/ 249240 h 320805"/>
              <a:gd name="connsiteX6" fmla="*/ 20688 w 20796"/>
              <a:gd name="connsiteY6" fmla="*/ 2 h 32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96" h="320805">
                <a:moveTo>
                  <a:pt x="20688" y="2"/>
                </a:moveTo>
                <a:cubicBezTo>
                  <a:pt x="22011" y="-792"/>
                  <a:pt x="10898" y="197646"/>
                  <a:pt x="7988" y="244477"/>
                </a:cubicBezTo>
                <a:cubicBezTo>
                  <a:pt x="5078" y="291308"/>
                  <a:pt x="3490" y="268290"/>
                  <a:pt x="3226" y="280990"/>
                </a:cubicBezTo>
                <a:cubicBezTo>
                  <a:pt x="2961" y="293690"/>
                  <a:pt x="6666" y="318825"/>
                  <a:pt x="6401" y="320677"/>
                </a:cubicBezTo>
                <a:cubicBezTo>
                  <a:pt x="6136" y="322529"/>
                  <a:pt x="2696" y="304008"/>
                  <a:pt x="1638" y="292102"/>
                </a:cubicBezTo>
                <a:cubicBezTo>
                  <a:pt x="580" y="280196"/>
                  <a:pt x="-214" y="293690"/>
                  <a:pt x="51" y="249240"/>
                </a:cubicBezTo>
                <a:cubicBezTo>
                  <a:pt x="316" y="204790"/>
                  <a:pt x="19365" y="796"/>
                  <a:pt x="2068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C41D2AD-66C3-49C3-AB82-9F55EDB135D8}"/>
              </a:ext>
            </a:extLst>
          </p:cNvPr>
          <p:cNvSpPr/>
          <p:nvPr/>
        </p:nvSpPr>
        <p:spPr>
          <a:xfrm>
            <a:off x="3041441" y="2552553"/>
            <a:ext cx="15616" cy="256684"/>
          </a:xfrm>
          <a:custGeom>
            <a:avLst/>
            <a:gdLst>
              <a:gd name="connsiteX0" fmla="*/ 14497 w 15616"/>
              <a:gd name="connsiteY0" fmla="*/ 147 h 256684"/>
              <a:gd name="connsiteX1" fmla="*/ 209 w 15616"/>
              <a:gd name="connsiteY1" fmla="*/ 201760 h 256684"/>
              <a:gd name="connsiteX2" fmla="*/ 6559 w 15616"/>
              <a:gd name="connsiteY2" fmla="*/ 255735 h 256684"/>
              <a:gd name="connsiteX3" fmla="*/ 14497 w 15616"/>
              <a:gd name="connsiteY3" fmla="*/ 170010 h 256684"/>
              <a:gd name="connsiteX4" fmla="*/ 14497 w 15616"/>
              <a:gd name="connsiteY4" fmla="*/ 147 h 25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6" h="256684">
                <a:moveTo>
                  <a:pt x="14497" y="147"/>
                </a:moveTo>
                <a:cubicBezTo>
                  <a:pt x="12116" y="5439"/>
                  <a:pt x="1532" y="159162"/>
                  <a:pt x="209" y="201760"/>
                </a:cubicBezTo>
                <a:cubicBezTo>
                  <a:pt x="-1114" y="244358"/>
                  <a:pt x="4178" y="261027"/>
                  <a:pt x="6559" y="255735"/>
                </a:cubicBezTo>
                <a:cubicBezTo>
                  <a:pt x="8940" y="250443"/>
                  <a:pt x="14232" y="206523"/>
                  <a:pt x="14497" y="170010"/>
                </a:cubicBezTo>
                <a:cubicBezTo>
                  <a:pt x="14762" y="133498"/>
                  <a:pt x="16878" y="-5145"/>
                  <a:pt x="14497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B0BEBE3C-3787-47E3-81F5-2B57A064F6DB}"/>
              </a:ext>
            </a:extLst>
          </p:cNvPr>
          <p:cNvSpPr/>
          <p:nvPr/>
        </p:nvSpPr>
        <p:spPr>
          <a:xfrm>
            <a:off x="2937257" y="2878013"/>
            <a:ext cx="83769" cy="117777"/>
          </a:xfrm>
          <a:custGeom>
            <a:avLst/>
            <a:gdLst>
              <a:gd name="connsiteX0" fmla="*/ 83756 w 83769"/>
              <a:gd name="connsiteY0" fmla="*/ 125 h 117777"/>
              <a:gd name="connsiteX1" fmla="*/ 9143 w 83769"/>
              <a:gd name="connsiteY1" fmla="*/ 39812 h 117777"/>
              <a:gd name="connsiteX2" fmla="*/ 2793 w 83769"/>
              <a:gd name="connsiteY2" fmla="*/ 58862 h 117777"/>
              <a:gd name="connsiteX3" fmla="*/ 23431 w 83769"/>
              <a:gd name="connsiteY3" fmla="*/ 117600 h 117777"/>
              <a:gd name="connsiteX4" fmla="*/ 15493 w 83769"/>
              <a:gd name="connsiteY4" fmla="*/ 76325 h 117777"/>
              <a:gd name="connsiteX5" fmla="*/ 15493 w 83769"/>
              <a:gd name="connsiteY5" fmla="*/ 54100 h 117777"/>
              <a:gd name="connsiteX6" fmla="*/ 83756 w 83769"/>
              <a:gd name="connsiteY6" fmla="*/ 125 h 11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769" h="117777">
                <a:moveTo>
                  <a:pt x="83756" y="125"/>
                </a:moveTo>
                <a:cubicBezTo>
                  <a:pt x="82698" y="-2256"/>
                  <a:pt x="22637" y="30023"/>
                  <a:pt x="9143" y="39812"/>
                </a:cubicBezTo>
                <a:cubicBezTo>
                  <a:pt x="-4351" y="49601"/>
                  <a:pt x="412" y="45897"/>
                  <a:pt x="2793" y="58862"/>
                </a:cubicBezTo>
                <a:cubicBezTo>
                  <a:pt x="5174" y="71827"/>
                  <a:pt x="21314" y="114690"/>
                  <a:pt x="23431" y="117600"/>
                </a:cubicBezTo>
                <a:cubicBezTo>
                  <a:pt x="25548" y="120510"/>
                  <a:pt x="16816" y="86908"/>
                  <a:pt x="15493" y="76325"/>
                </a:cubicBezTo>
                <a:cubicBezTo>
                  <a:pt x="14170" y="65742"/>
                  <a:pt x="8085" y="63361"/>
                  <a:pt x="15493" y="54100"/>
                </a:cubicBezTo>
                <a:cubicBezTo>
                  <a:pt x="22901" y="44839"/>
                  <a:pt x="84814" y="2506"/>
                  <a:pt x="83756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67CACB81-DD62-4E29-8D39-E6C67D9B00A2}"/>
              </a:ext>
            </a:extLst>
          </p:cNvPr>
          <p:cNvSpPr/>
          <p:nvPr/>
        </p:nvSpPr>
        <p:spPr>
          <a:xfrm>
            <a:off x="3090510" y="2901894"/>
            <a:ext cx="53595" cy="100120"/>
          </a:xfrm>
          <a:custGeom>
            <a:avLst/>
            <a:gdLst>
              <a:gd name="connsiteX0" fmla="*/ 33690 w 53595"/>
              <a:gd name="connsiteY0" fmla="*/ 56 h 100120"/>
              <a:gd name="connsiteX1" fmla="*/ 52740 w 53595"/>
              <a:gd name="connsiteY1" fmla="*/ 60381 h 100120"/>
              <a:gd name="connsiteX2" fmla="*/ 353 w 53595"/>
              <a:gd name="connsiteY2" fmla="*/ 100069 h 100120"/>
              <a:gd name="connsiteX3" fmla="*/ 30515 w 53595"/>
              <a:gd name="connsiteY3" fmla="*/ 68319 h 100120"/>
              <a:gd name="connsiteX4" fmla="*/ 44803 w 53595"/>
              <a:gd name="connsiteY4" fmla="*/ 49269 h 100120"/>
              <a:gd name="connsiteX5" fmla="*/ 33690 w 53595"/>
              <a:gd name="connsiteY5" fmla="*/ 56 h 10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5" h="100120">
                <a:moveTo>
                  <a:pt x="33690" y="56"/>
                </a:moveTo>
                <a:cubicBezTo>
                  <a:pt x="35013" y="1908"/>
                  <a:pt x="58296" y="43712"/>
                  <a:pt x="52740" y="60381"/>
                </a:cubicBezTo>
                <a:cubicBezTo>
                  <a:pt x="47184" y="77050"/>
                  <a:pt x="4057" y="98746"/>
                  <a:pt x="353" y="100069"/>
                </a:cubicBezTo>
                <a:cubicBezTo>
                  <a:pt x="-3351" y="101392"/>
                  <a:pt x="23107" y="76786"/>
                  <a:pt x="30515" y="68319"/>
                </a:cubicBezTo>
                <a:cubicBezTo>
                  <a:pt x="37923" y="59852"/>
                  <a:pt x="42157" y="56413"/>
                  <a:pt x="44803" y="49269"/>
                </a:cubicBezTo>
                <a:cubicBezTo>
                  <a:pt x="47449" y="42125"/>
                  <a:pt x="32367" y="-1796"/>
                  <a:pt x="33690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B9A76E2-06F4-4365-98CE-F0072FC75A40}"/>
              </a:ext>
            </a:extLst>
          </p:cNvPr>
          <p:cNvSpPr/>
          <p:nvPr/>
        </p:nvSpPr>
        <p:spPr>
          <a:xfrm>
            <a:off x="3048931" y="2833688"/>
            <a:ext cx="40648" cy="113610"/>
          </a:xfrm>
          <a:custGeom>
            <a:avLst/>
            <a:gdLst>
              <a:gd name="connsiteX0" fmla="*/ 2244 w 40648"/>
              <a:gd name="connsiteY0" fmla="*/ 0 h 113610"/>
              <a:gd name="connsiteX1" fmla="*/ 10182 w 40648"/>
              <a:gd name="connsiteY1" fmla="*/ 76200 h 113610"/>
              <a:gd name="connsiteX2" fmla="*/ 40344 w 40648"/>
              <a:gd name="connsiteY2" fmla="*/ 112712 h 113610"/>
              <a:gd name="connsiteX3" fmla="*/ 24469 w 40648"/>
              <a:gd name="connsiteY3" fmla="*/ 101600 h 113610"/>
              <a:gd name="connsiteX4" fmla="*/ 3832 w 40648"/>
              <a:gd name="connsiteY4" fmla="*/ 92075 h 113610"/>
              <a:gd name="connsiteX5" fmla="*/ 657 w 40648"/>
              <a:gd name="connsiteY5" fmla="*/ 74612 h 113610"/>
              <a:gd name="connsiteX6" fmla="*/ 2244 w 40648"/>
              <a:gd name="connsiteY6" fmla="*/ 0 h 11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48" h="113610">
                <a:moveTo>
                  <a:pt x="2244" y="0"/>
                </a:moveTo>
                <a:cubicBezTo>
                  <a:pt x="3832" y="265"/>
                  <a:pt x="3832" y="57415"/>
                  <a:pt x="10182" y="76200"/>
                </a:cubicBezTo>
                <a:cubicBezTo>
                  <a:pt x="16532" y="94985"/>
                  <a:pt x="37963" y="108479"/>
                  <a:pt x="40344" y="112712"/>
                </a:cubicBezTo>
                <a:cubicBezTo>
                  <a:pt x="42725" y="116945"/>
                  <a:pt x="30554" y="105039"/>
                  <a:pt x="24469" y="101600"/>
                </a:cubicBezTo>
                <a:cubicBezTo>
                  <a:pt x="18384" y="98161"/>
                  <a:pt x="7801" y="96573"/>
                  <a:pt x="3832" y="92075"/>
                </a:cubicBezTo>
                <a:cubicBezTo>
                  <a:pt x="-137" y="87577"/>
                  <a:pt x="2245" y="84931"/>
                  <a:pt x="657" y="74612"/>
                </a:cubicBezTo>
                <a:cubicBezTo>
                  <a:pt x="-931" y="64293"/>
                  <a:pt x="656" y="-265"/>
                  <a:pt x="22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B003BC82-5579-43CD-B069-0DF5B863C79F}"/>
              </a:ext>
            </a:extLst>
          </p:cNvPr>
          <p:cNvSpPr/>
          <p:nvPr/>
        </p:nvSpPr>
        <p:spPr>
          <a:xfrm>
            <a:off x="2971761" y="2954741"/>
            <a:ext cx="65692" cy="37715"/>
          </a:xfrm>
          <a:custGeom>
            <a:avLst/>
            <a:gdLst>
              <a:gd name="connsiteX0" fmla="*/ 39 w 65692"/>
              <a:gd name="connsiteY0" fmla="*/ 2772 h 37715"/>
              <a:gd name="connsiteX1" fmla="*/ 55602 w 65692"/>
              <a:gd name="connsiteY1" fmla="*/ 2772 h 37715"/>
              <a:gd name="connsiteX2" fmla="*/ 58777 w 65692"/>
              <a:gd name="connsiteY2" fmla="*/ 37697 h 37715"/>
              <a:gd name="connsiteX3" fmla="*/ 65127 w 65692"/>
              <a:gd name="connsiteY3" fmla="*/ 7534 h 37715"/>
              <a:gd name="connsiteX4" fmla="*/ 39 w 65692"/>
              <a:gd name="connsiteY4" fmla="*/ 2772 h 3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92" h="37715">
                <a:moveTo>
                  <a:pt x="39" y="2772"/>
                </a:moveTo>
                <a:cubicBezTo>
                  <a:pt x="-1549" y="1978"/>
                  <a:pt x="45812" y="-3049"/>
                  <a:pt x="55602" y="2772"/>
                </a:cubicBezTo>
                <a:cubicBezTo>
                  <a:pt x="65392" y="8593"/>
                  <a:pt x="57190" y="36903"/>
                  <a:pt x="58777" y="37697"/>
                </a:cubicBezTo>
                <a:cubicBezTo>
                  <a:pt x="60365" y="38491"/>
                  <a:pt x="67773" y="13619"/>
                  <a:pt x="65127" y="7534"/>
                </a:cubicBezTo>
                <a:cubicBezTo>
                  <a:pt x="62481" y="1449"/>
                  <a:pt x="1627" y="3566"/>
                  <a:pt x="39" y="2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3DA6EB86-6720-4C18-B78E-C90FF17C502C}"/>
              </a:ext>
            </a:extLst>
          </p:cNvPr>
          <p:cNvSpPr/>
          <p:nvPr/>
        </p:nvSpPr>
        <p:spPr>
          <a:xfrm>
            <a:off x="3063876" y="3047921"/>
            <a:ext cx="14326" cy="74411"/>
          </a:xfrm>
          <a:custGeom>
            <a:avLst/>
            <a:gdLst>
              <a:gd name="connsiteX0" fmla="*/ 1587 w 14326"/>
              <a:gd name="connsiteY0" fmla="*/ 79 h 74411"/>
              <a:gd name="connsiteX1" fmla="*/ 1587 w 14326"/>
              <a:gd name="connsiteY1" fmla="*/ 71517 h 74411"/>
              <a:gd name="connsiteX2" fmla="*/ 14287 w 14326"/>
              <a:gd name="connsiteY2" fmla="*/ 57229 h 74411"/>
              <a:gd name="connsiteX3" fmla="*/ 1587 w 14326"/>
              <a:gd name="connsiteY3" fmla="*/ 79 h 7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26" h="74411">
                <a:moveTo>
                  <a:pt x="1587" y="79"/>
                </a:moveTo>
                <a:cubicBezTo>
                  <a:pt x="-530" y="2460"/>
                  <a:pt x="-530" y="61992"/>
                  <a:pt x="1587" y="71517"/>
                </a:cubicBezTo>
                <a:cubicBezTo>
                  <a:pt x="3704" y="81042"/>
                  <a:pt x="13493" y="64637"/>
                  <a:pt x="14287" y="57229"/>
                </a:cubicBezTo>
                <a:cubicBezTo>
                  <a:pt x="15081" y="49821"/>
                  <a:pt x="3704" y="-2302"/>
                  <a:pt x="1587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0CA30013-9A3C-468C-BD21-89E7E9992655}"/>
              </a:ext>
            </a:extLst>
          </p:cNvPr>
          <p:cNvSpPr/>
          <p:nvPr/>
        </p:nvSpPr>
        <p:spPr>
          <a:xfrm>
            <a:off x="3032085" y="3031990"/>
            <a:ext cx="12878" cy="78713"/>
          </a:xfrm>
          <a:custGeom>
            <a:avLst/>
            <a:gdLst>
              <a:gd name="connsiteX0" fmla="*/ 12740 w 12878"/>
              <a:gd name="connsiteY0" fmla="*/ 135 h 78713"/>
              <a:gd name="connsiteX1" fmla="*/ 6390 w 12878"/>
              <a:gd name="connsiteY1" fmla="*/ 76335 h 78713"/>
              <a:gd name="connsiteX2" fmla="*/ 40 w 12878"/>
              <a:gd name="connsiteY2" fmla="*/ 57285 h 78713"/>
              <a:gd name="connsiteX3" fmla="*/ 12740 w 12878"/>
              <a:gd name="connsiteY3" fmla="*/ 135 h 7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8" h="78713">
                <a:moveTo>
                  <a:pt x="12740" y="135"/>
                </a:moveTo>
                <a:cubicBezTo>
                  <a:pt x="13798" y="3310"/>
                  <a:pt x="8507" y="66810"/>
                  <a:pt x="6390" y="76335"/>
                </a:cubicBezTo>
                <a:cubicBezTo>
                  <a:pt x="4273" y="85860"/>
                  <a:pt x="-489" y="64164"/>
                  <a:pt x="40" y="57285"/>
                </a:cubicBezTo>
                <a:cubicBezTo>
                  <a:pt x="569" y="50406"/>
                  <a:pt x="11682" y="-3040"/>
                  <a:pt x="12740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0434FC58-56E9-4F27-8D7C-123C640EDF94}"/>
              </a:ext>
            </a:extLst>
          </p:cNvPr>
          <p:cNvSpPr/>
          <p:nvPr/>
        </p:nvSpPr>
        <p:spPr>
          <a:xfrm>
            <a:off x="2844800" y="3124197"/>
            <a:ext cx="172253" cy="29124"/>
          </a:xfrm>
          <a:custGeom>
            <a:avLst/>
            <a:gdLst>
              <a:gd name="connsiteX0" fmla="*/ 0 w 172253"/>
              <a:gd name="connsiteY0" fmla="*/ 28578 h 29124"/>
              <a:gd name="connsiteX1" fmla="*/ 117475 w 172253"/>
              <a:gd name="connsiteY1" fmla="*/ 22228 h 29124"/>
              <a:gd name="connsiteX2" fmla="*/ 171450 w 172253"/>
              <a:gd name="connsiteY2" fmla="*/ 3 h 29124"/>
              <a:gd name="connsiteX3" fmla="*/ 147638 w 172253"/>
              <a:gd name="connsiteY3" fmla="*/ 20641 h 29124"/>
              <a:gd name="connsiteX4" fmla="*/ 117475 w 172253"/>
              <a:gd name="connsiteY4" fmla="*/ 26991 h 29124"/>
              <a:gd name="connsiteX5" fmla="*/ 0 w 172253"/>
              <a:gd name="connsiteY5" fmla="*/ 28578 h 2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253" h="29124">
                <a:moveTo>
                  <a:pt x="0" y="28578"/>
                </a:moveTo>
                <a:cubicBezTo>
                  <a:pt x="0" y="27784"/>
                  <a:pt x="88900" y="26990"/>
                  <a:pt x="117475" y="22228"/>
                </a:cubicBezTo>
                <a:cubicBezTo>
                  <a:pt x="146050" y="17466"/>
                  <a:pt x="166423" y="267"/>
                  <a:pt x="171450" y="3"/>
                </a:cubicBezTo>
                <a:cubicBezTo>
                  <a:pt x="176477" y="-261"/>
                  <a:pt x="156634" y="16143"/>
                  <a:pt x="147638" y="20641"/>
                </a:cubicBezTo>
                <a:cubicBezTo>
                  <a:pt x="138642" y="25139"/>
                  <a:pt x="138642" y="24345"/>
                  <a:pt x="117475" y="26991"/>
                </a:cubicBezTo>
                <a:cubicBezTo>
                  <a:pt x="96308" y="29637"/>
                  <a:pt x="0" y="29372"/>
                  <a:pt x="0" y="28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044CB7AB-5C4E-4C2E-BA6C-38845CB95328}"/>
              </a:ext>
            </a:extLst>
          </p:cNvPr>
          <p:cNvSpPr/>
          <p:nvPr/>
        </p:nvSpPr>
        <p:spPr>
          <a:xfrm>
            <a:off x="3049324" y="3135311"/>
            <a:ext cx="98835" cy="45394"/>
          </a:xfrm>
          <a:custGeom>
            <a:avLst/>
            <a:gdLst>
              <a:gd name="connsiteX0" fmla="*/ 264 w 98835"/>
              <a:gd name="connsiteY0" fmla="*/ 2 h 45394"/>
              <a:gd name="connsiteX1" fmla="*/ 63764 w 98835"/>
              <a:gd name="connsiteY1" fmla="*/ 31752 h 45394"/>
              <a:gd name="connsiteX2" fmla="*/ 98689 w 98835"/>
              <a:gd name="connsiteY2" fmla="*/ 44452 h 45394"/>
              <a:gd name="connsiteX3" fmla="*/ 74876 w 98835"/>
              <a:gd name="connsiteY3" fmla="*/ 42864 h 45394"/>
              <a:gd name="connsiteX4" fmla="*/ 41539 w 98835"/>
              <a:gd name="connsiteY4" fmla="*/ 30164 h 45394"/>
              <a:gd name="connsiteX5" fmla="*/ 264 w 98835"/>
              <a:gd name="connsiteY5" fmla="*/ 2 h 4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835" h="45394">
                <a:moveTo>
                  <a:pt x="264" y="2"/>
                </a:moveTo>
                <a:cubicBezTo>
                  <a:pt x="3968" y="267"/>
                  <a:pt x="47360" y="24344"/>
                  <a:pt x="63764" y="31752"/>
                </a:cubicBezTo>
                <a:cubicBezTo>
                  <a:pt x="80168" y="39160"/>
                  <a:pt x="96837" y="42600"/>
                  <a:pt x="98689" y="44452"/>
                </a:cubicBezTo>
                <a:cubicBezTo>
                  <a:pt x="100541" y="46304"/>
                  <a:pt x="84401" y="45245"/>
                  <a:pt x="74876" y="42864"/>
                </a:cubicBezTo>
                <a:cubicBezTo>
                  <a:pt x="65351" y="40483"/>
                  <a:pt x="50270" y="34662"/>
                  <a:pt x="41539" y="30164"/>
                </a:cubicBezTo>
                <a:cubicBezTo>
                  <a:pt x="32808" y="25666"/>
                  <a:pt x="-3440" y="-263"/>
                  <a:pt x="26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88D9152C-7DA2-4F4C-923E-FED9EBA833A4}"/>
              </a:ext>
            </a:extLst>
          </p:cNvPr>
          <p:cNvSpPr/>
          <p:nvPr/>
        </p:nvSpPr>
        <p:spPr>
          <a:xfrm>
            <a:off x="2847840" y="3152744"/>
            <a:ext cx="178161" cy="13054"/>
          </a:xfrm>
          <a:custGeom>
            <a:avLst/>
            <a:gdLst>
              <a:gd name="connsiteX0" fmla="*/ 135 w 178161"/>
              <a:gd name="connsiteY0" fmla="*/ 12731 h 13054"/>
              <a:gd name="connsiteX1" fmla="*/ 98560 w 178161"/>
              <a:gd name="connsiteY1" fmla="*/ 9556 h 13054"/>
              <a:gd name="connsiteX2" fmla="*/ 174760 w 178161"/>
              <a:gd name="connsiteY2" fmla="*/ 12731 h 13054"/>
              <a:gd name="connsiteX3" fmla="*/ 160473 w 178161"/>
              <a:gd name="connsiteY3" fmla="*/ 7969 h 13054"/>
              <a:gd name="connsiteX4" fmla="*/ 120785 w 178161"/>
              <a:gd name="connsiteY4" fmla="*/ 31 h 13054"/>
              <a:gd name="connsiteX5" fmla="*/ 135 w 178161"/>
              <a:gd name="connsiteY5" fmla="*/ 12731 h 1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161" h="13054">
                <a:moveTo>
                  <a:pt x="135" y="12731"/>
                </a:moveTo>
                <a:cubicBezTo>
                  <a:pt x="-3569" y="14318"/>
                  <a:pt x="69456" y="9556"/>
                  <a:pt x="98560" y="9556"/>
                </a:cubicBezTo>
                <a:cubicBezTo>
                  <a:pt x="127664" y="9556"/>
                  <a:pt x="164441" y="12995"/>
                  <a:pt x="174760" y="12731"/>
                </a:cubicBezTo>
                <a:cubicBezTo>
                  <a:pt x="185079" y="12467"/>
                  <a:pt x="169469" y="10086"/>
                  <a:pt x="160473" y="7969"/>
                </a:cubicBezTo>
                <a:cubicBezTo>
                  <a:pt x="151477" y="5852"/>
                  <a:pt x="146185" y="-498"/>
                  <a:pt x="120785" y="31"/>
                </a:cubicBezTo>
                <a:cubicBezTo>
                  <a:pt x="95385" y="560"/>
                  <a:pt x="3839" y="11144"/>
                  <a:pt x="135" y="12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0053A4C7-74B3-4751-9DF8-9B6962088231}"/>
              </a:ext>
            </a:extLst>
          </p:cNvPr>
          <p:cNvSpPr/>
          <p:nvPr/>
        </p:nvSpPr>
        <p:spPr>
          <a:xfrm>
            <a:off x="3022249" y="3170057"/>
            <a:ext cx="94836" cy="17643"/>
          </a:xfrm>
          <a:custGeom>
            <a:avLst/>
            <a:gdLst>
              <a:gd name="connsiteX0" fmla="*/ 351 w 94836"/>
              <a:gd name="connsiteY0" fmla="*/ 181 h 17643"/>
              <a:gd name="connsiteX1" fmla="*/ 55914 w 94836"/>
              <a:gd name="connsiteY1" fmla="*/ 3356 h 17643"/>
              <a:gd name="connsiteX2" fmla="*/ 92426 w 94836"/>
              <a:gd name="connsiteY2" fmla="*/ 17643 h 17643"/>
              <a:gd name="connsiteX3" fmla="*/ 84489 w 94836"/>
              <a:gd name="connsiteY3" fmla="*/ 3356 h 17643"/>
              <a:gd name="connsiteX4" fmla="*/ 351 w 94836"/>
              <a:gd name="connsiteY4" fmla="*/ 181 h 1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36" h="17643">
                <a:moveTo>
                  <a:pt x="351" y="181"/>
                </a:moveTo>
                <a:cubicBezTo>
                  <a:pt x="-4411" y="181"/>
                  <a:pt x="40568" y="446"/>
                  <a:pt x="55914" y="3356"/>
                </a:cubicBezTo>
                <a:cubicBezTo>
                  <a:pt x="71260" y="6266"/>
                  <a:pt x="87664" y="17643"/>
                  <a:pt x="92426" y="17643"/>
                </a:cubicBezTo>
                <a:cubicBezTo>
                  <a:pt x="97188" y="17643"/>
                  <a:pt x="95072" y="7854"/>
                  <a:pt x="84489" y="3356"/>
                </a:cubicBezTo>
                <a:cubicBezTo>
                  <a:pt x="73906" y="-1142"/>
                  <a:pt x="5113" y="181"/>
                  <a:pt x="351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8068CC39-F273-4859-8693-11B8EB3AFEAF}"/>
              </a:ext>
            </a:extLst>
          </p:cNvPr>
          <p:cNvSpPr/>
          <p:nvPr/>
        </p:nvSpPr>
        <p:spPr>
          <a:xfrm>
            <a:off x="2820842" y="3170236"/>
            <a:ext cx="190646" cy="41277"/>
          </a:xfrm>
          <a:custGeom>
            <a:avLst/>
            <a:gdLst>
              <a:gd name="connsiteX0" fmla="*/ 146 w 190646"/>
              <a:gd name="connsiteY0" fmla="*/ 2 h 41277"/>
              <a:gd name="connsiteX1" fmla="*/ 68408 w 190646"/>
              <a:gd name="connsiteY1" fmla="*/ 26989 h 41277"/>
              <a:gd name="connsiteX2" fmla="*/ 133496 w 190646"/>
              <a:gd name="connsiteY2" fmla="*/ 28577 h 41277"/>
              <a:gd name="connsiteX3" fmla="*/ 190646 w 190646"/>
              <a:gd name="connsiteY3" fmla="*/ 41277 h 41277"/>
              <a:gd name="connsiteX4" fmla="*/ 131908 w 190646"/>
              <a:gd name="connsiteY4" fmla="*/ 28577 h 41277"/>
              <a:gd name="connsiteX5" fmla="*/ 87458 w 190646"/>
              <a:gd name="connsiteY5" fmla="*/ 25402 h 41277"/>
              <a:gd name="connsiteX6" fmla="*/ 146 w 190646"/>
              <a:gd name="connsiteY6" fmla="*/ 2 h 4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646" h="41277">
                <a:moveTo>
                  <a:pt x="146" y="2"/>
                </a:moveTo>
                <a:cubicBezTo>
                  <a:pt x="-3029" y="267"/>
                  <a:pt x="46183" y="22227"/>
                  <a:pt x="68408" y="26989"/>
                </a:cubicBezTo>
                <a:cubicBezTo>
                  <a:pt x="90633" y="31752"/>
                  <a:pt x="113123" y="26196"/>
                  <a:pt x="133496" y="28577"/>
                </a:cubicBezTo>
                <a:cubicBezTo>
                  <a:pt x="153869" y="30958"/>
                  <a:pt x="190646" y="41277"/>
                  <a:pt x="190646" y="41277"/>
                </a:cubicBezTo>
                <a:cubicBezTo>
                  <a:pt x="190381" y="41277"/>
                  <a:pt x="149106" y="31223"/>
                  <a:pt x="131908" y="28577"/>
                </a:cubicBezTo>
                <a:cubicBezTo>
                  <a:pt x="114710" y="25931"/>
                  <a:pt x="107037" y="29900"/>
                  <a:pt x="87458" y="25402"/>
                </a:cubicBezTo>
                <a:cubicBezTo>
                  <a:pt x="67879" y="20904"/>
                  <a:pt x="3321" y="-263"/>
                  <a:pt x="14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56F7706F-FEA6-4055-B57F-AA84C98BC623}"/>
              </a:ext>
            </a:extLst>
          </p:cNvPr>
          <p:cNvSpPr/>
          <p:nvPr/>
        </p:nvSpPr>
        <p:spPr>
          <a:xfrm>
            <a:off x="2941317" y="3200351"/>
            <a:ext cx="170686" cy="17559"/>
          </a:xfrm>
          <a:custGeom>
            <a:avLst/>
            <a:gdLst>
              <a:gd name="connsiteX0" fmla="*/ 321 w 170686"/>
              <a:gd name="connsiteY0" fmla="*/ 1637 h 17559"/>
              <a:gd name="connsiteX1" fmla="*/ 90808 w 170686"/>
              <a:gd name="connsiteY1" fmla="*/ 15924 h 17559"/>
              <a:gd name="connsiteX2" fmla="*/ 168596 w 170686"/>
              <a:gd name="connsiteY2" fmla="*/ 49 h 17559"/>
              <a:gd name="connsiteX3" fmla="*/ 146371 w 170686"/>
              <a:gd name="connsiteY3" fmla="*/ 11162 h 17559"/>
              <a:gd name="connsiteX4" fmla="*/ 124146 w 170686"/>
              <a:gd name="connsiteY4" fmla="*/ 17512 h 17559"/>
              <a:gd name="connsiteX5" fmla="*/ 321 w 170686"/>
              <a:gd name="connsiteY5" fmla="*/ 1637 h 1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686" h="17559">
                <a:moveTo>
                  <a:pt x="321" y="1637"/>
                </a:moveTo>
                <a:cubicBezTo>
                  <a:pt x="-5235" y="1372"/>
                  <a:pt x="62762" y="16189"/>
                  <a:pt x="90808" y="15924"/>
                </a:cubicBezTo>
                <a:cubicBezTo>
                  <a:pt x="118854" y="15659"/>
                  <a:pt x="159336" y="843"/>
                  <a:pt x="168596" y="49"/>
                </a:cubicBezTo>
                <a:cubicBezTo>
                  <a:pt x="177857" y="-745"/>
                  <a:pt x="153779" y="8252"/>
                  <a:pt x="146371" y="11162"/>
                </a:cubicBezTo>
                <a:cubicBezTo>
                  <a:pt x="138963" y="14073"/>
                  <a:pt x="142667" y="18041"/>
                  <a:pt x="124146" y="17512"/>
                </a:cubicBezTo>
                <a:cubicBezTo>
                  <a:pt x="105625" y="16983"/>
                  <a:pt x="5877" y="1902"/>
                  <a:pt x="321" y="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3E795AEA-9A7A-4A56-B23B-9C15439DA6A3}"/>
              </a:ext>
            </a:extLst>
          </p:cNvPr>
          <p:cNvSpPr/>
          <p:nvPr/>
        </p:nvSpPr>
        <p:spPr>
          <a:xfrm>
            <a:off x="2949213" y="3230843"/>
            <a:ext cx="164699" cy="21958"/>
          </a:xfrm>
          <a:custGeom>
            <a:avLst/>
            <a:gdLst>
              <a:gd name="connsiteX0" fmla="*/ 362 w 164699"/>
              <a:gd name="connsiteY0" fmla="*/ 4482 h 21958"/>
              <a:gd name="connsiteX1" fmla="*/ 87675 w 164699"/>
              <a:gd name="connsiteY1" fmla="*/ 21945 h 21958"/>
              <a:gd name="connsiteX2" fmla="*/ 163875 w 164699"/>
              <a:gd name="connsiteY2" fmla="*/ 1307 h 21958"/>
              <a:gd name="connsiteX3" fmla="*/ 122600 w 164699"/>
              <a:gd name="connsiteY3" fmla="*/ 2895 h 21958"/>
              <a:gd name="connsiteX4" fmla="*/ 362 w 164699"/>
              <a:gd name="connsiteY4" fmla="*/ 4482 h 2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99" h="21958">
                <a:moveTo>
                  <a:pt x="362" y="4482"/>
                </a:moveTo>
                <a:cubicBezTo>
                  <a:pt x="-5459" y="7657"/>
                  <a:pt x="60423" y="22474"/>
                  <a:pt x="87675" y="21945"/>
                </a:cubicBezTo>
                <a:cubicBezTo>
                  <a:pt x="114927" y="21416"/>
                  <a:pt x="158054" y="4482"/>
                  <a:pt x="163875" y="1307"/>
                </a:cubicBezTo>
                <a:cubicBezTo>
                  <a:pt x="169696" y="-1868"/>
                  <a:pt x="143502" y="1572"/>
                  <a:pt x="122600" y="2895"/>
                </a:cubicBezTo>
                <a:cubicBezTo>
                  <a:pt x="101698" y="4218"/>
                  <a:pt x="6183" y="1307"/>
                  <a:pt x="362" y="4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B497DAC6-0E5B-4048-B371-1A9F95BC4E27}"/>
              </a:ext>
            </a:extLst>
          </p:cNvPr>
          <p:cNvSpPr/>
          <p:nvPr/>
        </p:nvSpPr>
        <p:spPr>
          <a:xfrm>
            <a:off x="2970101" y="2593801"/>
            <a:ext cx="56565" cy="183321"/>
          </a:xfrm>
          <a:custGeom>
            <a:avLst/>
            <a:gdLst>
              <a:gd name="connsiteX0" fmla="*/ 112 w 56565"/>
              <a:gd name="connsiteY0" fmla="*/ 174 h 183321"/>
              <a:gd name="connsiteX1" fmla="*/ 39799 w 56565"/>
              <a:gd name="connsiteY1" fmla="*/ 55737 h 183321"/>
              <a:gd name="connsiteX2" fmla="*/ 36624 w 56565"/>
              <a:gd name="connsiteY2" fmla="*/ 182737 h 183321"/>
              <a:gd name="connsiteX3" fmla="*/ 52499 w 56565"/>
              <a:gd name="connsiteY3" fmla="*/ 101774 h 183321"/>
              <a:gd name="connsiteX4" fmla="*/ 54087 w 56565"/>
              <a:gd name="connsiteY4" fmla="*/ 71612 h 183321"/>
              <a:gd name="connsiteX5" fmla="*/ 112 w 56565"/>
              <a:gd name="connsiteY5" fmla="*/ 174 h 18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65" h="183321">
                <a:moveTo>
                  <a:pt x="112" y="174"/>
                </a:moveTo>
                <a:cubicBezTo>
                  <a:pt x="-2269" y="-2472"/>
                  <a:pt x="33714" y="25310"/>
                  <a:pt x="39799" y="55737"/>
                </a:cubicBezTo>
                <a:cubicBezTo>
                  <a:pt x="45884" y="86164"/>
                  <a:pt x="34507" y="175064"/>
                  <a:pt x="36624" y="182737"/>
                </a:cubicBezTo>
                <a:cubicBezTo>
                  <a:pt x="38741" y="190410"/>
                  <a:pt x="49589" y="120295"/>
                  <a:pt x="52499" y="101774"/>
                </a:cubicBezTo>
                <a:cubicBezTo>
                  <a:pt x="55409" y="83253"/>
                  <a:pt x="59114" y="84841"/>
                  <a:pt x="54087" y="71612"/>
                </a:cubicBezTo>
                <a:cubicBezTo>
                  <a:pt x="49060" y="58383"/>
                  <a:pt x="2493" y="2820"/>
                  <a:pt x="112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BB1305A2-FA7F-4C0A-91C3-73AADDF0F9C5}"/>
              </a:ext>
            </a:extLst>
          </p:cNvPr>
          <p:cNvSpPr/>
          <p:nvPr/>
        </p:nvSpPr>
        <p:spPr>
          <a:xfrm>
            <a:off x="2971795" y="2819372"/>
            <a:ext cx="38520" cy="62882"/>
          </a:xfrm>
          <a:custGeom>
            <a:avLst/>
            <a:gdLst>
              <a:gd name="connsiteX0" fmla="*/ 38105 w 38520"/>
              <a:gd name="connsiteY0" fmla="*/ 28 h 62882"/>
              <a:gd name="connsiteX1" fmla="*/ 19055 w 38520"/>
              <a:gd name="connsiteY1" fmla="*/ 54003 h 62882"/>
              <a:gd name="connsiteX2" fmla="*/ 5 w 38520"/>
              <a:gd name="connsiteY2" fmla="*/ 61941 h 62882"/>
              <a:gd name="connsiteX3" fmla="*/ 38105 w 38520"/>
              <a:gd name="connsiteY3" fmla="*/ 28 h 6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20" h="62882">
                <a:moveTo>
                  <a:pt x="38105" y="28"/>
                </a:moveTo>
                <a:cubicBezTo>
                  <a:pt x="41280" y="-1295"/>
                  <a:pt x="25405" y="43684"/>
                  <a:pt x="19055" y="54003"/>
                </a:cubicBezTo>
                <a:cubicBezTo>
                  <a:pt x="12705" y="64322"/>
                  <a:pt x="534" y="63528"/>
                  <a:pt x="5" y="61941"/>
                </a:cubicBezTo>
                <a:cubicBezTo>
                  <a:pt x="-524" y="60354"/>
                  <a:pt x="34930" y="1351"/>
                  <a:pt x="38105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1E801E51-5551-423D-B185-1412BBCE3C17}"/>
              </a:ext>
            </a:extLst>
          </p:cNvPr>
          <p:cNvSpPr/>
          <p:nvPr/>
        </p:nvSpPr>
        <p:spPr>
          <a:xfrm>
            <a:off x="2730223" y="2537977"/>
            <a:ext cx="198778" cy="40309"/>
          </a:xfrm>
          <a:custGeom>
            <a:avLst/>
            <a:gdLst>
              <a:gd name="connsiteX0" fmla="*/ 277 w 198778"/>
              <a:gd name="connsiteY0" fmla="*/ 35361 h 40309"/>
              <a:gd name="connsiteX1" fmla="*/ 92352 w 198778"/>
              <a:gd name="connsiteY1" fmla="*/ 8373 h 40309"/>
              <a:gd name="connsiteX2" fmla="*/ 165377 w 198778"/>
              <a:gd name="connsiteY2" fmla="*/ 24248 h 40309"/>
              <a:gd name="connsiteX3" fmla="*/ 198715 w 198778"/>
              <a:gd name="connsiteY3" fmla="*/ 40123 h 40309"/>
              <a:gd name="connsiteX4" fmla="*/ 173315 w 198778"/>
              <a:gd name="connsiteY4" fmla="*/ 13136 h 40309"/>
              <a:gd name="connsiteX5" fmla="*/ 157440 w 198778"/>
              <a:gd name="connsiteY5" fmla="*/ 8373 h 40309"/>
              <a:gd name="connsiteX6" fmla="*/ 127277 w 198778"/>
              <a:gd name="connsiteY6" fmla="*/ 2023 h 40309"/>
              <a:gd name="connsiteX7" fmla="*/ 65365 w 198778"/>
              <a:gd name="connsiteY7" fmla="*/ 2023 h 40309"/>
              <a:gd name="connsiteX8" fmla="*/ 277 w 198778"/>
              <a:gd name="connsiteY8" fmla="*/ 35361 h 4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778" h="40309">
                <a:moveTo>
                  <a:pt x="277" y="35361"/>
                </a:moveTo>
                <a:cubicBezTo>
                  <a:pt x="4775" y="36419"/>
                  <a:pt x="64835" y="10225"/>
                  <a:pt x="92352" y="8373"/>
                </a:cubicBezTo>
                <a:cubicBezTo>
                  <a:pt x="119869" y="6521"/>
                  <a:pt x="147650" y="18956"/>
                  <a:pt x="165377" y="24248"/>
                </a:cubicBezTo>
                <a:cubicBezTo>
                  <a:pt x="183104" y="29540"/>
                  <a:pt x="197392" y="41975"/>
                  <a:pt x="198715" y="40123"/>
                </a:cubicBezTo>
                <a:cubicBezTo>
                  <a:pt x="200038" y="38271"/>
                  <a:pt x="180194" y="18428"/>
                  <a:pt x="173315" y="13136"/>
                </a:cubicBezTo>
                <a:cubicBezTo>
                  <a:pt x="166436" y="7844"/>
                  <a:pt x="165113" y="10225"/>
                  <a:pt x="157440" y="8373"/>
                </a:cubicBezTo>
                <a:cubicBezTo>
                  <a:pt x="149767" y="6521"/>
                  <a:pt x="142623" y="3081"/>
                  <a:pt x="127277" y="2023"/>
                </a:cubicBezTo>
                <a:cubicBezTo>
                  <a:pt x="111931" y="965"/>
                  <a:pt x="83621" y="-1946"/>
                  <a:pt x="65365" y="2023"/>
                </a:cubicBezTo>
                <a:cubicBezTo>
                  <a:pt x="47109" y="5992"/>
                  <a:pt x="-4221" y="34303"/>
                  <a:pt x="277" y="35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EB801AA9-DC5C-4972-A38A-ABBFA6EDD70C}"/>
              </a:ext>
            </a:extLst>
          </p:cNvPr>
          <p:cNvSpPr/>
          <p:nvPr/>
        </p:nvSpPr>
        <p:spPr>
          <a:xfrm>
            <a:off x="3211357" y="2603472"/>
            <a:ext cx="107238" cy="11711"/>
          </a:xfrm>
          <a:custGeom>
            <a:avLst/>
            <a:gdLst>
              <a:gd name="connsiteX0" fmla="*/ 156 w 107238"/>
              <a:gd name="connsiteY0" fmla="*/ 7966 h 11711"/>
              <a:gd name="connsiteX1" fmla="*/ 95406 w 107238"/>
              <a:gd name="connsiteY1" fmla="*/ 28 h 11711"/>
              <a:gd name="connsiteX2" fmla="*/ 103343 w 107238"/>
              <a:gd name="connsiteY2" fmla="*/ 11141 h 11711"/>
              <a:gd name="connsiteX3" fmla="*/ 73181 w 107238"/>
              <a:gd name="connsiteY3" fmla="*/ 9553 h 11711"/>
              <a:gd name="connsiteX4" fmla="*/ 156 w 107238"/>
              <a:gd name="connsiteY4" fmla="*/ 7966 h 1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38" h="11711">
                <a:moveTo>
                  <a:pt x="156" y="7966"/>
                </a:moveTo>
                <a:cubicBezTo>
                  <a:pt x="3860" y="6379"/>
                  <a:pt x="78208" y="-501"/>
                  <a:pt x="95406" y="28"/>
                </a:cubicBezTo>
                <a:cubicBezTo>
                  <a:pt x="112604" y="557"/>
                  <a:pt x="107047" y="9554"/>
                  <a:pt x="103343" y="11141"/>
                </a:cubicBezTo>
                <a:cubicBezTo>
                  <a:pt x="99639" y="12728"/>
                  <a:pt x="86939" y="10611"/>
                  <a:pt x="73181" y="9553"/>
                </a:cubicBezTo>
                <a:cubicBezTo>
                  <a:pt x="59423" y="8495"/>
                  <a:pt x="-3548" y="9553"/>
                  <a:pt x="156" y="7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79570824-4BFE-4FCB-A23B-6E4E38339F09}"/>
              </a:ext>
            </a:extLst>
          </p:cNvPr>
          <p:cNvSpPr/>
          <p:nvPr/>
        </p:nvSpPr>
        <p:spPr>
          <a:xfrm>
            <a:off x="3263616" y="2750824"/>
            <a:ext cx="109599" cy="365763"/>
          </a:xfrm>
          <a:custGeom>
            <a:avLst/>
            <a:gdLst>
              <a:gd name="connsiteX0" fmla="*/ 105059 w 109599"/>
              <a:gd name="connsiteY0" fmla="*/ 314 h 365763"/>
              <a:gd name="connsiteX1" fmla="*/ 103472 w 109599"/>
              <a:gd name="connsiteY1" fmla="*/ 84451 h 365763"/>
              <a:gd name="connsiteX2" fmla="*/ 101884 w 109599"/>
              <a:gd name="connsiteY2" fmla="*/ 120964 h 365763"/>
              <a:gd name="connsiteX3" fmla="*/ 3459 w 109599"/>
              <a:gd name="connsiteY3" fmla="*/ 357501 h 365763"/>
              <a:gd name="connsiteX4" fmla="*/ 25684 w 109599"/>
              <a:gd name="connsiteY4" fmla="*/ 300351 h 365763"/>
              <a:gd name="connsiteX5" fmla="*/ 59022 w 109599"/>
              <a:gd name="connsiteY5" fmla="*/ 187639 h 365763"/>
              <a:gd name="connsiteX6" fmla="*/ 90772 w 109599"/>
              <a:gd name="connsiteY6" fmla="*/ 117789 h 365763"/>
              <a:gd name="connsiteX7" fmla="*/ 105059 w 109599"/>
              <a:gd name="connsiteY7" fmla="*/ 314 h 36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599" h="365763">
                <a:moveTo>
                  <a:pt x="105059" y="314"/>
                </a:moveTo>
                <a:cubicBezTo>
                  <a:pt x="107176" y="-5242"/>
                  <a:pt x="104001" y="64343"/>
                  <a:pt x="103472" y="84451"/>
                </a:cubicBezTo>
                <a:cubicBezTo>
                  <a:pt x="102943" y="104559"/>
                  <a:pt x="118553" y="75456"/>
                  <a:pt x="101884" y="120964"/>
                </a:cubicBezTo>
                <a:cubicBezTo>
                  <a:pt x="85215" y="166472"/>
                  <a:pt x="16159" y="327603"/>
                  <a:pt x="3459" y="357501"/>
                </a:cubicBezTo>
                <a:cubicBezTo>
                  <a:pt x="-9241" y="387399"/>
                  <a:pt x="16424" y="328661"/>
                  <a:pt x="25684" y="300351"/>
                </a:cubicBezTo>
                <a:cubicBezTo>
                  <a:pt x="34944" y="272041"/>
                  <a:pt x="48174" y="218066"/>
                  <a:pt x="59022" y="187639"/>
                </a:cubicBezTo>
                <a:cubicBezTo>
                  <a:pt x="69870" y="157212"/>
                  <a:pt x="82570" y="145306"/>
                  <a:pt x="90772" y="117789"/>
                </a:cubicBezTo>
                <a:cubicBezTo>
                  <a:pt x="98974" y="90272"/>
                  <a:pt x="102942" y="5870"/>
                  <a:pt x="105059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89B85C20-B031-46C0-8BDC-BB5F3F29BCF5}"/>
              </a:ext>
            </a:extLst>
          </p:cNvPr>
          <p:cNvSpPr/>
          <p:nvPr/>
        </p:nvSpPr>
        <p:spPr>
          <a:xfrm>
            <a:off x="2904368" y="2782834"/>
            <a:ext cx="45288" cy="100205"/>
          </a:xfrm>
          <a:custGeom>
            <a:avLst/>
            <a:gdLst>
              <a:gd name="connsiteX0" fmla="*/ 45207 w 45288"/>
              <a:gd name="connsiteY0" fmla="*/ 54 h 100205"/>
              <a:gd name="connsiteX1" fmla="*/ 11870 w 45288"/>
              <a:gd name="connsiteY1" fmla="*/ 60379 h 100205"/>
              <a:gd name="connsiteX2" fmla="*/ 15045 w 45288"/>
              <a:gd name="connsiteY2" fmla="*/ 100066 h 100205"/>
              <a:gd name="connsiteX3" fmla="*/ 757 w 45288"/>
              <a:gd name="connsiteY3" fmla="*/ 71491 h 100205"/>
              <a:gd name="connsiteX4" fmla="*/ 45207 w 45288"/>
              <a:gd name="connsiteY4" fmla="*/ 54 h 10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88" h="100205">
                <a:moveTo>
                  <a:pt x="45207" y="54"/>
                </a:moveTo>
                <a:cubicBezTo>
                  <a:pt x="47059" y="-1798"/>
                  <a:pt x="16897" y="43710"/>
                  <a:pt x="11870" y="60379"/>
                </a:cubicBezTo>
                <a:cubicBezTo>
                  <a:pt x="6843" y="77048"/>
                  <a:pt x="16897" y="98214"/>
                  <a:pt x="15045" y="100066"/>
                </a:cubicBezTo>
                <a:cubicBezTo>
                  <a:pt x="13193" y="101918"/>
                  <a:pt x="-3741" y="84985"/>
                  <a:pt x="757" y="71491"/>
                </a:cubicBezTo>
                <a:cubicBezTo>
                  <a:pt x="5255" y="57997"/>
                  <a:pt x="43355" y="1906"/>
                  <a:pt x="45207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6C05AD1A-9909-4324-ABE8-C28796017F66}"/>
              </a:ext>
            </a:extLst>
          </p:cNvPr>
          <p:cNvSpPr/>
          <p:nvPr/>
        </p:nvSpPr>
        <p:spPr>
          <a:xfrm>
            <a:off x="3140061" y="2633603"/>
            <a:ext cx="31856" cy="125535"/>
          </a:xfrm>
          <a:custGeom>
            <a:avLst/>
            <a:gdLst>
              <a:gd name="connsiteX0" fmla="*/ 31764 w 31856"/>
              <a:gd name="connsiteY0" fmla="*/ 60 h 125535"/>
              <a:gd name="connsiteX1" fmla="*/ 9539 w 31856"/>
              <a:gd name="connsiteY1" fmla="*/ 60385 h 125535"/>
              <a:gd name="connsiteX2" fmla="*/ 4777 w 31856"/>
              <a:gd name="connsiteY2" fmla="*/ 125472 h 125535"/>
              <a:gd name="connsiteX3" fmla="*/ 14 w 31856"/>
              <a:gd name="connsiteY3" fmla="*/ 71497 h 125535"/>
              <a:gd name="connsiteX4" fmla="*/ 31764 w 31856"/>
              <a:gd name="connsiteY4" fmla="*/ 60 h 12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56" h="125535">
                <a:moveTo>
                  <a:pt x="31764" y="60"/>
                </a:moveTo>
                <a:cubicBezTo>
                  <a:pt x="33351" y="-1792"/>
                  <a:pt x="14037" y="39483"/>
                  <a:pt x="9539" y="60385"/>
                </a:cubicBezTo>
                <a:cubicBezTo>
                  <a:pt x="5041" y="81287"/>
                  <a:pt x="6364" y="123620"/>
                  <a:pt x="4777" y="125472"/>
                </a:cubicBezTo>
                <a:cubicBezTo>
                  <a:pt x="3190" y="127324"/>
                  <a:pt x="-251" y="88166"/>
                  <a:pt x="14" y="71497"/>
                </a:cubicBezTo>
                <a:cubicBezTo>
                  <a:pt x="278" y="54828"/>
                  <a:pt x="30177" y="1912"/>
                  <a:pt x="31764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698CE4A4-A430-4BF7-88B8-18BBC0DED2B8}"/>
              </a:ext>
            </a:extLst>
          </p:cNvPr>
          <p:cNvSpPr/>
          <p:nvPr/>
        </p:nvSpPr>
        <p:spPr>
          <a:xfrm>
            <a:off x="2868603" y="2701743"/>
            <a:ext cx="76216" cy="47479"/>
          </a:xfrm>
          <a:custGeom>
            <a:avLst/>
            <a:gdLst>
              <a:gd name="connsiteX0" fmla="*/ 76210 w 76216"/>
              <a:gd name="connsiteY0" fmla="*/ 182 h 47479"/>
              <a:gd name="connsiteX1" fmla="*/ 33347 w 76216"/>
              <a:gd name="connsiteY1" fmla="*/ 44632 h 47479"/>
              <a:gd name="connsiteX2" fmla="*/ 10 w 76216"/>
              <a:gd name="connsiteY2" fmla="*/ 41457 h 47479"/>
              <a:gd name="connsiteX3" fmla="*/ 30172 w 76216"/>
              <a:gd name="connsiteY3" fmla="*/ 28757 h 47479"/>
              <a:gd name="connsiteX4" fmla="*/ 76210 w 76216"/>
              <a:gd name="connsiteY4" fmla="*/ 182 h 4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6" h="47479">
                <a:moveTo>
                  <a:pt x="76210" y="182"/>
                </a:moveTo>
                <a:cubicBezTo>
                  <a:pt x="76739" y="2828"/>
                  <a:pt x="46047" y="37753"/>
                  <a:pt x="33347" y="44632"/>
                </a:cubicBezTo>
                <a:cubicBezTo>
                  <a:pt x="20647" y="51511"/>
                  <a:pt x="539" y="44103"/>
                  <a:pt x="10" y="41457"/>
                </a:cubicBezTo>
                <a:cubicBezTo>
                  <a:pt x="-519" y="38811"/>
                  <a:pt x="18530" y="32990"/>
                  <a:pt x="30172" y="28757"/>
                </a:cubicBezTo>
                <a:cubicBezTo>
                  <a:pt x="41814" y="24524"/>
                  <a:pt x="75681" y="-2464"/>
                  <a:pt x="76210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D5730A06-58E5-4595-9478-4EFE40F74087}"/>
              </a:ext>
            </a:extLst>
          </p:cNvPr>
          <p:cNvSpPr/>
          <p:nvPr/>
        </p:nvSpPr>
        <p:spPr>
          <a:xfrm>
            <a:off x="3192463" y="2747963"/>
            <a:ext cx="46290" cy="49796"/>
          </a:xfrm>
          <a:custGeom>
            <a:avLst/>
            <a:gdLst>
              <a:gd name="connsiteX0" fmla="*/ 0 w 46290"/>
              <a:gd name="connsiteY0" fmla="*/ 0 h 49796"/>
              <a:gd name="connsiteX1" fmla="*/ 46037 w 46290"/>
              <a:gd name="connsiteY1" fmla="*/ 49212 h 49796"/>
              <a:gd name="connsiteX2" fmla="*/ 0 w 46290"/>
              <a:gd name="connsiteY2" fmla="*/ 0 h 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90" h="49796">
                <a:moveTo>
                  <a:pt x="0" y="0"/>
                </a:moveTo>
                <a:cubicBezTo>
                  <a:pt x="0" y="0"/>
                  <a:pt x="41804" y="42333"/>
                  <a:pt x="46037" y="49212"/>
                </a:cubicBezTo>
                <a:cubicBezTo>
                  <a:pt x="50270" y="56091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F288BD89-E1B9-4A55-8D4D-FC50B10E8493}"/>
              </a:ext>
            </a:extLst>
          </p:cNvPr>
          <p:cNvSpPr/>
          <p:nvPr/>
        </p:nvSpPr>
        <p:spPr>
          <a:xfrm rot="19800000">
            <a:off x="3212636" y="2666998"/>
            <a:ext cx="51261" cy="37182"/>
          </a:xfrm>
          <a:custGeom>
            <a:avLst/>
            <a:gdLst>
              <a:gd name="connsiteX0" fmla="*/ 21892 w 51261"/>
              <a:gd name="connsiteY0" fmla="*/ 0 h 37182"/>
              <a:gd name="connsiteX1" fmla="*/ 51261 w 51261"/>
              <a:gd name="connsiteY1" fmla="*/ 29369 h 37182"/>
              <a:gd name="connsiteX2" fmla="*/ 48025 w 51261"/>
              <a:gd name="connsiteY2" fmla="*/ 37182 h 37182"/>
              <a:gd name="connsiteX3" fmla="*/ 43291 w 51261"/>
              <a:gd name="connsiteY3" fmla="*/ 26465 h 37182"/>
              <a:gd name="connsiteX4" fmla="*/ 29071 w 51261"/>
              <a:gd name="connsiteY4" fmla="*/ 16823 h 37182"/>
              <a:gd name="connsiteX5" fmla="*/ 0 w 51261"/>
              <a:gd name="connsiteY5" fmla="*/ 11318 h 37182"/>
              <a:gd name="connsiteX6" fmla="*/ 1125 w 51261"/>
              <a:gd name="connsiteY6" fmla="*/ 8602 h 37182"/>
              <a:gd name="connsiteX7" fmla="*/ 21892 w 51261"/>
              <a:gd name="connsiteY7" fmla="*/ 0 h 3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61" h="37182">
                <a:moveTo>
                  <a:pt x="21892" y="0"/>
                </a:moveTo>
                <a:cubicBezTo>
                  <a:pt x="38112" y="0"/>
                  <a:pt x="51261" y="13149"/>
                  <a:pt x="51261" y="29369"/>
                </a:cubicBezTo>
                <a:lnTo>
                  <a:pt x="48025" y="37182"/>
                </a:lnTo>
                <a:lnTo>
                  <a:pt x="43291" y="26465"/>
                </a:lnTo>
                <a:cubicBezTo>
                  <a:pt x="39934" y="22836"/>
                  <a:pt x="35075" y="19568"/>
                  <a:pt x="29071" y="16823"/>
                </a:cubicBezTo>
                <a:lnTo>
                  <a:pt x="0" y="11318"/>
                </a:lnTo>
                <a:lnTo>
                  <a:pt x="1125" y="8602"/>
                </a:lnTo>
                <a:cubicBezTo>
                  <a:pt x="6440" y="3287"/>
                  <a:pt x="13782" y="0"/>
                  <a:pt x="218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E01591DF-EBC1-4B0B-A05B-2C6B12F3F8C0}"/>
              </a:ext>
            </a:extLst>
          </p:cNvPr>
          <p:cNvSpPr/>
          <p:nvPr/>
        </p:nvSpPr>
        <p:spPr>
          <a:xfrm>
            <a:off x="2960335" y="2657474"/>
            <a:ext cx="31011" cy="79380"/>
          </a:xfrm>
          <a:custGeom>
            <a:avLst/>
            <a:gdLst>
              <a:gd name="connsiteX0" fmla="*/ 30515 w 31011"/>
              <a:gd name="connsiteY0" fmla="*/ 1 h 79380"/>
              <a:gd name="connsiteX1" fmla="*/ 22578 w 31011"/>
              <a:gd name="connsiteY1" fmla="*/ 53976 h 79380"/>
              <a:gd name="connsiteX2" fmla="*/ 353 w 31011"/>
              <a:gd name="connsiteY2" fmla="*/ 79376 h 79380"/>
              <a:gd name="connsiteX3" fmla="*/ 9878 w 31011"/>
              <a:gd name="connsiteY3" fmla="*/ 52389 h 79380"/>
              <a:gd name="connsiteX4" fmla="*/ 30515 w 31011"/>
              <a:gd name="connsiteY4" fmla="*/ 1 h 7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1" h="79380">
                <a:moveTo>
                  <a:pt x="30515" y="1"/>
                </a:moveTo>
                <a:cubicBezTo>
                  <a:pt x="32632" y="265"/>
                  <a:pt x="27605" y="40747"/>
                  <a:pt x="22578" y="53976"/>
                </a:cubicBezTo>
                <a:cubicBezTo>
                  <a:pt x="17551" y="67205"/>
                  <a:pt x="2470" y="79640"/>
                  <a:pt x="353" y="79376"/>
                </a:cubicBezTo>
                <a:cubicBezTo>
                  <a:pt x="-1764" y="79112"/>
                  <a:pt x="6174" y="60591"/>
                  <a:pt x="9878" y="52389"/>
                </a:cubicBezTo>
                <a:cubicBezTo>
                  <a:pt x="13582" y="44187"/>
                  <a:pt x="28398" y="-263"/>
                  <a:pt x="3051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7DD2A600-B7B0-4F83-8CD7-7C9674626EF7}"/>
              </a:ext>
            </a:extLst>
          </p:cNvPr>
          <p:cNvSpPr/>
          <p:nvPr/>
        </p:nvSpPr>
        <p:spPr>
          <a:xfrm>
            <a:off x="2815906" y="2521243"/>
            <a:ext cx="121768" cy="40163"/>
          </a:xfrm>
          <a:custGeom>
            <a:avLst/>
            <a:gdLst>
              <a:gd name="connsiteX0" fmla="*/ 319 w 121768"/>
              <a:gd name="connsiteY0" fmla="*/ 2882 h 40163"/>
              <a:gd name="connsiteX1" fmla="*/ 65407 w 121768"/>
              <a:gd name="connsiteY1" fmla="*/ 4470 h 40163"/>
              <a:gd name="connsiteX2" fmla="*/ 120969 w 121768"/>
              <a:gd name="connsiteY2" fmla="*/ 39395 h 40163"/>
              <a:gd name="connsiteX3" fmla="*/ 93982 w 121768"/>
              <a:gd name="connsiteY3" fmla="*/ 26695 h 40163"/>
              <a:gd name="connsiteX4" fmla="*/ 319 w 121768"/>
              <a:gd name="connsiteY4" fmla="*/ 2882 h 4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68" h="40163">
                <a:moveTo>
                  <a:pt x="319" y="2882"/>
                </a:moveTo>
                <a:cubicBezTo>
                  <a:pt x="-4443" y="-822"/>
                  <a:pt x="45299" y="-1615"/>
                  <a:pt x="65407" y="4470"/>
                </a:cubicBezTo>
                <a:cubicBezTo>
                  <a:pt x="85515" y="10555"/>
                  <a:pt x="116207" y="35691"/>
                  <a:pt x="120969" y="39395"/>
                </a:cubicBezTo>
                <a:cubicBezTo>
                  <a:pt x="125731" y="43099"/>
                  <a:pt x="108269" y="32516"/>
                  <a:pt x="93982" y="26695"/>
                </a:cubicBezTo>
                <a:cubicBezTo>
                  <a:pt x="79695" y="20874"/>
                  <a:pt x="5081" y="6586"/>
                  <a:pt x="319" y="2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B1E8A516-8FD6-4081-8EAE-CC68ABCC56D6}"/>
              </a:ext>
            </a:extLst>
          </p:cNvPr>
          <p:cNvSpPr/>
          <p:nvPr/>
        </p:nvSpPr>
        <p:spPr>
          <a:xfrm>
            <a:off x="2703295" y="2659031"/>
            <a:ext cx="99393" cy="44777"/>
          </a:xfrm>
          <a:custGeom>
            <a:avLst/>
            <a:gdLst>
              <a:gd name="connsiteX0" fmla="*/ 218 w 99393"/>
              <a:gd name="connsiteY0" fmla="*/ 32 h 44777"/>
              <a:gd name="connsiteX1" fmla="*/ 57368 w 99393"/>
              <a:gd name="connsiteY1" fmla="*/ 36544 h 44777"/>
              <a:gd name="connsiteX2" fmla="*/ 98643 w 99393"/>
              <a:gd name="connsiteY2" fmla="*/ 44482 h 44777"/>
              <a:gd name="connsiteX3" fmla="*/ 79593 w 99393"/>
              <a:gd name="connsiteY3" fmla="*/ 30194 h 44777"/>
              <a:gd name="connsiteX4" fmla="*/ 218 w 99393"/>
              <a:gd name="connsiteY4" fmla="*/ 32 h 4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3" h="44777">
                <a:moveTo>
                  <a:pt x="218" y="32"/>
                </a:moveTo>
                <a:cubicBezTo>
                  <a:pt x="-3486" y="1090"/>
                  <a:pt x="40964" y="29136"/>
                  <a:pt x="57368" y="36544"/>
                </a:cubicBezTo>
                <a:cubicBezTo>
                  <a:pt x="73772" y="43952"/>
                  <a:pt x="94939" y="45540"/>
                  <a:pt x="98643" y="44482"/>
                </a:cubicBezTo>
                <a:cubicBezTo>
                  <a:pt x="102347" y="43424"/>
                  <a:pt x="91764" y="36544"/>
                  <a:pt x="79593" y="30194"/>
                </a:cubicBezTo>
                <a:cubicBezTo>
                  <a:pt x="67422" y="23844"/>
                  <a:pt x="3922" y="-1026"/>
                  <a:pt x="218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539952EB-A9BE-4B24-B4BB-E529571FB2A6}"/>
              </a:ext>
            </a:extLst>
          </p:cNvPr>
          <p:cNvSpPr/>
          <p:nvPr/>
        </p:nvSpPr>
        <p:spPr>
          <a:xfrm>
            <a:off x="3274985" y="2741611"/>
            <a:ext cx="87516" cy="31765"/>
          </a:xfrm>
          <a:custGeom>
            <a:avLst/>
            <a:gdLst>
              <a:gd name="connsiteX0" fmla="*/ 28 w 87516"/>
              <a:gd name="connsiteY0" fmla="*/ 15877 h 31765"/>
              <a:gd name="connsiteX1" fmla="*/ 58765 w 87516"/>
              <a:gd name="connsiteY1" fmla="*/ 25402 h 31765"/>
              <a:gd name="connsiteX2" fmla="*/ 87340 w 87516"/>
              <a:gd name="connsiteY2" fmla="*/ 2 h 31765"/>
              <a:gd name="connsiteX3" fmla="*/ 69878 w 87516"/>
              <a:gd name="connsiteY3" fmla="*/ 23814 h 31765"/>
              <a:gd name="connsiteX4" fmla="*/ 50828 w 87516"/>
              <a:gd name="connsiteY4" fmla="*/ 31752 h 31765"/>
              <a:gd name="connsiteX5" fmla="*/ 28 w 87516"/>
              <a:gd name="connsiteY5" fmla="*/ 15877 h 3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516" h="31765">
                <a:moveTo>
                  <a:pt x="28" y="15877"/>
                </a:moveTo>
                <a:cubicBezTo>
                  <a:pt x="1351" y="14819"/>
                  <a:pt x="44213" y="28048"/>
                  <a:pt x="58765" y="25402"/>
                </a:cubicBezTo>
                <a:cubicBezTo>
                  <a:pt x="73317" y="22756"/>
                  <a:pt x="85488" y="267"/>
                  <a:pt x="87340" y="2"/>
                </a:cubicBezTo>
                <a:cubicBezTo>
                  <a:pt x="89192" y="-263"/>
                  <a:pt x="75963" y="18522"/>
                  <a:pt x="69878" y="23814"/>
                </a:cubicBezTo>
                <a:cubicBezTo>
                  <a:pt x="63793" y="29106"/>
                  <a:pt x="58236" y="31223"/>
                  <a:pt x="50828" y="31752"/>
                </a:cubicBezTo>
                <a:cubicBezTo>
                  <a:pt x="43420" y="32281"/>
                  <a:pt x="-1295" y="16935"/>
                  <a:pt x="28" y="15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DA08033C-8A63-45AC-97AE-CD93D03FF725}"/>
              </a:ext>
            </a:extLst>
          </p:cNvPr>
          <p:cNvSpPr/>
          <p:nvPr/>
        </p:nvSpPr>
        <p:spPr>
          <a:xfrm>
            <a:off x="2869777" y="2269066"/>
            <a:ext cx="197525" cy="202498"/>
          </a:xfrm>
          <a:custGeom>
            <a:avLst/>
            <a:gdLst>
              <a:gd name="connsiteX0" fmla="*/ 197273 w 197525"/>
              <a:gd name="connsiteY0" fmla="*/ 1 h 202498"/>
              <a:gd name="connsiteX1" fmla="*/ 68156 w 197525"/>
              <a:gd name="connsiteY1" fmla="*/ 88901 h 202498"/>
              <a:gd name="connsiteX2" fmla="*/ 2540 w 197525"/>
              <a:gd name="connsiteY2" fmla="*/ 201084 h 202498"/>
              <a:gd name="connsiteX3" fmla="*/ 15240 w 197525"/>
              <a:gd name="connsiteY3" fmla="*/ 148167 h 202498"/>
              <a:gd name="connsiteX4" fmla="*/ 32173 w 197525"/>
              <a:gd name="connsiteY4" fmla="*/ 91017 h 202498"/>
              <a:gd name="connsiteX5" fmla="*/ 197273 w 197525"/>
              <a:gd name="connsiteY5" fmla="*/ 1 h 20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525" h="202498">
                <a:moveTo>
                  <a:pt x="197273" y="1"/>
                </a:moveTo>
                <a:cubicBezTo>
                  <a:pt x="203270" y="-352"/>
                  <a:pt x="100611" y="55387"/>
                  <a:pt x="68156" y="88901"/>
                </a:cubicBezTo>
                <a:cubicBezTo>
                  <a:pt x="35700" y="122415"/>
                  <a:pt x="11359" y="191207"/>
                  <a:pt x="2540" y="201084"/>
                </a:cubicBezTo>
                <a:cubicBezTo>
                  <a:pt x="-6279" y="210961"/>
                  <a:pt x="10301" y="166511"/>
                  <a:pt x="15240" y="148167"/>
                </a:cubicBezTo>
                <a:cubicBezTo>
                  <a:pt x="20179" y="129823"/>
                  <a:pt x="4304" y="113947"/>
                  <a:pt x="32173" y="91017"/>
                </a:cubicBezTo>
                <a:cubicBezTo>
                  <a:pt x="60042" y="68087"/>
                  <a:pt x="191276" y="354"/>
                  <a:pt x="19727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13B31F1F-0DAD-44E0-B538-81DA8ED0729D}"/>
              </a:ext>
            </a:extLst>
          </p:cNvPr>
          <p:cNvSpPr/>
          <p:nvPr/>
        </p:nvSpPr>
        <p:spPr>
          <a:xfrm>
            <a:off x="2778934" y="2203337"/>
            <a:ext cx="266965" cy="259924"/>
          </a:xfrm>
          <a:custGeom>
            <a:avLst/>
            <a:gdLst>
              <a:gd name="connsiteX0" fmla="*/ 266949 w 266965"/>
              <a:gd name="connsiteY0" fmla="*/ 113 h 259924"/>
              <a:gd name="connsiteX1" fmla="*/ 78566 w 266965"/>
              <a:gd name="connsiteY1" fmla="*/ 103830 h 259924"/>
              <a:gd name="connsiteX2" fmla="*/ 2366 w 266965"/>
              <a:gd name="connsiteY2" fmla="*/ 256230 h 259924"/>
              <a:gd name="connsiteX3" fmla="*/ 25649 w 266965"/>
              <a:gd name="connsiteY3" fmla="*/ 205430 h 259924"/>
              <a:gd name="connsiteX4" fmla="*/ 89149 w 266965"/>
              <a:gd name="connsiteY4" fmla="*/ 122880 h 259924"/>
              <a:gd name="connsiteX5" fmla="*/ 266949 w 266965"/>
              <a:gd name="connsiteY5" fmla="*/ 113 h 2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965" h="259924">
                <a:moveTo>
                  <a:pt x="266949" y="113"/>
                </a:moveTo>
                <a:cubicBezTo>
                  <a:pt x="265185" y="-3062"/>
                  <a:pt x="122663" y="61144"/>
                  <a:pt x="78566" y="103830"/>
                </a:cubicBezTo>
                <a:cubicBezTo>
                  <a:pt x="34469" y="146516"/>
                  <a:pt x="11185" y="239297"/>
                  <a:pt x="2366" y="256230"/>
                </a:cubicBezTo>
                <a:cubicBezTo>
                  <a:pt x="-6454" y="273163"/>
                  <a:pt x="11185" y="227655"/>
                  <a:pt x="25649" y="205430"/>
                </a:cubicBezTo>
                <a:cubicBezTo>
                  <a:pt x="40113" y="183205"/>
                  <a:pt x="49991" y="153572"/>
                  <a:pt x="89149" y="122880"/>
                </a:cubicBezTo>
                <a:cubicBezTo>
                  <a:pt x="128307" y="92188"/>
                  <a:pt x="268713" y="3288"/>
                  <a:pt x="266949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C1F03D86-DC52-4085-9B00-D26251086F02}"/>
              </a:ext>
            </a:extLst>
          </p:cNvPr>
          <p:cNvSpPr/>
          <p:nvPr/>
        </p:nvSpPr>
        <p:spPr>
          <a:xfrm>
            <a:off x="2739597" y="2040467"/>
            <a:ext cx="261947" cy="397948"/>
          </a:xfrm>
          <a:custGeom>
            <a:avLst/>
            <a:gdLst>
              <a:gd name="connsiteX0" fmla="*/ 261836 w 261947"/>
              <a:gd name="connsiteY0" fmla="*/ 0 h 397948"/>
              <a:gd name="connsiteX1" fmla="*/ 109436 w 261947"/>
              <a:gd name="connsiteY1" fmla="*/ 160866 h 397948"/>
              <a:gd name="connsiteX2" fmla="*/ 29003 w 261947"/>
              <a:gd name="connsiteY2" fmla="*/ 241300 h 397948"/>
              <a:gd name="connsiteX3" fmla="*/ 16303 w 261947"/>
              <a:gd name="connsiteY3" fmla="*/ 395816 h 397948"/>
              <a:gd name="connsiteX4" fmla="*/ 14186 w 261947"/>
              <a:gd name="connsiteY4" fmla="*/ 325966 h 397948"/>
              <a:gd name="connsiteX5" fmla="*/ 3603 w 261947"/>
              <a:gd name="connsiteY5" fmla="*/ 249766 h 397948"/>
              <a:gd name="connsiteX6" fmla="*/ 84036 w 261947"/>
              <a:gd name="connsiteY6" fmla="*/ 158750 h 397948"/>
              <a:gd name="connsiteX7" fmla="*/ 261836 w 261947"/>
              <a:gd name="connsiteY7" fmla="*/ 0 h 39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947" h="397948">
                <a:moveTo>
                  <a:pt x="261836" y="0"/>
                </a:moveTo>
                <a:cubicBezTo>
                  <a:pt x="266069" y="353"/>
                  <a:pt x="148241" y="120649"/>
                  <a:pt x="109436" y="160866"/>
                </a:cubicBezTo>
                <a:cubicBezTo>
                  <a:pt x="70631" y="201083"/>
                  <a:pt x="44525" y="202142"/>
                  <a:pt x="29003" y="241300"/>
                </a:cubicBezTo>
                <a:cubicBezTo>
                  <a:pt x="13481" y="280458"/>
                  <a:pt x="18773" y="381705"/>
                  <a:pt x="16303" y="395816"/>
                </a:cubicBezTo>
                <a:cubicBezTo>
                  <a:pt x="13833" y="409927"/>
                  <a:pt x="16303" y="350308"/>
                  <a:pt x="14186" y="325966"/>
                </a:cubicBezTo>
                <a:cubicBezTo>
                  <a:pt x="12069" y="301624"/>
                  <a:pt x="-8039" y="277635"/>
                  <a:pt x="3603" y="249766"/>
                </a:cubicBezTo>
                <a:cubicBezTo>
                  <a:pt x="15245" y="221897"/>
                  <a:pt x="42408" y="197555"/>
                  <a:pt x="84036" y="158750"/>
                </a:cubicBezTo>
                <a:cubicBezTo>
                  <a:pt x="125664" y="119945"/>
                  <a:pt x="257603" y="-353"/>
                  <a:pt x="26183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6B2CFA7A-FA3C-41A0-BBE1-0F3C484D7241}"/>
              </a:ext>
            </a:extLst>
          </p:cNvPr>
          <p:cNvSpPr/>
          <p:nvPr/>
        </p:nvSpPr>
        <p:spPr>
          <a:xfrm>
            <a:off x="2639176" y="2199142"/>
            <a:ext cx="133893" cy="296103"/>
          </a:xfrm>
          <a:custGeom>
            <a:avLst/>
            <a:gdLst>
              <a:gd name="connsiteX0" fmla="*/ 133657 w 133893"/>
              <a:gd name="connsiteY0" fmla="*/ 75 h 296103"/>
              <a:gd name="connsiteX1" fmla="*/ 36291 w 133893"/>
              <a:gd name="connsiteY1" fmla="*/ 144008 h 296103"/>
              <a:gd name="connsiteX2" fmla="*/ 27824 w 133893"/>
              <a:gd name="connsiteY2" fmla="*/ 292175 h 296103"/>
              <a:gd name="connsiteX3" fmla="*/ 25707 w 133893"/>
              <a:gd name="connsiteY3" fmla="*/ 245608 h 296103"/>
              <a:gd name="connsiteX4" fmla="*/ 4541 w 133893"/>
              <a:gd name="connsiteY4" fmla="*/ 163058 h 296103"/>
              <a:gd name="connsiteX5" fmla="*/ 133657 w 133893"/>
              <a:gd name="connsiteY5" fmla="*/ 75 h 29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893" h="296103">
                <a:moveTo>
                  <a:pt x="133657" y="75"/>
                </a:moveTo>
                <a:cubicBezTo>
                  <a:pt x="138949" y="-3100"/>
                  <a:pt x="53930" y="95325"/>
                  <a:pt x="36291" y="144008"/>
                </a:cubicBezTo>
                <a:cubicBezTo>
                  <a:pt x="18652" y="192691"/>
                  <a:pt x="29588" y="275242"/>
                  <a:pt x="27824" y="292175"/>
                </a:cubicBezTo>
                <a:cubicBezTo>
                  <a:pt x="26060" y="309108"/>
                  <a:pt x="29587" y="267127"/>
                  <a:pt x="25707" y="245608"/>
                </a:cubicBezTo>
                <a:cubicBezTo>
                  <a:pt x="21827" y="224089"/>
                  <a:pt x="-12040" y="201158"/>
                  <a:pt x="4541" y="163058"/>
                </a:cubicBezTo>
                <a:cubicBezTo>
                  <a:pt x="21122" y="124958"/>
                  <a:pt x="128365" y="3250"/>
                  <a:pt x="133657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F1ECF113-F8C9-46A1-AD42-836BD4FA9B0B}"/>
              </a:ext>
            </a:extLst>
          </p:cNvPr>
          <p:cNvSpPr/>
          <p:nvPr/>
        </p:nvSpPr>
        <p:spPr>
          <a:xfrm>
            <a:off x="2563523" y="2317574"/>
            <a:ext cx="91150" cy="318987"/>
          </a:xfrm>
          <a:custGeom>
            <a:avLst/>
            <a:gdLst>
              <a:gd name="connsiteX0" fmla="*/ 90777 w 91150"/>
              <a:gd name="connsiteY0" fmla="*/ 176 h 318987"/>
              <a:gd name="connsiteX1" fmla="*/ 33627 w 91150"/>
              <a:gd name="connsiteY1" fmla="*/ 120826 h 318987"/>
              <a:gd name="connsiteX2" fmla="*/ 31510 w 91150"/>
              <a:gd name="connsiteY2" fmla="*/ 313443 h 318987"/>
              <a:gd name="connsiteX3" fmla="*/ 33627 w 91150"/>
              <a:gd name="connsiteY3" fmla="*/ 256293 h 318987"/>
              <a:gd name="connsiteX4" fmla="*/ 1877 w 91150"/>
              <a:gd name="connsiteY4" fmla="*/ 146226 h 318987"/>
              <a:gd name="connsiteX5" fmla="*/ 90777 w 91150"/>
              <a:gd name="connsiteY5" fmla="*/ 176 h 31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50" h="318987">
                <a:moveTo>
                  <a:pt x="90777" y="176"/>
                </a:moveTo>
                <a:cubicBezTo>
                  <a:pt x="96069" y="-4057"/>
                  <a:pt x="43505" y="68615"/>
                  <a:pt x="33627" y="120826"/>
                </a:cubicBezTo>
                <a:cubicBezTo>
                  <a:pt x="23749" y="173037"/>
                  <a:pt x="31510" y="290865"/>
                  <a:pt x="31510" y="313443"/>
                </a:cubicBezTo>
                <a:cubicBezTo>
                  <a:pt x="31510" y="336021"/>
                  <a:pt x="38566" y="284163"/>
                  <a:pt x="33627" y="256293"/>
                </a:cubicBezTo>
                <a:cubicBezTo>
                  <a:pt x="28688" y="228424"/>
                  <a:pt x="-8706" y="186796"/>
                  <a:pt x="1877" y="146226"/>
                </a:cubicBezTo>
                <a:cubicBezTo>
                  <a:pt x="12460" y="105657"/>
                  <a:pt x="85485" y="4409"/>
                  <a:pt x="90777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FD3E8615-EE24-4073-BFEB-D43898FEC8D4}"/>
              </a:ext>
            </a:extLst>
          </p:cNvPr>
          <p:cNvSpPr/>
          <p:nvPr/>
        </p:nvSpPr>
        <p:spPr>
          <a:xfrm>
            <a:off x="2502102" y="2510339"/>
            <a:ext cx="67948" cy="248536"/>
          </a:xfrm>
          <a:custGeom>
            <a:avLst/>
            <a:gdLst>
              <a:gd name="connsiteX0" fmla="*/ 67531 w 67948"/>
              <a:gd name="connsiteY0" fmla="*/ 28 h 248536"/>
              <a:gd name="connsiteX1" fmla="*/ 29431 w 67948"/>
              <a:gd name="connsiteY1" fmla="*/ 86811 h 248536"/>
              <a:gd name="connsiteX2" fmla="*/ 18848 w 67948"/>
              <a:gd name="connsiteY2" fmla="*/ 245561 h 248536"/>
              <a:gd name="connsiteX3" fmla="*/ 16731 w 67948"/>
              <a:gd name="connsiteY3" fmla="*/ 182061 h 248536"/>
              <a:gd name="connsiteX4" fmla="*/ 1915 w 67948"/>
              <a:gd name="connsiteY4" fmla="*/ 78344 h 248536"/>
              <a:gd name="connsiteX5" fmla="*/ 67531 w 67948"/>
              <a:gd name="connsiteY5" fmla="*/ 28 h 24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48" h="248536">
                <a:moveTo>
                  <a:pt x="67531" y="28"/>
                </a:moveTo>
                <a:cubicBezTo>
                  <a:pt x="72117" y="1439"/>
                  <a:pt x="37545" y="45889"/>
                  <a:pt x="29431" y="86811"/>
                </a:cubicBezTo>
                <a:cubicBezTo>
                  <a:pt x="21317" y="127733"/>
                  <a:pt x="20965" y="229686"/>
                  <a:pt x="18848" y="245561"/>
                </a:cubicBezTo>
                <a:cubicBezTo>
                  <a:pt x="16731" y="261436"/>
                  <a:pt x="19553" y="209930"/>
                  <a:pt x="16731" y="182061"/>
                </a:cubicBezTo>
                <a:cubicBezTo>
                  <a:pt x="13909" y="154192"/>
                  <a:pt x="-6199" y="106566"/>
                  <a:pt x="1915" y="78344"/>
                </a:cubicBezTo>
                <a:cubicBezTo>
                  <a:pt x="10029" y="50122"/>
                  <a:pt x="62945" y="-1383"/>
                  <a:pt x="67531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C5884724-0026-4824-82A5-D79572FB8864}"/>
              </a:ext>
            </a:extLst>
          </p:cNvPr>
          <p:cNvSpPr/>
          <p:nvPr/>
        </p:nvSpPr>
        <p:spPr>
          <a:xfrm>
            <a:off x="2893579" y="3276145"/>
            <a:ext cx="170392" cy="21119"/>
          </a:xfrm>
          <a:custGeom>
            <a:avLst/>
            <a:gdLst>
              <a:gd name="connsiteX0" fmla="*/ 434 w 170392"/>
              <a:gd name="connsiteY0" fmla="*/ 455 h 21119"/>
              <a:gd name="connsiteX1" fmla="*/ 121084 w 170392"/>
              <a:gd name="connsiteY1" fmla="*/ 6805 h 21119"/>
              <a:gd name="connsiteX2" fmla="*/ 170296 w 170392"/>
              <a:gd name="connsiteY2" fmla="*/ 6805 h 21119"/>
              <a:gd name="connsiteX3" fmla="*/ 132196 w 170392"/>
              <a:gd name="connsiteY3" fmla="*/ 11568 h 21119"/>
              <a:gd name="connsiteX4" fmla="*/ 81396 w 170392"/>
              <a:gd name="connsiteY4" fmla="*/ 21093 h 21119"/>
              <a:gd name="connsiteX5" fmla="*/ 434 w 170392"/>
              <a:gd name="connsiteY5" fmla="*/ 455 h 2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392" h="21119">
                <a:moveTo>
                  <a:pt x="434" y="455"/>
                </a:moveTo>
                <a:cubicBezTo>
                  <a:pt x="7049" y="-1926"/>
                  <a:pt x="92774" y="5747"/>
                  <a:pt x="121084" y="6805"/>
                </a:cubicBezTo>
                <a:cubicBezTo>
                  <a:pt x="149394" y="7863"/>
                  <a:pt x="168444" y="6011"/>
                  <a:pt x="170296" y="6805"/>
                </a:cubicBezTo>
                <a:cubicBezTo>
                  <a:pt x="172148" y="7599"/>
                  <a:pt x="147013" y="9187"/>
                  <a:pt x="132196" y="11568"/>
                </a:cubicBezTo>
                <a:cubicBezTo>
                  <a:pt x="117379" y="13949"/>
                  <a:pt x="98065" y="21622"/>
                  <a:pt x="81396" y="21093"/>
                </a:cubicBezTo>
                <a:cubicBezTo>
                  <a:pt x="64727" y="20564"/>
                  <a:pt x="-6181" y="2836"/>
                  <a:pt x="434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FE33FE83-D4DE-4EF2-AAF4-882869ABACE0}"/>
              </a:ext>
            </a:extLst>
          </p:cNvPr>
          <p:cNvSpPr/>
          <p:nvPr/>
        </p:nvSpPr>
        <p:spPr>
          <a:xfrm>
            <a:off x="2627234" y="2746348"/>
            <a:ext cx="28827" cy="192268"/>
          </a:xfrm>
          <a:custGeom>
            <a:avLst/>
            <a:gdLst>
              <a:gd name="connsiteX0" fmla="*/ 28654 w 28827"/>
              <a:gd name="connsiteY0" fmla="*/ 27 h 192268"/>
              <a:gd name="connsiteX1" fmla="*/ 12779 w 28827"/>
              <a:gd name="connsiteY1" fmla="*/ 96865 h 192268"/>
              <a:gd name="connsiteX2" fmla="*/ 28654 w 28827"/>
              <a:gd name="connsiteY2" fmla="*/ 190527 h 192268"/>
              <a:gd name="connsiteX3" fmla="*/ 19129 w 28827"/>
              <a:gd name="connsiteY3" fmla="*/ 154015 h 192268"/>
              <a:gd name="connsiteX4" fmla="*/ 79 w 28827"/>
              <a:gd name="connsiteY4" fmla="*/ 106390 h 192268"/>
              <a:gd name="connsiteX5" fmla="*/ 28654 w 28827"/>
              <a:gd name="connsiteY5" fmla="*/ 27 h 19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27" h="192268">
                <a:moveTo>
                  <a:pt x="28654" y="27"/>
                </a:moveTo>
                <a:cubicBezTo>
                  <a:pt x="30771" y="-1561"/>
                  <a:pt x="12779" y="65115"/>
                  <a:pt x="12779" y="96865"/>
                </a:cubicBezTo>
                <a:cubicBezTo>
                  <a:pt x="12779" y="128615"/>
                  <a:pt x="27596" y="181002"/>
                  <a:pt x="28654" y="190527"/>
                </a:cubicBezTo>
                <a:cubicBezTo>
                  <a:pt x="29712" y="200052"/>
                  <a:pt x="23892" y="168038"/>
                  <a:pt x="19129" y="154015"/>
                </a:cubicBezTo>
                <a:cubicBezTo>
                  <a:pt x="14366" y="139992"/>
                  <a:pt x="-1244" y="129144"/>
                  <a:pt x="79" y="106390"/>
                </a:cubicBezTo>
                <a:cubicBezTo>
                  <a:pt x="1402" y="83636"/>
                  <a:pt x="26537" y="1615"/>
                  <a:pt x="28654" y="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8A4206CA-87CF-43F8-8F06-231F395E820A}"/>
              </a:ext>
            </a:extLst>
          </p:cNvPr>
          <p:cNvSpPr/>
          <p:nvPr/>
        </p:nvSpPr>
        <p:spPr>
          <a:xfrm>
            <a:off x="2460592" y="2500728"/>
            <a:ext cx="60494" cy="353786"/>
          </a:xfrm>
          <a:custGeom>
            <a:avLst/>
            <a:gdLst>
              <a:gd name="connsiteX0" fmla="*/ 60358 w 60494"/>
              <a:gd name="connsiteY0" fmla="*/ 1172 h 353786"/>
              <a:gd name="connsiteX1" fmla="*/ 17496 w 60494"/>
              <a:gd name="connsiteY1" fmla="*/ 117060 h 353786"/>
              <a:gd name="connsiteX2" fmla="*/ 54008 w 60494"/>
              <a:gd name="connsiteY2" fmla="*/ 342485 h 353786"/>
              <a:gd name="connsiteX3" fmla="*/ 46071 w 60494"/>
              <a:gd name="connsiteY3" fmla="*/ 305972 h 353786"/>
              <a:gd name="connsiteX4" fmla="*/ 33 w 60494"/>
              <a:gd name="connsiteY4" fmla="*/ 183735 h 353786"/>
              <a:gd name="connsiteX5" fmla="*/ 60358 w 60494"/>
              <a:gd name="connsiteY5" fmla="*/ 1172 h 35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94" h="353786">
                <a:moveTo>
                  <a:pt x="60358" y="1172"/>
                </a:moveTo>
                <a:cubicBezTo>
                  <a:pt x="63268" y="-9940"/>
                  <a:pt x="18554" y="60175"/>
                  <a:pt x="17496" y="117060"/>
                </a:cubicBezTo>
                <a:cubicBezTo>
                  <a:pt x="16438" y="173945"/>
                  <a:pt x="49246" y="311000"/>
                  <a:pt x="54008" y="342485"/>
                </a:cubicBezTo>
                <a:cubicBezTo>
                  <a:pt x="58770" y="373970"/>
                  <a:pt x="55067" y="332430"/>
                  <a:pt x="46071" y="305972"/>
                </a:cubicBezTo>
                <a:cubicBezTo>
                  <a:pt x="37075" y="279514"/>
                  <a:pt x="-1290" y="231624"/>
                  <a:pt x="33" y="183735"/>
                </a:cubicBezTo>
                <a:cubicBezTo>
                  <a:pt x="1356" y="135846"/>
                  <a:pt x="57448" y="12284"/>
                  <a:pt x="60358" y="1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78BFCB9F-09D7-4452-A4A5-00615DFDF640}"/>
              </a:ext>
            </a:extLst>
          </p:cNvPr>
          <p:cNvSpPr/>
          <p:nvPr/>
        </p:nvSpPr>
        <p:spPr>
          <a:xfrm>
            <a:off x="2441471" y="2765415"/>
            <a:ext cx="229947" cy="370828"/>
          </a:xfrm>
          <a:custGeom>
            <a:avLst/>
            <a:gdLst>
              <a:gd name="connsiteX0" fmla="*/ 27092 w 229947"/>
              <a:gd name="connsiteY0" fmla="*/ 10 h 370828"/>
              <a:gd name="connsiteX1" fmla="*/ 33442 w 229947"/>
              <a:gd name="connsiteY1" fmla="*/ 136535 h 370828"/>
              <a:gd name="connsiteX2" fmla="*/ 217592 w 229947"/>
              <a:gd name="connsiteY2" fmla="*/ 358785 h 370828"/>
              <a:gd name="connsiteX3" fmla="*/ 193779 w 229947"/>
              <a:gd name="connsiteY3" fmla="*/ 328623 h 370828"/>
              <a:gd name="connsiteX4" fmla="*/ 38204 w 229947"/>
              <a:gd name="connsiteY4" fmla="*/ 222260 h 370828"/>
              <a:gd name="connsiteX5" fmla="*/ 104 w 229947"/>
              <a:gd name="connsiteY5" fmla="*/ 142885 h 370828"/>
              <a:gd name="connsiteX6" fmla="*/ 27092 w 229947"/>
              <a:gd name="connsiteY6" fmla="*/ 10 h 37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947" h="370828">
                <a:moveTo>
                  <a:pt x="27092" y="10"/>
                </a:moveTo>
                <a:cubicBezTo>
                  <a:pt x="32648" y="-1048"/>
                  <a:pt x="1692" y="76739"/>
                  <a:pt x="33442" y="136535"/>
                </a:cubicBezTo>
                <a:cubicBezTo>
                  <a:pt x="65192" y="196331"/>
                  <a:pt x="190869" y="326770"/>
                  <a:pt x="217592" y="358785"/>
                </a:cubicBezTo>
                <a:cubicBezTo>
                  <a:pt x="244315" y="390800"/>
                  <a:pt x="223677" y="351377"/>
                  <a:pt x="193779" y="328623"/>
                </a:cubicBezTo>
                <a:cubicBezTo>
                  <a:pt x="163881" y="305869"/>
                  <a:pt x="70483" y="253216"/>
                  <a:pt x="38204" y="222260"/>
                </a:cubicBezTo>
                <a:cubicBezTo>
                  <a:pt x="5925" y="191304"/>
                  <a:pt x="1956" y="178604"/>
                  <a:pt x="104" y="142885"/>
                </a:cubicBezTo>
                <a:cubicBezTo>
                  <a:pt x="-1748" y="107166"/>
                  <a:pt x="21536" y="1068"/>
                  <a:pt x="2709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A16BCB76-0189-40BE-9C00-AF56336E0011}"/>
              </a:ext>
            </a:extLst>
          </p:cNvPr>
          <p:cNvSpPr/>
          <p:nvPr/>
        </p:nvSpPr>
        <p:spPr>
          <a:xfrm>
            <a:off x="2403024" y="1662388"/>
            <a:ext cx="480877" cy="170010"/>
          </a:xfrm>
          <a:custGeom>
            <a:avLst/>
            <a:gdLst>
              <a:gd name="connsiteX0" fmla="*/ 479876 w 480877"/>
              <a:gd name="connsiteY0" fmla="*/ 33062 h 170010"/>
              <a:gd name="connsiteX1" fmla="*/ 297843 w 480877"/>
              <a:gd name="connsiteY1" fmla="*/ 5545 h 170010"/>
              <a:gd name="connsiteX2" fmla="*/ 14209 w 480877"/>
              <a:gd name="connsiteY2" fmla="*/ 162179 h 170010"/>
              <a:gd name="connsiteX3" fmla="*/ 60776 w 480877"/>
              <a:gd name="connsiteY3" fmla="*/ 132545 h 170010"/>
              <a:gd name="connsiteX4" fmla="*/ 219526 w 480877"/>
              <a:gd name="connsiteY4" fmla="*/ 11895 h 170010"/>
              <a:gd name="connsiteX5" fmla="*/ 479876 w 480877"/>
              <a:gd name="connsiteY5" fmla="*/ 33062 h 17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77" h="170010">
                <a:moveTo>
                  <a:pt x="479876" y="33062"/>
                </a:moveTo>
                <a:cubicBezTo>
                  <a:pt x="492929" y="32004"/>
                  <a:pt x="375454" y="-15975"/>
                  <a:pt x="297843" y="5545"/>
                </a:cubicBezTo>
                <a:cubicBezTo>
                  <a:pt x="220232" y="27065"/>
                  <a:pt x="53720" y="141012"/>
                  <a:pt x="14209" y="162179"/>
                </a:cubicBezTo>
                <a:cubicBezTo>
                  <a:pt x="-25302" y="183346"/>
                  <a:pt x="26557" y="157592"/>
                  <a:pt x="60776" y="132545"/>
                </a:cubicBezTo>
                <a:cubicBezTo>
                  <a:pt x="94995" y="107498"/>
                  <a:pt x="148618" y="29534"/>
                  <a:pt x="219526" y="11895"/>
                </a:cubicBezTo>
                <a:cubicBezTo>
                  <a:pt x="290434" y="-5744"/>
                  <a:pt x="466823" y="34120"/>
                  <a:pt x="479876" y="33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B5060CD2-6FE4-4C44-834F-0131DC40BDF4}"/>
              </a:ext>
            </a:extLst>
          </p:cNvPr>
          <p:cNvSpPr/>
          <p:nvPr/>
        </p:nvSpPr>
        <p:spPr>
          <a:xfrm>
            <a:off x="2119753" y="1843397"/>
            <a:ext cx="316992" cy="438628"/>
          </a:xfrm>
          <a:custGeom>
            <a:avLst/>
            <a:gdLst>
              <a:gd name="connsiteX0" fmla="*/ 316530 w 316992"/>
              <a:gd name="connsiteY0" fmla="*/ 220 h 438628"/>
              <a:gd name="connsiteX1" fmla="*/ 153547 w 316992"/>
              <a:gd name="connsiteY1" fmla="*/ 135686 h 438628"/>
              <a:gd name="connsiteX2" fmla="*/ 3264 w 316992"/>
              <a:gd name="connsiteY2" fmla="*/ 434136 h 438628"/>
              <a:gd name="connsiteX3" fmla="*/ 54064 w 316992"/>
              <a:gd name="connsiteY3" fmla="*/ 305020 h 438628"/>
              <a:gd name="connsiteX4" fmla="*/ 100630 w 316992"/>
              <a:gd name="connsiteY4" fmla="*/ 163203 h 438628"/>
              <a:gd name="connsiteX5" fmla="*/ 316530 w 316992"/>
              <a:gd name="connsiteY5" fmla="*/ 220 h 4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992" h="438628">
                <a:moveTo>
                  <a:pt x="316530" y="220"/>
                </a:moveTo>
                <a:cubicBezTo>
                  <a:pt x="325350" y="-4366"/>
                  <a:pt x="205758" y="63367"/>
                  <a:pt x="153547" y="135686"/>
                </a:cubicBezTo>
                <a:cubicBezTo>
                  <a:pt x="101336" y="208005"/>
                  <a:pt x="19844" y="405914"/>
                  <a:pt x="3264" y="434136"/>
                </a:cubicBezTo>
                <a:cubicBezTo>
                  <a:pt x="-13316" y="462358"/>
                  <a:pt x="37836" y="350175"/>
                  <a:pt x="54064" y="305020"/>
                </a:cubicBezTo>
                <a:cubicBezTo>
                  <a:pt x="70292" y="259865"/>
                  <a:pt x="60766" y="212239"/>
                  <a:pt x="100630" y="163203"/>
                </a:cubicBezTo>
                <a:cubicBezTo>
                  <a:pt x="140494" y="114167"/>
                  <a:pt x="307710" y="4806"/>
                  <a:pt x="316530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618A2BAD-67AE-4045-A159-1BC1A18A5B4B}"/>
              </a:ext>
            </a:extLst>
          </p:cNvPr>
          <p:cNvSpPr/>
          <p:nvPr/>
        </p:nvSpPr>
        <p:spPr>
          <a:xfrm>
            <a:off x="2055592" y="2224170"/>
            <a:ext cx="184277" cy="511487"/>
          </a:xfrm>
          <a:custGeom>
            <a:avLst/>
            <a:gdLst>
              <a:gd name="connsiteX0" fmla="*/ 183841 w 184277"/>
              <a:gd name="connsiteY0" fmla="*/ 447 h 511487"/>
              <a:gd name="connsiteX1" fmla="*/ 56841 w 184277"/>
              <a:gd name="connsiteY1" fmla="*/ 207880 h 511487"/>
              <a:gd name="connsiteX2" fmla="*/ 16625 w 184277"/>
              <a:gd name="connsiteY2" fmla="*/ 495747 h 511487"/>
              <a:gd name="connsiteX3" fmla="*/ 22975 w 184277"/>
              <a:gd name="connsiteY3" fmla="*/ 451297 h 511487"/>
              <a:gd name="connsiteX4" fmla="*/ 8158 w 184277"/>
              <a:gd name="connsiteY4" fmla="*/ 262913 h 511487"/>
              <a:gd name="connsiteX5" fmla="*/ 183841 w 184277"/>
              <a:gd name="connsiteY5" fmla="*/ 447 h 51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77" h="511487">
                <a:moveTo>
                  <a:pt x="183841" y="447"/>
                </a:moveTo>
                <a:cubicBezTo>
                  <a:pt x="191955" y="-8725"/>
                  <a:pt x="84710" y="125330"/>
                  <a:pt x="56841" y="207880"/>
                </a:cubicBezTo>
                <a:cubicBezTo>
                  <a:pt x="28972" y="290430"/>
                  <a:pt x="22269" y="455178"/>
                  <a:pt x="16625" y="495747"/>
                </a:cubicBezTo>
                <a:cubicBezTo>
                  <a:pt x="10981" y="536317"/>
                  <a:pt x="24386" y="490103"/>
                  <a:pt x="22975" y="451297"/>
                </a:cubicBezTo>
                <a:cubicBezTo>
                  <a:pt x="21564" y="412491"/>
                  <a:pt x="-16184" y="332410"/>
                  <a:pt x="8158" y="262913"/>
                </a:cubicBezTo>
                <a:cubicBezTo>
                  <a:pt x="32500" y="193416"/>
                  <a:pt x="175727" y="9619"/>
                  <a:pt x="183841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4DEB259F-BA25-4CFA-866D-E025E5A43367}"/>
              </a:ext>
            </a:extLst>
          </p:cNvPr>
          <p:cNvSpPr/>
          <p:nvPr/>
        </p:nvSpPr>
        <p:spPr>
          <a:xfrm>
            <a:off x="2156112" y="2725954"/>
            <a:ext cx="110880" cy="393083"/>
          </a:xfrm>
          <a:custGeom>
            <a:avLst/>
            <a:gdLst>
              <a:gd name="connsiteX0" fmla="*/ 49455 w 110880"/>
              <a:gd name="connsiteY0" fmla="*/ 313 h 393083"/>
              <a:gd name="connsiteX1" fmla="*/ 19821 w 110880"/>
              <a:gd name="connsiteY1" fmla="*/ 159063 h 393083"/>
              <a:gd name="connsiteX2" fmla="*/ 106605 w 110880"/>
              <a:gd name="connsiteY2" fmla="*/ 379196 h 393083"/>
              <a:gd name="connsiteX3" fmla="*/ 87555 w 110880"/>
              <a:gd name="connsiteY3" fmla="*/ 351679 h 393083"/>
              <a:gd name="connsiteX4" fmla="*/ 771 w 110880"/>
              <a:gd name="connsiteY4" fmla="*/ 199279 h 393083"/>
              <a:gd name="connsiteX5" fmla="*/ 49455 w 110880"/>
              <a:gd name="connsiteY5" fmla="*/ 313 h 39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80" h="393083">
                <a:moveTo>
                  <a:pt x="49455" y="313"/>
                </a:moveTo>
                <a:cubicBezTo>
                  <a:pt x="52630" y="-6390"/>
                  <a:pt x="10296" y="95916"/>
                  <a:pt x="19821" y="159063"/>
                </a:cubicBezTo>
                <a:cubicBezTo>
                  <a:pt x="29346" y="222210"/>
                  <a:pt x="95316" y="347093"/>
                  <a:pt x="106605" y="379196"/>
                </a:cubicBezTo>
                <a:cubicBezTo>
                  <a:pt x="117894" y="411299"/>
                  <a:pt x="105194" y="381665"/>
                  <a:pt x="87555" y="351679"/>
                </a:cubicBezTo>
                <a:cubicBezTo>
                  <a:pt x="69916" y="321693"/>
                  <a:pt x="8532" y="255371"/>
                  <a:pt x="771" y="199279"/>
                </a:cubicBezTo>
                <a:cubicBezTo>
                  <a:pt x="-6990" y="143187"/>
                  <a:pt x="46280" y="7016"/>
                  <a:pt x="49455" y="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B005104D-1028-4975-9467-B18B5DEF87D3}"/>
              </a:ext>
            </a:extLst>
          </p:cNvPr>
          <p:cNvSpPr/>
          <p:nvPr/>
        </p:nvSpPr>
        <p:spPr>
          <a:xfrm>
            <a:off x="2305020" y="2611713"/>
            <a:ext cx="144222" cy="564246"/>
          </a:xfrm>
          <a:custGeom>
            <a:avLst/>
            <a:gdLst>
              <a:gd name="connsiteX0" fmla="*/ 112213 w 144222"/>
              <a:gd name="connsiteY0" fmla="*/ 254 h 564246"/>
              <a:gd name="connsiteX1" fmla="*/ 31780 w 144222"/>
              <a:gd name="connsiteY1" fmla="*/ 239437 h 564246"/>
              <a:gd name="connsiteX2" fmla="*/ 137613 w 144222"/>
              <a:gd name="connsiteY2" fmla="*/ 542120 h 564246"/>
              <a:gd name="connsiteX3" fmla="*/ 118563 w 144222"/>
              <a:gd name="connsiteY3" fmla="*/ 512487 h 564246"/>
              <a:gd name="connsiteX4" fmla="*/ 30 w 144222"/>
              <a:gd name="connsiteY4" fmla="*/ 283887 h 564246"/>
              <a:gd name="connsiteX5" fmla="*/ 112213 w 144222"/>
              <a:gd name="connsiteY5" fmla="*/ 254 h 56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22" h="564246">
                <a:moveTo>
                  <a:pt x="112213" y="254"/>
                </a:moveTo>
                <a:cubicBezTo>
                  <a:pt x="117505" y="-7154"/>
                  <a:pt x="27547" y="149126"/>
                  <a:pt x="31780" y="239437"/>
                </a:cubicBezTo>
                <a:cubicBezTo>
                  <a:pt x="36013" y="329748"/>
                  <a:pt x="123149" y="496612"/>
                  <a:pt x="137613" y="542120"/>
                </a:cubicBezTo>
                <a:cubicBezTo>
                  <a:pt x="152077" y="587628"/>
                  <a:pt x="141494" y="555526"/>
                  <a:pt x="118563" y="512487"/>
                </a:cubicBezTo>
                <a:cubicBezTo>
                  <a:pt x="95632" y="469448"/>
                  <a:pt x="2147" y="366790"/>
                  <a:pt x="30" y="283887"/>
                </a:cubicBezTo>
                <a:cubicBezTo>
                  <a:pt x="-2087" y="200984"/>
                  <a:pt x="106921" y="7662"/>
                  <a:pt x="112213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195B0739-D0C4-4A7E-A9D1-9584853296D7}"/>
              </a:ext>
            </a:extLst>
          </p:cNvPr>
          <p:cNvSpPr/>
          <p:nvPr/>
        </p:nvSpPr>
        <p:spPr>
          <a:xfrm>
            <a:off x="2872245" y="1601791"/>
            <a:ext cx="362268" cy="98007"/>
          </a:xfrm>
          <a:custGeom>
            <a:avLst/>
            <a:gdLst>
              <a:gd name="connsiteX0" fmla="*/ 72 w 362268"/>
              <a:gd name="connsiteY0" fmla="*/ 97892 h 98007"/>
              <a:gd name="connsiteX1" fmla="*/ 158822 w 362268"/>
              <a:gd name="connsiteY1" fmla="*/ 21692 h 98007"/>
              <a:gd name="connsiteX2" fmla="*/ 357788 w 362268"/>
              <a:gd name="connsiteY2" fmla="*/ 91542 h 98007"/>
              <a:gd name="connsiteX3" fmla="*/ 287938 w 362268"/>
              <a:gd name="connsiteY3" fmla="*/ 51326 h 98007"/>
              <a:gd name="connsiteX4" fmla="*/ 177872 w 362268"/>
              <a:gd name="connsiteY4" fmla="*/ 526 h 98007"/>
              <a:gd name="connsiteX5" fmla="*/ 72 w 362268"/>
              <a:gd name="connsiteY5" fmla="*/ 97892 h 9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268" h="98007">
                <a:moveTo>
                  <a:pt x="72" y="97892"/>
                </a:moveTo>
                <a:cubicBezTo>
                  <a:pt x="-3103" y="101420"/>
                  <a:pt x="99203" y="22750"/>
                  <a:pt x="158822" y="21692"/>
                </a:cubicBezTo>
                <a:cubicBezTo>
                  <a:pt x="218441" y="20634"/>
                  <a:pt x="336269" y="86603"/>
                  <a:pt x="357788" y="91542"/>
                </a:cubicBezTo>
                <a:cubicBezTo>
                  <a:pt x="379307" y="96481"/>
                  <a:pt x="317924" y="66495"/>
                  <a:pt x="287938" y="51326"/>
                </a:cubicBezTo>
                <a:cubicBezTo>
                  <a:pt x="257952" y="36157"/>
                  <a:pt x="223380" y="-5118"/>
                  <a:pt x="177872" y="526"/>
                </a:cubicBezTo>
                <a:cubicBezTo>
                  <a:pt x="132364" y="6170"/>
                  <a:pt x="3247" y="94364"/>
                  <a:pt x="72" y="97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FB40CE02-DAC0-4BE1-9DFD-3953A6141D07}"/>
              </a:ext>
            </a:extLst>
          </p:cNvPr>
          <p:cNvSpPr/>
          <p:nvPr/>
        </p:nvSpPr>
        <p:spPr>
          <a:xfrm>
            <a:off x="2787473" y="1746085"/>
            <a:ext cx="243868" cy="315434"/>
          </a:xfrm>
          <a:custGeom>
            <a:avLst/>
            <a:gdLst>
              <a:gd name="connsiteX0" fmla="*/ 177 w 243868"/>
              <a:gd name="connsiteY0" fmla="*/ 165 h 315434"/>
              <a:gd name="connsiteX1" fmla="*/ 182210 w 243868"/>
              <a:gd name="connsiteY1" fmla="*/ 82715 h 315434"/>
              <a:gd name="connsiteX2" fmla="*/ 241477 w 243868"/>
              <a:gd name="connsiteY2" fmla="*/ 311315 h 315434"/>
              <a:gd name="connsiteX3" fmla="*/ 230894 w 243868"/>
              <a:gd name="connsiteY3" fmla="*/ 220298 h 315434"/>
              <a:gd name="connsiteX4" fmla="*/ 218194 w 243868"/>
              <a:gd name="connsiteY4" fmla="*/ 99648 h 315434"/>
              <a:gd name="connsiteX5" fmla="*/ 177 w 243868"/>
              <a:gd name="connsiteY5" fmla="*/ 165 h 31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68" h="315434">
                <a:moveTo>
                  <a:pt x="177" y="165"/>
                </a:moveTo>
                <a:cubicBezTo>
                  <a:pt x="-5820" y="-2657"/>
                  <a:pt x="141993" y="30857"/>
                  <a:pt x="182210" y="82715"/>
                </a:cubicBezTo>
                <a:cubicBezTo>
                  <a:pt x="222427" y="134573"/>
                  <a:pt x="233363" y="288385"/>
                  <a:pt x="241477" y="311315"/>
                </a:cubicBezTo>
                <a:cubicBezTo>
                  <a:pt x="249591" y="334245"/>
                  <a:pt x="234775" y="255576"/>
                  <a:pt x="230894" y="220298"/>
                </a:cubicBezTo>
                <a:cubicBezTo>
                  <a:pt x="227013" y="185020"/>
                  <a:pt x="251355" y="137042"/>
                  <a:pt x="218194" y="99648"/>
                </a:cubicBezTo>
                <a:cubicBezTo>
                  <a:pt x="185033" y="62254"/>
                  <a:pt x="6174" y="2987"/>
                  <a:pt x="177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9DDFBA54-8288-459B-B996-FBB9CDBDA9B0}"/>
              </a:ext>
            </a:extLst>
          </p:cNvPr>
          <p:cNvSpPr/>
          <p:nvPr/>
        </p:nvSpPr>
        <p:spPr>
          <a:xfrm>
            <a:off x="3047583" y="2104963"/>
            <a:ext cx="97237" cy="408623"/>
          </a:xfrm>
          <a:custGeom>
            <a:avLst/>
            <a:gdLst>
              <a:gd name="connsiteX0" fmla="*/ 417 w 97237"/>
              <a:gd name="connsiteY0" fmla="*/ 1120 h 408623"/>
              <a:gd name="connsiteX1" fmla="*/ 36400 w 97237"/>
              <a:gd name="connsiteY1" fmla="*/ 92137 h 408623"/>
              <a:gd name="connsiteX2" fmla="*/ 36400 w 97237"/>
              <a:gd name="connsiteY2" fmla="*/ 208554 h 408623"/>
              <a:gd name="connsiteX3" fmla="*/ 95667 w 97237"/>
              <a:gd name="connsiteY3" fmla="*/ 403287 h 408623"/>
              <a:gd name="connsiteX4" fmla="*/ 78734 w 97237"/>
              <a:gd name="connsiteY4" fmla="*/ 344020 h 408623"/>
              <a:gd name="connsiteX5" fmla="*/ 63917 w 97237"/>
              <a:gd name="connsiteY5" fmla="*/ 240304 h 408623"/>
              <a:gd name="connsiteX6" fmla="*/ 63917 w 97237"/>
              <a:gd name="connsiteY6" fmla="*/ 155637 h 408623"/>
              <a:gd name="connsiteX7" fmla="*/ 417 w 97237"/>
              <a:gd name="connsiteY7" fmla="*/ 1120 h 40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237" h="408623">
                <a:moveTo>
                  <a:pt x="417" y="1120"/>
                </a:moveTo>
                <a:cubicBezTo>
                  <a:pt x="-4169" y="-9463"/>
                  <a:pt x="30403" y="57565"/>
                  <a:pt x="36400" y="92137"/>
                </a:cubicBezTo>
                <a:cubicBezTo>
                  <a:pt x="42397" y="126709"/>
                  <a:pt x="26522" y="156696"/>
                  <a:pt x="36400" y="208554"/>
                </a:cubicBezTo>
                <a:cubicBezTo>
                  <a:pt x="46278" y="260412"/>
                  <a:pt x="88611" y="380709"/>
                  <a:pt x="95667" y="403287"/>
                </a:cubicBezTo>
                <a:cubicBezTo>
                  <a:pt x="102723" y="425865"/>
                  <a:pt x="84026" y="371184"/>
                  <a:pt x="78734" y="344020"/>
                </a:cubicBezTo>
                <a:cubicBezTo>
                  <a:pt x="73442" y="316856"/>
                  <a:pt x="66386" y="271701"/>
                  <a:pt x="63917" y="240304"/>
                </a:cubicBezTo>
                <a:cubicBezTo>
                  <a:pt x="61448" y="208907"/>
                  <a:pt x="69914" y="191973"/>
                  <a:pt x="63917" y="155637"/>
                </a:cubicBezTo>
                <a:cubicBezTo>
                  <a:pt x="57920" y="119301"/>
                  <a:pt x="5003" y="11703"/>
                  <a:pt x="417" y="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FC69DED6-16FA-4FBE-8333-CFB2BAC08701}"/>
              </a:ext>
            </a:extLst>
          </p:cNvPr>
          <p:cNvSpPr/>
          <p:nvPr/>
        </p:nvSpPr>
        <p:spPr>
          <a:xfrm>
            <a:off x="2901910" y="1678488"/>
            <a:ext cx="388061" cy="262515"/>
          </a:xfrm>
          <a:custGeom>
            <a:avLst/>
            <a:gdLst>
              <a:gd name="connsiteX0" fmla="*/ 40 w 388061"/>
              <a:gd name="connsiteY0" fmla="*/ 55062 h 262515"/>
              <a:gd name="connsiteX1" fmla="*/ 205357 w 388061"/>
              <a:gd name="connsiteY1" fmla="*/ 38129 h 262515"/>
              <a:gd name="connsiteX2" fmla="*/ 383157 w 388061"/>
              <a:gd name="connsiteY2" fmla="*/ 258262 h 262515"/>
              <a:gd name="connsiteX3" fmla="*/ 334473 w 388061"/>
              <a:gd name="connsiteY3" fmla="*/ 173595 h 262515"/>
              <a:gd name="connsiteX4" fmla="*/ 294257 w 388061"/>
              <a:gd name="connsiteY4" fmla="*/ 52945 h 262515"/>
              <a:gd name="connsiteX5" fmla="*/ 188423 w 388061"/>
              <a:gd name="connsiteY5" fmla="*/ 29 h 262515"/>
              <a:gd name="connsiteX6" fmla="*/ 40 w 388061"/>
              <a:gd name="connsiteY6" fmla="*/ 55062 h 26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061" h="262515">
                <a:moveTo>
                  <a:pt x="40" y="55062"/>
                </a:moveTo>
                <a:cubicBezTo>
                  <a:pt x="2862" y="61412"/>
                  <a:pt x="141504" y="4262"/>
                  <a:pt x="205357" y="38129"/>
                </a:cubicBezTo>
                <a:cubicBezTo>
                  <a:pt x="269210" y="71996"/>
                  <a:pt x="361638" y="235684"/>
                  <a:pt x="383157" y="258262"/>
                </a:cubicBezTo>
                <a:cubicBezTo>
                  <a:pt x="404676" y="280840"/>
                  <a:pt x="349290" y="207815"/>
                  <a:pt x="334473" y="173595"/>
                </a:cubicBezTo>
                <a:cubicBezTo>
                  <a:pt x="319656" y="139376"/>
                  <a:pt x="318599" y="81873"/>
                  <a:pt x="294257" y="52945"/>
                </a:cubicBezTo>
                <a:cubicBezTo>
                  <a:pt x="269915" y="24017"/>
                  <a:pt x="234990" y="1440"/>
                  <a:pt x="188423" y="29"/>
                </a:cubicBezTo>
                <a:cubicBezTo>
                  <a:pt x="141856" y="-1382"/>
                  <a:pt x="-2782" y="48712"/>
                  <a:pt x="40" y="55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9284D569-1AD6-43B9-81C1-1482B820660E}"/>
              </a:ext>
            </a:extLst>
          </p:cNvPr>
          <p:cNvSpPr/>
          <p:nvPr/>
        </p:nvSpPr>
        <p:spPr>
          <a:xfrm>
            <a:off x="3081588" y="2017177"/>
            <a:ext cx="102125" cy="278201"/>
          </a:xfrm>
          <a:custGeom>
            <a:avLst/>
            <a:gdLst>
              <a:gd name="connsiteX0" fmla="*/ 279 w 102125"/>
              <a:gd name="connsiteY0" fmla="*/ 6 h 278201"/>
              <a:gd name="connsiteX1" fmla="*/ 70129 w 102125"/>
              <a:gd name="connsiteY1" fmla="*/ 97373 h 278201"/>
              <a:gd name="connsiteX2" fmla="*/ 76479 w 102125"/>
              <a:gd name="connsiteY2" fmla="*/ 275173 h 278201"/>
              <a:gd name="connsiteX3" fmla="*/ 76479 w 102125"/>
              <a:gd name="connsiteY3" fmla="*/ 201090 h 278201"/>
              <a:gd name="connsiteX4" fmla="*/ 99762 w 102125"/>
              <a:gd name="connsiteY4" fmla="*/ 93140 h 278201"/>
              <a:gd name="connsiteX5" fmla="*/ 279 w 102125"/>
              <a:gd name="connsiteY5" fmla="*/ 6 h 27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125" h="278201">
                <a:moveTo>
                  <a:pt x="279" y="6"/>
                </a:moveTo>
                <a:cubicBezTo>
                  <a:pt x="-4660" y="711"/>
                  <a:pt x="57429" y="51512"/>
                  <a:pt x="70129" y="97373"/>
                </a:cubicBezTo>
                <a:cubicBezTo>
                  <a:pt x="82829" y="143234"/>
                  <a:pt x="75421" y="257887"/>
                  <a:pt x="76479" y="275173"/>
                </a:cubicBezTo>
                <a:cubicBezTo>
                  <a:pt x="77537" y="292459"/>
                  <a:pt x="72599" y="231429"/>
                  <a:pt x="76479" y="201090"/>
                </a:cubicBezTo>
                <a:cubicBezTo>
                  <a:pt x="80359" y="170751"/>
                  <a:pt x="110698" y="128065"/>
                  <a:pt x="99762" y="93140"/>
                </a:cubicBezTo>
                <a:cubicBezTo>
                  <a:pt x="88826" y="58215"/>
                  <a:pt x="5218" y="-699"/>
                  <a:pt x="27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18A9C7E1-5262-47C6-89F2-283A0994D07A}"/>
              </a:ext>
            </a:extLst>
          </p:cNvPr>
          <p:cNvSpPr/>
          <p:nvPr/>
        </p:nvSpPr>
        <p:spPr>
          <a:xfrm>
            <a:off x="3174743" y="2010754"/>
            <a:ext cx="59566" cy="509756"/>
          </a:xfrm>
          <a:custGeom>
            <a:avLst/>
            <a:gdLst>
              <a:gd name="connsiteX0" fmla="*/ 12957 w 59566"/>
              <a:gd name="connsiteY0" fmla="*/ 79 h 509756"/>
              <a:gd name="connsiteX1" fmla="*/ 59524 w 59566"/>
              <a:gd name="connsiteY1" fmla="*/ 167296 h 509756"/>
              <a:gd name="connsiteX2" fmla="*/ 21424 w 59566"/>
              <a:gd name="connsiteY2" fmla="*/ 336629 h 509756"/>
              <a:gd name="connsiteX3" fmla="*/ 29890 w 59566"/>
              <a:gd name="connsiteY3" fmla="*/ 503846 h 509756"/>
              <a:gd name="connsiteX4" fmla="*/ 23540 w 59566"/>
              <a:gd name="connsiteY4" fmla="*/ 459396 h 509756"/>
              <a:gd name="connsiteX5" fmla="*/ 257 w 59566"/>
              <a:gd name="connsiteY5" fmla="*/ 336629 h 509756"/>
              <a:gd name="connsiteX6" fmla="*/ 40474 w 59566"/>
              <a:gd name="connsiteY6" fmla="*/ 188463 h 509756"/>
              <a:gd name="connsiteX7" fmla="*/ 12957 w 59566"/>
              <a:gd name="connsiteY7" fmla="*/ 79 h 50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66" h="509756">
                <a:moveTo>
                  <a:pt x="12957" y="79"/>
                </a:moveTo>
                <a:cubicBezTo>
                  <a:pt x="16132" y="-3449"/>
                  <a:pt x="58113" y="111204"/>
                  <a:pt x="59524" y="167296"/>
                </a:cubicBezTo>
                <a:cubicBezTo>
                  <a:pt x="60935" y="223388"/>
                  <a:pt x="26363" y="280537"/>
                  <a:pt x="21424" y="336629"/>
                </a:cubicBezTo>
                <a:cubicBezTo>
                  <a:pt x="16485" y="392721"/>
                  <a:pt x="29537" y="483385"/>
                  <a:pt x="29890" y="503846"/>
                </a:cubicBezTo>
                <a:cubicBezTo>
                  <a:pt x="30243" y="524307"/>
                  <a:pt x="28479" y="487266"/>
                  <a:pt x="23540" y="459396"/>
                </a:cubicBezTo>
                <a:cubicBezTo>
                  <a:pt x="18601" y="431527"/>
                  <a:pt x="-2565" y="381784"/>
                  <a:pt x="257" y="336629"/>
                </a:cubicBezTo>
                <a:cubicBezTo>
                  <a:pt x="3079" y="291474"/>
                  <a:pt x="36594" y="239968"/>
                  <a:pt x="40474" y="188463"/>
                </a:cubicBezTo>
                <a:cubicBezTo>
                  <a:pt x="44354" y="136958"/>
                  <a:pt x="9782" y="3607"/>
                  <a:pt x="12957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B672B837-A1E0-4633-83F8-AA353FE53BD0}"/>
              </a:ext>
            </a:extLst>
          </p:cNvPr>
          <p:cNvSpPr/>
          <p:nvPr/>
        </p:nvSpPr>
        <p:spPr>
          <a:xfrm>
            <a:off x="3069154" y="2285921"/>
            <a:ext cx="89898" cy="334062"/>
          </a:xfrm>
          <a:custGeom>
            <a:avLst/>
            <a:gdLst>
              <a:gd name="connsiteX0" fmla="*/ 67746 w 89898"/>
              <a:gd name="connsiteY0" fmla="*/ 79 h 334062"/>
              <a:gd name="connsiteX1" fmla="*/ 31763 w 89898"/>
              <a:gd name="connsiteY1" fmla="*/ 144012 h 334062"/>
              <a:gd name="connsiteX2" fmla="*/ 86796 w 89898"/>
              <a:gd name="connsiteY2" fmla="*/ 326046 h 334062"/>
              <a:gd name="connsiteX3" fmla="*/ 74096 w 89898"/>
              <a:gd name="connsiteY3" fmla="*/ 287946 h 334062"/>
              <a:gd name="connsiteX4" fmla="*/ 13 w 89898"/>
              <a:gd name="connsiteY4" fmla="*/ 163062 h 334062"/>
              <a:gd name="connsiteX5" fmla="*/ 67746 w 89898"/>
              <a:gd name="connsiteY5" fmla="*/ 79 h 33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898" h="334062">
                <a:moveTo>
                  <a:pt x="67746" y="79"/>
                </a:moveTo>
                <a:cubicBezTo>
                  <a:pt x="73038" y="-3096"/>
                  <a:pt x="28588" y="89684"/>
                  <a:pt x="31763" y="144012"/>
                </a:cubicBezTo>
                <a:cubicBezTo>
                  <a:pt x="34938" y="198340"/>
                  <a:pt x="79741" y="302057"/>
                  <a:pt x="86796" y="326046"/>
                </a:cubicBezTo>
                <a:cubicBezTo>
                  <a:pt x="93851" y="350035"/>
                  <a:pt x="88560" y="315110"/>
                  <a:pt x="74096" y="287946"/>
                </a:cubicBezTo>
                <a:cubicBezTo>
                  <a:pt x="59632" y="260782"/>
                  <a:pt x="1071" y="207512"/>
                  <a:pt x="13" y="163062"/>
                </a:cubicBezTo>
                <a:cubicBezTo>
                  <a:pt x="-1045" y="118612"/>
                  <a:pt x="62454" y="3254"/>
                  <a:pt x="67746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F8E9A6F8-9D4A-4188-B11E-8510170BB31B}"/>
              </a:ext>
            </a:extLst>
          </p:cNvPr>
          <p:cNvSpPr/>
          <p:nvPr/>
        </p:nvSpPr>
        <p:spPr>
          <a:xfrm>
            <a:off x="3144899" y="2326216"/>
            <a:ext cx="88344" cy="242354"/>
          </a:xfrm>
          <a:custGeom>
            <a:avLst/>
            <a:gdLst>
              <a:gd name="connsiteX0" fmla="*/ 38568 w 88344"/>
              <a:gd name="connsiteY0" fmla="*/ 1 h 242354"/>
              <a:gd name="connsiteX1" fmla="*/ 13168 w 88344"/>
              <a:gd name="connsiteY1" fmla="*/ 110067 h 242354"/>
              <a:gd name="connsiteX2" fmla="*/ 85134 w 88344"/>
              <a:gd name="connsiteY2" fmla="*/ 237067 h 242354"/>
              <a:gd name="connsiteX3" fmla="*/ 68201 w 88344"/>
              <a:gd name="connsiteY3" fmla="*/ 207434 h 242354"/>
              <a:gd name="connsiteX4" fmla="*/ 468 w 88344"/>
              <a:gd name="connsiteY4" fmla="*/ 107951 h 242354"/>
              <a:gd name="connsiteX5" fmla="*/ 38568 w 88344"/>
              <a:gd name="connsiteY5" fmla="*/ 1 h 24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44" h="242354">
                <a:moveTo>
                  <a:pt x="38568" y="1"/>
                </a:moveTo>
                <a:cubicBezTo>
                  <a:pt x="40685" y="354"/>
                  <a:pt x="5407" y="70556"/>
                  <a:pt x="13168" y="110067"/>
                </a:cubicBezTo>
                <a:cubicBezTo>
                  <a:pt x="20929" y="149578"/>
                  <a:pt x="75962" y="220839"/>
                  <a:pt x="85134" y="237067"/>
                </a:cubicBezTo>
                <a:cubicBezTo>
                  <a:pt x="94306" y="253295"/>
                  <a:pt x="82312" y="228953"/>
                  <a:pt x="68201" y="207434"/>
                </a:cubicBezTo>
                <a:cubicBezTo>
                  <a:pt x="54090" y="185915"/>
                  <a:pt x="5760" y="139701"/>
                  <a:pt x="468" y="107951"/>
                </a:cubicBezTo>
                <a:cubicBezTo>
                  <a:pt x="-4824" y="76201"/>
                  <a:pt x="36451" y="-352"/>
                  <a:pt x="3856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EA7E72F4-D16D-42F9-A51A-8BDAD13804B4}"/>
              </a:ext>
            </a:extLst>
          </p:cNvPr>
          <p:cNvSpPr/>
          <p:nvPr/>
        </p:nvSpPr>
        <p:spPr>
          <a:xfrm>
            <a:off x="3240582" y="2021355"/>
            <a:ext cx="92638" cy="556938"/>
          </a:xfrm>
          <a:custGeom>
            <a:avLst/>
            <a:gdLst>
              <a:gd name="connsiteX0" fmla="*/ 6385 w 92638"/>
              <a:gd name="connsiteY0" fmla="*/ 62 h 556938"/>
              <a:gd name="connsiteX1" fmla="*/ 21201 w 92638"/>
              <a:gd name="connsiteY1" fmla="*/ 249828 h 556938"/>
              <a:gd name="connsiteX2" fmla="*/ 52951 w 92638"/>
              <a:gd name="connsiteY2" fmla="*/ 461495 h 556938"/>
              <a:gd name="connsiteX3" fmla="*/ 91051 w 92638"/>
              <a:gd name="connsiteY3" fmla="*/ 550395 h 556938"/>
              <a:gd name="connsiteX4" fmla="*/ 78351 w 92638"/>
              <a:gd name="connsiteY4" fmla="*/ 531345 h 556938"/>
              <a:gd name="connsiteX5" fmla="*/ 14851 w 92638"/>
              <a:gd name="connsiteY5" fmla="*/ 381062 h 556938"/>
              <a:gd name="connsiteX6" fmla="*/ 35 w 92638"/>
              <a:gd name="connsiteY6" fmla="*/ 273112 h 556938"/>
              <a:gd name="connsiteX7" fmla="*/ 6385 w 92638"/>
              <a:gd name="connsiteY7" fmla="*/ 62 h 55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38" h="556938">
                <a:moveTo>
                  <a:pt x="6385" y="62"/>
                </a:moveTo>
                <a:cubicBezTo>
                  <a:pt x="9913" y="-3819"/>
                  <a:pt x="13440" y="172923"/>
                  <a:pt x="21201" y="249828"/>
                </a:cubicBezTo>
                <a:cubicBezTo>
                  <a:pt x="28962" y="326733"/>
                  <a:pt x="41309" y="411401"/>
                  <a:pt x="52951" y="461495"/>
                </a:cubicBezTo>
                <a:cubicBezTo>
                  <a:pt x="64593" y="511589"/>
                  <a:pt x="86818" y="538753"/>
                  <a:pt x="91051" y="550395"/>
                </a:cubicBezTo>
                <a:cubicBezTo>
                  <a:pt x="95284" y="562037"/>
                  <a:pt x="91051" y="559567"/>
                  <a:pt x="78351" y="531345"/>
                </a:cubicBezTo>
                <a:cubicBezTo>
                  <a:pt x="65651" y="503123"/>
                  <a:pt x="27904" y="424101"/>
                  <a:pt x="14851" y="381062"/>
                </a:cubicBezTo>
                <a:cubicBezTo>
                  <a:pt x="1798" y="338023"/>
                  <a:pt x="-318" y="332379"/>
                  <a:pt x="35" y="273112"/>
                </a:cubicBezTo>
                <a:cubicBezTo>
                  <a:pt x="388" y="213845"/>
                  <a:pt x="2857" y="3943"/>
                  <a:pt x="6385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10E24678-2CEA-4670-BBB9-78F5FCD471A7}"/>
              </a:ext>
            </a:extLst>
          </p:cNvPr>
          <p:cNvSpPr/>
          <p:nvPr/>
        </p:nvSpPr>
        <p:spPr>
          <a:xfrm>
            <a:off x="3257447" y="2016492"/>
            <a:ext cx="122672" cy="380893"/>
          </a:xfrm>
          <a:custGeom>
            <a:avLst/>
            <a:gdLst>
              <a:gd name="connsiteX0" fmla="*/ 2220 w 122672"/>
              <a:gd name="connsiteY0" fmla="*/ 2808 h 380893"/>
              <a:gd name="connsiteX1" fmla="*/ 110170 w 122672"/>
              <a:gd name="connsiteY1" fmla="*/ 282208 h 380893"/>
              <a:gd name="connsiteX2" fmla="*/ 99586 w 122672"/>
              <a:gd name="connsiteY2" fmla="*/ 377458 h 380893"/>
              <a:gd name="connsiteX3" fmla="*/ 120753 w 122672"/>
              <a:gd name="connsiteY3" fmla="*/ 339358 h 380893"/>
              <a:gd name="connsiteX4" fmla="*/ 42436 w 122672"/>
              <a:gd name="connsiteY4" fmla="*/ 148858 h 380893"/>
              <a:gd name="connsiteX5" fmla="*/ 2220 w 122672"/>
              <a:gd name="connsiteY5" fmla="*/ 2808 h 38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72" h="380893">
                <a:moveTo>
                  <a:pt x="2220" y="2808"/>
                </a:moveTo>
                <a:cubicBezTo>
                  <a:pt x="13509" y="25033"/>
                  <a:pt x="93942" y="219766"/>
                  <a:pt x="110170" y="282208"/>
                </a:cubicBezTo>
                <a:cubicBezTo>
                  <a:pt x="126398" y="344650"/>
                  <a:pt x="97822" y="367933"/>
                  <a:pt x="99586" y="377458"/>
                </a:cubicBezTo>
                <a:cubicBezTo>
                  <a:pt x="101350" y="386983"/>
                  <a:pt x="130278" y="377458"/>
                  <a:pt x="120753" y="339358"/>
                </a:cubicBezTo>
                <a:cubicBezTo>
                  <a:pt x="111228" y="301258"/>
                  <a:pt x="59369" y="201775"/>
                  <a:pt x="42436" y="148858"/>
                </a:cubicBezTo>
                <a:cubicBezTo>
                  <a:pt x="25503" y="95941"/>
                  <a:pt x="-9069" y="-19417"/>
                  <a:pt x="2220" y="2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6F5B3CBD-DAF9-466F-9A85-F3D0D124870B}"/>
              </a:ext>
            </a:extLst>
          </p:cNvPr>
          <p:cNvSpPr/>
          <p:nvPr/>
        </p:nvSpPr>
        <p:spPr>
          <a:xfrm>
            <a:off x="3323994" y="2412982"/>
            <a:ext cx="59654" cy="235213"/>
          </a:xfrm>
          <a:custGeom>
            <a:avLst/>
            <a:gdLst>
              <a:gd name="connsiteX0" fmla="*/ 41506 w 59654"/>
              <a:gd name="connsiteY0" fmla="*/ 18 h 235213"/>
              <a:gd name="connsiteX1" fmla="*/ 58439 w 59654"/>
              <a:gd name="connsiteY1" fmla="*/ 118551 h 235213"/>
              <a:gd name="connsiteX2" fmla="*/ 3406 w 59654"/>
              <a:gd name="connsiteY2" fmla="*/ 232851 h 235213"/>
              <a:gd name="connsiteX3" fmla="*/ 9756 w 59654"/>
              <a:gd name="connsiteY3" fmla="*/ 190518 h 235213"/>
              <a:gd name="connsiteX4" fmla="*/ 41506 w 59654"/>
              <a:gd name="connsiteY4" fmla="*/ 127018 h 235213"/>
              <a:gd name="connsiteX5" fmla="*/ 41506 w 59654"/>
              <a:gd name="connsiteY5" fmla="*/ 18 h 23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54" h="235213">
                <a:moveTo>
                  <a:pt x="41506" y="18"/>
                </a:moveTo>
                <a:cubicBezTo>
                  <a:pt x="44328" y="-1393"/>
                  <a:pt x="64789" y="79746"/>
                  <a:pt x="58439" y="118551"/>
                </a:cubicBezTo>
                <a:cubicBezTo>
                  <a:pt x="52089" y="157356"/>
                  <a:pt x="11520" y="220857"/>
                  <a:pt x="3406" y="232851"/>
                </a:cubicBezTo>
                <a:cubicBezTo>
                  <a:pt x="-4708" y="244846"/>
                  <a:pt x="3406" y="208157"/>
                  <a:pt x="9756" y="190518"/>
                </a:cubicBezTo>
                <a:cubicBezTo>
                  <a:pt x="16106" y="172879"/>
                  <a:pt x="37626" y="155946"/>
                  <a:pt x="41506" y="127018"/>
                </a:cubicBezTo>
                <a:cubicBezTo>
                  <a:pt x="45386" y="98090"/>
                  <a:pt x="38684" y="1429"/>
                  <a:pt x="41506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6569F29F-1FFE-4453-B792-35683A47C9AB}"/>
              </a:ext>
            </a:extLst>
          </p:cNvPr>
          <p:cNvSpPr/>
          <p:nvPr/>
        </p:nvSpPr>
        <p:spPr>
          <a:xfrm>
            <a:off x="3256907" y="1760585"/>
            <a:ext cx="321701" cy="237259"/>
          </a:xfrm>
          <a:custGeom>
            <a:avLst/>
            <a:gdLst>
              <a:gd name="connsiteX0" fmla="*/ 643 w 321701"/>
              <a:gd name="connsiteY0" fmla="*/ 482 h 237259"/>
              <a:gd name="connsiteX1" fmla="*/ 157276 w 321701"/>
              <a:gd name="connsiteY1" fmla="*/ 34348 h 237259"/>
              <a:gd name="connsiteX2" fmla="*/ 316026 w 321701"/>
              <a:gd name="connsiteY2" fmla="*/ 233315 h 237259"/>
              <a:gd name="connsiteX3" fmla="*/ 280043 w 321701"/>
              <a:gd name="connsiteY3" fmla="*/ 157115 h 237259"/>
              <a:gd name="connsiteX4" fmla="*/ 218660 w 321701"/>
              <a:gd name="connsiteY4" fmla="*/ 38582 h 237259"/>
              <a:gd name="connsiteX5" fmla="*/ 643 w 321701"/>
              <a:gd name="connsiteY5" fmla="*/ 482 h 237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701" h="237259">
                <a:moveTo>
                  <a:pt x="643" y="482"/>
                </a:moveTo>
                <a:cubicBezTo>
                  <a:pt x="-9588" y="-224"/>
                  <a:pt x="104712" y="-4458"/>
                  <a:pt x="157276" y="34348"/>
                </a:cubicBezTo>
                <a:cubicBezTo>
                  <a:pt x="209840" y="73154"/>
                  <a:pt x="295565" y="212854"/>
                  <a:pt x="316026" y="233315"/>
                </a:cubicBezTo>
                <a:cubicBezTo>
                  <a:pt x="336487" y="253776"/>
                  <a:pt x="296271" y="189570"/>
                  <a:pt x="280043" y="157115"/>
                </a:cubicBezTo>
                <a:cubicBezTo>
                  <a:pt x="263815" y="124660"/>
                  <a:pt x="262405" y="66452"/>
                  <a:pt x="218660" y="38582"/>
                </a:cubicBezTo>
                <a:cubicBezTo>
                  <a:pt x="174916" y="10713"/>
                  <a:pt x="10874" y="1188"/>
                  <a:pt x="643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222E906F-FFDB-4CD0-80AF-EE5038B81CDB}"/>
              </a:ext>
            </a:extLst>
          </p:cNvPr>
          <p:cNvSpPr/>
          <p:nvPr/>
        </p:nvSpPr>
        <p:spPr>
          <a:xfrm>
            <a:off x="2253750" y="1816424"/>
            <a:ext cx="439358" cy="379886"/>
          </a:xfrm>
          <a:custGeom>
            <a:avLst/>
            <a:gdLst>
              <a:gd name="connsiteX0" fmla="*/ 438650 w 439358"/>
              <a:gd name="connsiteY0" fmla="*/ 1793 h 379886"/>
              <a:gd name="connsiteX1" fmla="*/ 180417 w 439358"/>
              <a:gd name="connsiteY1" fmla="*/ 84343 h 379886"/>
              <a:gd name="connsiteX2" fmla="*/ 6850 w 439358"/>
              <a:gd name="connsiteY2" fmla="*/ 367976 h 379886"/>
              <a:gd name="connsiteX3" fmla="*/ 40717 w 439358"/>
              <a:gd name="connsiteY3" fmla="*/ 308709 h 379886"/>
              <a:gd name="connsiteX4" fmla="*/ 95750 w 439358"/>
              <a:gd name="connsiteY4" fmla="*/ 143609 h 379886"/>
              <a:gd name="connsiteX5" fmla="*/ 438650 w 439358"/>
              <a:gd name="connsiteY5" fmla="*/ 1793 h 37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358" h="379886">
                <a:moveTo>
                  <a:pt x="438650" y="1793"/>
                </a:moveTo>
                <a:cubicBezTo>
                  <a:pt x="452761" y="-8085"/>
                  <a:pt x="252384" y="23313"/>
                  <a:pt x="180417" y="84343"/>
                </a:cubicBezTo>
                <a:cubicBezTo>
                  <a:pt x="108450" y="145373"/>
                  <a:pt x="30133" y="330582"/>
                  <a:pt x="6850" y="367976"/>
                </a:cubicBezTo>
                <a:cubicBezTo>
                  <a:pt x="-16433" y="405370"/>
                  <a:pt x="25900" y="346104"/>
                  <a:pt x="40717" y="308709"/>
                </a:cubicBezTo>
                <a:cubicBezTo>
                  <a:pt x="55534" y="271315"/>
                  <a:pt x="30486" y="194762"/>
                  <a:pt x="95750" y="143609"/>
                </a:cubicBezTo>
                <a:cubicBezTo>
                  <a:pt x="161014" y="92456"/>
                  <a:pt x="424539" y="11671"/>
                  <a:pt x="438650" y="1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18B81D6D-2147-46D7-B95A-80AA76C1E128}"/>
              </a:ext>
            </a:extLst>
          </p:cNvPr>
          <p:cNvSpPr/>
          <p:nvPr/>
        </p:nvSpPr>
        <p:spPr>
          <a:xfrm>
            <a:off x="2619974" y="2023372"/>
            <a:ext cx="316524" cy="283138"/>
          </a:xfrm>
          <a:custGeom>
            <a:avLst/>
            <a:gdLst>
              <a:gd name="connsiteX0" fmla="*/ 315843 w 316524"/>
              <a:gd name="connsiteY0" fmla="*/ 161 h 283138"/>
              <a:gd name="connsiteX1" fmla="*/ 159209 w 316524"/>
              <a:gd name="connsiteY1" fmla="*/ 78478 h 283138"/>
              <a:gd name="connsiteX2" fmla="*/ 4693 w 316524"/>
              <a:gd name="connsiteY2" fmla="*/ 279561 h 283138"/>
              <a:gd name="connsiteX3" fmla="*/ 44909 w 316524"/>
              <a:gd name="connsiteY3" fmla="*/ 199128 h 283138"/>
              <a:gd name="connsiteX4" fmla="*/ 95709 w 316524"/>
              <a:gd name="connsiteY4" fmla="*/ 95411 h 283138"/>
              <a:gd name="connsiteX5" fmla="*/ 315843 w 316524"/>
              <a:gd name="connsiteY5" fmla="*/ 161 h 28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524" h="283138">
                <a:moveTo>
                  <a:pt x="315843" y="161"/>
                </a:moveTo>
                <a:cubicBezTo>
                  <a:pt x="326426" y="-2661"/>
                  <a:pt x="211067" y="31911"/>
                  <a:pt x="159209" y="78478"/>
                </a:cubicBezTo>
                <a:cubicBezTo>
                  <a:pt x="107351" y="125045"/>
                  <a:pt x="23743" y="259453"/>
                  <a:pt x="4693" y="279561"/>
                </a:cubicBezTo>
                <a:cubicBezTo>
                  <a:pt x="-14357" y="299669"/>
                  <a:pt x="29740" y="229820"/>
                  <a:pt x="44909" y="199128"/>
                </a:cubicBezTo>
                <a:cubicBezTo>
                  <a:pt x="60078" y="168436"/>
                  <a:pt x="53728" y="129278"/>
                  <a:pt x="95709" y="95411"/>
                </a:cubicBezTo>
                <a:cubicBezTo>
                  <a:pt x="137690" y="61544"/>
                  <a:pt x="305260" y="2983"/>
                  <a:pt x="315843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21A40B3B-51BD-4D45-81A3-18D1BB80E78E}"/>
              </a:ext>
            </a:extLst>
          </p:cNvPr>
          <p:cNvSpPr/>
          <p:nvPr/>
        </p:nvSpPr>
        <p:spPr>
          <a:xfrm>
            <a:off x="2607742" y="1843613"/>
            <a:ext cx="300912" cy="269314"/>
          </a:xfrm>
          <a:custGeom>
            <a:avLst/>
            <a:gdLst>
              <a:gd name="connsiteX0" fmla="*/ 300558 w 300912"/>
              <a:gd name="connsiteY0" fmla="*/ 4 h 269314"/>
              <a:gd name="connsiteX1" fmla="*/ 112175 w 300912"/>
              <a:gd name="connsiteY1" fmla="*/ 63504 h 269314"/>
              <a:gd name="connsiteX2" fmla="*/ 2108 w 300912"/>
              <a:gd name="connsiteY2" fmla="*/ 266704 h 269314"/>
              <a:gd name="connsiteX3" fmla="*/ 48675 w 300912"/>
              <a:gd name="connsiteY3" fmla="*/ 171454 h 269314"/>
              <a:gd name="connsiteX4" fmla="*/ 156625 w 300912"/>
              <a:gd name="connsiteY4" fmla="*/ 65620 h 269314"/>
              <a:gd name="connsiteX5" fmla="*/ 300558 w 300912"/>
              <a:gd name="connsiteY5" fmla="*/ 4 h 26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12" h="269314">
                <a:moveTo>
                  <a:pt x="300558" y="4"/>
                </a:moveTo>
                <a:cubicBezTo>
                  <a:pt x="293150" y="-349"/>
                  <a:pt x="161917" y="19054"/>
                  <a:pt x="112175" y="63504"/>
                </a:cubicBezTo>
                <a:cubicBezTo>
                  <a:pt x="62433" y="107954"/>
                  <a:pt x="12691" y="248712"/>
                  <a:pt x="2108" y="266704"/>
                </a:cubicBezTo>
                <a:cubicBezTo>
                  <a:pt x="-8475" y="284696"/>
                  <a:pt x="22922" y="204968"/>
                  <a:pt x="48675" y="171454"/>
                </a:cubicBezTo>
                <a:cubicBezTo>
                  <a:pt x="74428" y="137940"/>
                  <a:pt x="116056" y="93489"/>
                  <a:pt x="156625" y="65620"/>
                </a:cubicBezTo>
                <a:cubicBezTo>
                  <a:pt x="197194" y="37751"/>
                  <a:pt x="307966" y="357"/>
                  <a:pt x="30055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26D975E6-89CA-4AD7-99A5-8344780C45C9}"/>
              </a:ext>
            </a:extLst>
          </p:cNvPr>
          <p:cNvSpPr/>
          <p:nvPr/>
        </p:nvSpPr>
        <p:spPr>
          <a:xfrm>
            <a:off x="2365956" y="1926166"/>
            <a:ext cx="314058" cy="342295"/>
          </a:xfrm>
          <a:custGeom>
            <a:avLst/>
            <a:gdLst>
              <a:gd name="connsiteX0" fmla="*/ 313744 w 314058"/>
              <a:gd name="connsiteY0" fmla="*/ 1 h 342295"/>
              <a:gd name="connsiteX1" fmla="*/ 119011 w 314058"/>
              <a:gd name="connsiteY1" fmla="*/ 107951 h 342295"/>
              <a:gd name="connsiteX2" fmla="*/ 2594 w 314058"/>
              <a:gd name="connsiteY2" fmla="*/ 338667 h 342295"/>
              <a:gd name="connsiteX3" fmla="*/ 40694 w 314058"/>
              <a:gd name="connsiteY3" fmla="*/ 239184 h 342295"/>
              <a:gd name="connsiteX4" fmla="*/ 70327 w 314058"/>
              <a:gd name="connsiteY4" fmla="*/ 105834 h 342295"/>
              <a:gd name="connsiteX5" fmla="*/ 313744 w 314058"/>
              <a:gd name="connsiteY5" fmla="*/ 1 h 34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058" h="342295">
                <a:moveTo>
                  <a:pt x="313744" y="1"/>
                </a:moveTo>
                <a:cubicBezTo>
                  <a:pt x="321858" y="354"/>
                  <a:pt x="170869" y="51507"/>
                  <a:pt x="119011" y="107951"/>
                </a:cubicBezTo>
                <a:cubicBezTo>
                  <a:pt x="67153" y="164395"/>
                  <a:pt x="15647" y="316795"/>
                  <a:pt x="2594" y="338667"/>
                </a:cubicBezTo>
                <a:cubicBezTo>
                  <a:pt x="-10459" y="360539"/>
                  <a:pt x="29405" y="277990"/>
                  <a:pt x="40694" y="239184"/>
                </a:cubicBezTo>
                <a:cubicBezTo>
                  <a:pt x="51983" y="200379"/>
                  <a:pt x="26230" y="144992"/>
                  <a:pt x="70327" y="105834"/>
                </a:cubicBezTo>
                <a:cubicBezTo>
                  <a:pt x="114424" y="66676"/>
                  <a:pt x="305630" y="-352"/>
                  <a:pt x="31374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DB1FBBE9-FF24-4B9F-8C0E-419D7A3E4BA6}"/>
              </a:ext>
            </a:extLst>
          </p:cNvPr>
          <p:cNvSpPr/>
          <p:nvPr/>
        </p:nvSpPr>
        <p:spPr>
          <a:xfrm>
            <a:off x="2431695" y="2207414"/>
            <a:ext cx="201739" cy="327474"/>
          </a:xfrm>
          <a:custGeom>
            <a:avLst/>
            <a:gdLst>
              <a:gd name="connsiteX0" fmla="*/ 201438 w 201739"/>
              <a:gd name="connsiteY0" fmla="*/ 269 h 327474"/>
              <a:gd name="connsiteX1" fmla="*/ 68088 w 201739"/>
              <a:gd name="connsiteY1" fmla="*/ 112453 h 327474"/>
              <a:gd name="connsiteX2" fmla="*/ 2472 w 201739"/>
              <a:gd name="connsiteY2" fmla="*/ 319886 h 327474"/>
              <a:gd name="connsiteX3" fmla="*/ 15172 w 201739"/>
              <a:gd name="connsiteY3" fmla="*/ 269086 h 327474"/>
              <a:gd name="connsiteX4" fmla="*/ 27872 w 201739"/>
              <a:gd name="connsiteY4" fmla="*/ 142086 h 327474"/>
              <a:gd name="connsiteX5" fmla="*/ 201438 w 201739"/>
              <a:gd name="connsiteY5" fmla="*/ 269 h 32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39" h="327474">
                <a:moveTo>
                  <a:pt x="201438" y="269"/>
                </a:moveTo>
                <a:cubicBezTo>
                  <a:pt x="208141" y="-4670"/>
                  <a:pt x="101249" y="59184"/>
                  <a:pt x="68088" y="112453"/>
                </a:cubicBezTo>
                <a:cubicBezTo>
                  <a:pt x="34927" y="165723"/>
                  <a:pt x="11291" y="293780"/>
                  <a:pt x="2472" y="319886"/>
                </a:cubicBezTo>
                <a:cubicBezTo>
                  <a:pt x="-6347" y="345992"/>
                  <a:pt x="10939" y="298719"/>
                  <a:pt x="15172" y="269086"/>
                </a:cubicBezTo>
                <a:cubicBezTo>
                  <a:pt x="19405" y="239453"/>
                  <a:pt x="-1056" y="184419"/>
                  <a:pt x="27872" y="142086"/>
                </a:cubicBezTo>
                <a:cubicBezTo>
                  <a:pt x="56800" y="99753"/>
                  <a:pt x="194735" y="5208"/>
                  <a:pt x="201438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92115D8C-5EBE-46DD-8C0E-24B57DD50447}"/>
              </a:ext>
            </a:extLst>
          </p:cNvPr>
          <p:cNvSpPr/>
          <p:nvPr/>
        </p:nvSpPr>
        <p:spPr>
          <a:xfrm>
            <a:off x="2176949" y="2327236"/>
            <a:ext cx="151689" cy="366347"/>
          </a:xfrm>
          <a:custGeom>
            <a:avLst/>
            <a:gdLst>
              <a:gd name="connsiteX0" fmla="*/ 151384 w 151689"/>
              <a:gd name="connsiteY0" fmla="*/ 1097 h 366347"/>
              <a:gd name="connsiteX1" fmla="*/ 43434 w 151689"/>
              <a:gd name="connsiteY1" fmla="*/ 104814 h 366347"/>
              <a:gd name="connsiteX2" fmla="*/ 32851 w 151689"/>
              <a:gd name="connsiteY2" fmla="*/ 356697 h 366347"/>
              <a:gd name="connsiteX3" fmla="*/ 28618 w 151689"/>
              <a:gd name="connsiteY3" fmla="*/ 299547 h 366347"/>
              <a:gd name="connsiteX4" fmla="*/ 5334 w 151689"/>
              <a:gd name="connsiteY4" fmla="*/ 161964 h 366347"/>
              <a:gd name="connsiteX5" fmla="*/ 151384 w 151689"/>
              <a:gd name="connsiteY5" fmla="*/ 1097 h 36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689" h="366347">
                <a:moveTo>
                  <a:pt x="151384" y="1097"/>
                </a:moveTo>
                <a:cubicBezTo>
                  <a:pt x="157734" y="-8428"/>
                  <a:pt x="63189" y="45547"/>
                  <a:pt x="43434" y="104814"/>
                </a:cubicBezTo>
                <a:cubicBezTo>
                  <a:pt x="23679" y="164081"/>
                  <a:pt x="35320" y="324242"/>
                  <a:pt x="32851" y="356697"/>
                </a:cubicBezTo>
                <a:cubicBezTo>
                  <a:pt x="30382" y="389152"/>
                  <a:pt x="33204" y="332002"/>
                  <a:pt x="28618" y="299547"/>
                </a:cubicBezTo>
                <a:cubicBezTo>
                  <a:pt x="24032" y="267092"/>
                  <a:pt x="-13716" y="209942"/>
                  <a:pt x="5334" y="161964"/>
                </a:cubicBezTo>
                <a:cubicBezTo>
                  <a:pt x="24384" y="113986"/>
                  <a:pt x="145034" y="10622"/>
                  <a:pt x="151384" y="1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AE79FA4E-AFFB-4AB4-BA44-CEB69F841625}"/>
              </a:ext>
            </a:extLst>
          </p:cNvPr>
          <p:cNvSpPr/>
          <p:nvPr/>
        </p:nvSpPr>
        <p:spPr>
          <a:xfrm>
            <a:off x="2284205" y="2167960"/>
            <a:ext cx="323639" cy="507820"/>
          </a:xfrm>
          <a:custGeom>
            <a:avLst/>
            <a:gdLst>
              <a:gd name="connsiteX0" fmla="*/ 323528 w 323639"/>
              <a:gd name="connsiteY0" fmla="*/ 1623 h 507820"/>
              <a:gd name="connsiteX1" fmla="*/ 141495 w 323639"/>
              <a:gd name="connsiteY1" fmla="*/ 139207 h 507820"/>
              <a:gd name="connsiteX2" fmla="*/ 6028 w 323639"/>
              <a:gd name="connsiteY2" fmla="*/ 492690 h 507820"/>
              <a:gd name="connsiteX3" fmla="*/ 27195 w 323639"/>
              <a:gd name="connsiteY3" fmla="*/ 422840 h 507820"/>
              <a:gd name="connsiteX4" fmla="*/ 58945 w 323639"/>
              <a:gd name="connsiteY4" fmla="*/ 238690 h 507820"/>
              <a:gd name="connsiteX5" fmla="*/ 166895 w 323639"/>
              <a:gd name="connsiteY5" fmla="*/ 73590 h 507820"/>
              <a:gd name="connsiteX6" fmla="*/ 323528 w 323639"/>
              <a:gd name="connsiteY6" fmla="*/ 1623 h 50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639" h="507820">
                <a:moveTo>
                  <a:pt x="323528" y="1623"/>
                </a:moveTo>
                <a:cubicBezTo>
                  <a:pt x="319295" y="12559"/>
                  <a:pt x="194412" y="57362"/>
                  <a:pt x="141495" y="139207"/>
                </a:cubicBezTo>
                <a:cubicBezTo>
                  <a:pt x="88578" y="221052"/>
                  <a:pt x="25078" y="445418"/>
                  <a:pt x="6028" y="492690"/>
                </a:cubicBezTo>
                <a:cubicBezTo>
                  <a:pt x="-13022" y="539962"/>
                  <a:pt x="18376" y="465173"/>
                  <a:pt x="27195" y="422840"/>
                </a:cubicBezTo>
                <a:cubicBezTo>
                  <a:pt x="36014" y="380507"/>
                  <a:pt x="35662" y="296898"/>
                  <a:pt x="58945" y="238690"/>
                </a:cubicBezTo>
                <a:cubicBezTo>
                  <a:pt x="82228" y="180482"/>
                  <a:pt x="123503" y="109926"/>
                  <a:pt x="166895" y="73590"/>
                </a:cubicBezTo>
                <a:cubicBezTo>
                  <a:pt x="210287" y="37254"/>
                  <a:pt x="327761" y="-9313"/>
                  <a:pt x="323528" y="1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2EC38230-FD0F-4E23-9E51-E81CEF3647A7}"/>
              </a:ext>
            </a:extLst>
          </p:cNvPr>
          <p:cNvSpPr/>
          <p:nvPr/>
        </p:nvSpPr>
        <p:spPr>
          <a:xfrm>
            <a:off x="2218123" y="2722498"/>
            <a:ext cx="119721" cy="459241"/>
          </a:xfrm>
          <a:custGeom>
            <a:avLst/>
            <a:gdLst>
              <a:gd name="connsiteX0" fmla="*/ 91160 w 119721"/>
              <a:gd name="connsiteY0" fmla="*/ 1652 h 459241"/>
              <a:gd name="connsiteX1" fmla="*/ 29777 w 119721"/>
              <a:gd name="connsiteY1" fmla="*/ 111719 h 459241"/>
              <a:gd name="connsiteX2" fmla="*/ 116560 w 119721"/>
              <a:gd name="connsiteY2" fmla="*/ 444035 h 459241"/>
              <a:gd name="connsiteX3" fmla="*/ 91160 w 119721"/>
              <a:gd name="connsiteY3" fmla="*/ 380535 h 459241"/>
              <a:gd name="connsiteX4" fmla="*/ 144 w 119721"/>
              <a:gd name="connsiteY4" fmla="*/ 179452 h 459241"/>
              <a:gd name="connsiteX5" fmla="*/ 91160 w 119721"/>
              <a:gd name="connsiteY5" fmla="*/ 1652 h 45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721" h="459241">
                <a:moveTo>
                  <a:pt x="91160" y="1652"/>
                </a:moveTo>
                <a:cubicBezTo>
                  <a:pt x="96099" y="-9637"/>
                  <a:pt x="25544" y="37989"/>
                  <a:pt x="29777" y="111719"/>
                </a:cubicBezTo>
                <a:cubicBezTo>
                  <a:pt x="34010" y="185449"/>
                  <a:pt x="106330" y="399232"/>
                  <a:pt x="116560" y="444035"/>
                </a:cubicBezTo>
                <a:cubicBezTo>
                  <a:pt x="126791" y="488838"/>
                  <a:pt x="110563" y="424632"/>
                  <a:pt x="91160" y="380535"/>
                </a:cubicBezTo>
                <a:cubicBezTo>
                  <a:pt x="71757" y="336438"/>
                  <a:pt x="4377" y="240482"/>
                  <a:pt x="144" y="179452"/>
                </a:cubicBezTo>
                <a:cubicBezTo>
                  <a:pt x="-4089" y="118422"/>
                  <a:pt x="86221" y="12941"/>
                  <a:pt x="91160" y="1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F2CC137A-DC50-492B-A9FF-4E0908ADAA7A}"/>
              </a:ext>
            </a:extLst>
          </p:cNvPr>
          <p:cNvSpPr/>
          <p:nvPr/>
        </p:nvSpPr>
        <p:spPr>
          <a:xfrm>
            <a:off x="3000233" y="1800200"/>
            <a:ext cx="194665" cy="196852"/>
          </a:xfrm>
          <a:custGeom>
            <a:avLst/>
            <a:gdLst>
              <a:gd name="connsiteX0" fmla="*/ 142 w 194665"/>
              <a:gd name="connsiteY0" fmla="*/ 25 h 196852"/>
              <a:gd name="connsiteX1" fmla="*/ 154130 w 194665"/>
              <a:gd name="connsiteY1" fmla="*/ 49238 h 196852"/>
              <a:gd name="connsiteX2" fmla="*/ 177942 w 194665"/>
              <a:gd name="connsiteY2" fmla="*/ 193700 h 196852"/>
              <a:gd name="connsiteX3" fmla="*/ 179530 w 194665"/>
              <a:gd name="connsiteY3" fmla="*/ 141313 h 196852"/>
              <a:gd name="connsiteX4" fmla="*/ 184292 w 194665"/>
              <a:gd name="connsiteY4" fmla="*/ 54000 h 196852"/>
              <a:gd name="connsiteX5" fmla="*/ 142 w 194665"/>
              <a:gd name="connsiteY5" fmla="*/ 25 h 19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665" h="196852">
                <a:moveTo>
                  <a:pt x="142" y="25"/>
                </a:moveTo>
                <a:cubicBezTo>
                  <a:pt x="-4885" y="-769"/>
                  <a:pt x="124497" y="16959"/>
                  <a:pt x="154130" y="49238"/>
                </a:cubicBezTo>
                <a:cubicBezTo>
                  <a:pt x="183763" y="81517"/>
                  <a:pt x="173709" y="178354"/>
                  <a:pt x="177942" y="193700"/>
                </a:cubicBezTo>
                <a:cubicBezTo>
                  <a:pt x="182175" y="209046"/>
                  <a:pt x="178472" y="164596"/>
                  <a:pt x="179530" y="141313"/>
                </a:cubicBezTo>
                <a:cubicBezTo>
                  <a:pt x="180588" y="118030"/>
                  <a:pt x="209692" y="79665"/>
                  <a:pt x="184292" y="54000"/>
                </a:cubicBezTo>
                <a:cubicBezTo>
                  <a:pt x="158892" y="28335"/>
                  <a:pt x="5169" y="819"/>
                  <a:pt x="14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180448A7-3B04-49B6-9C90-B7587FECDDF2}"/>
              </a:ext>
            </a:extLst>
          </p:cNvPr>
          <p:cNvSpPr/>
          <p:nvPr/>
        </p:nvSpPr>
        <p:spPr>
          <a:xfrm>
            <a:off x="3328040" y="1891727"/>
            <a:ext cx="230094" cy="276649"/>
          </a:xfrm>
          <a:custGeom>
            <a:avLst/>
            <a:gdLst>
              <a:gd name="connsiteX0" fmla="*/ 948 w 230094"/>
              <a:gd name="connsiteY0" fmla="*/ 573 h 276649"/>
              <a:gd name="connsiteX1" fmla="*/ 116835 w 230094"/>
              <a:gd name="connsiteY1" fmla="*/ 46611 h 276649"/>
              <a:gd name="connsiteX2" fmla="*/ 226373 w 230094"/>
              <a:gd name="connsiteY2" fmla="*/ 272036 h 276649"/>
              <a:gd name="connsiteX3" fmla="*/ 202560 w 230094"/>
              <a:gd name="connsiteY3" fmla="*/ 187898 h 276649"/>
              <a:gd name="connsiteX4" fmla="*/ 183510 w 230094"/>
              <a:gd name="connsiteY4" fmla="*/ 60898 h 276649"/>
              <a:gd name="connsiteX5" fmla="*/ 948 w 230094"/>
              <a:gd name="connsiteY5" fmla="*/ 573 h 27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94" h="276649">
                <a:moveTo>
                  <a:pt x="948" y="573"/>
                </a:moveTo>
                <a:cubicBezTo>
                  <a:pt x="-10165" y="-1808"/>
                  <a:pt x="79264" y="1367"/>
                  <a:pt x="116835" y="46611"/>
                </a:cubicBezTo>
                <a:cubicBezTo>
                  <a:pt x="154406" y="91855"/>
                  <a:pt x="212085" y="248488"/>
                  <a:pt x="226373" y="272036"/>
                </a:cubicBezTo>
                <a:cubicBezTo>
                  <a:pt x="240661" y="295584"/>
                  <a:pt x="209704" y="223088"/>
                  <a:pt x="202560" y="187898"/>
                </a:cubicBezTo>
                <a:cubicBezTo>
                  <a:pt x="195416" y="152708"/>
                  <a:pt x="215260" y="94500"/>
                  <a:pt x="183510" y="60898"/>
                </a:cubicBezTo>
                <a:cubicBezTo>
                  <a:pt x="151760" y="27296"/>
                  <a:pt x="12061" y="2954"/>
                  <a:pt x="948" y="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75B3E1CF-F3DC-4010-B38E-2D77A2030939}"/>
              </a:ext>
            </a:extLst>
          </p:cNvPr>
          <p:cNvSpPr/>
          <p:nvPr/>
        </p:nvSpPr>
        <p:spPr>
          <a:xfrm>
            <a:off x="3268641" y="1991290"/>
            <a:ext cx="260718" cy="278007"/>
          </a:xfrm>
          <a:custGeom>
            <a:avLst/>
            <a:gdLst>
              <a:gd name="connsiteX0" fmla="*/ 22 w 260718"/>
              <a:gd name="connsiteY0" fmla="*/ 4198 h 278007"/>
              <a:gd name="connsiteX1" fmla="*/ 147659 w 260718"/>
              <a:gd name="connsiteY1" fmla="*/ 32773 h 278007"/>
              <a:gd name="connsiteX2" fmla="*/ 252434 w 260718"/>
              <a:gd name="connsiteY2" fmla="*/ 262960 h 278007"/>
              <a:gd name="connsiteX3" fmla="*/ 244497 w 260718"/>
              <a:gd name="connsiteY3" fmla="*/ 239148 h 278007"/>
              <a:gd name="connsiteX4" fmla="*/ 168297 w 260718"/>
              <a:gd name="connsiteY4" fmla="*/ 104210 h 278007"/>
              <a:gd name="connsiteX5" fmla="*/ 136547 w 260718"/>
              <a:gd name="connsiteY5" fmla="*/ 58173 h 278007"/>
              <a:gd name="connsiteX6" fmla="*/ 22 w 260718"/>
              <a:gd name="connsiteY6" fmla="*/ 4198 h 27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718" h="278007">
                <a:moveTo>
                  <a:pt x="22" y="4198"/>
                </a:moveTo>
                <a:cubicBezTo>
                  <a:pt x="1874" y="-35"/>
                  <a:pt x="105591" y="-10354"/>
                  <a:pt x="147659" y="32773"/>
                </a:cubicBezTo>
                <a:cubicBezTo>
                  <a:pt x="189727" y="75900"/>
                  <a:pt x="236294" y="228564"/>
                  <a:pt x="252434" y="262960"/>
                </a:cubicBezTo>
                <a:cubicBezTo>
                  <a:pt x="268574" y="297356"/>
                  <a:pt x="258520" y="265606"/>
                  <a:pt x="244497" y="239148"/>
                </a:cubicBezTo>
                <a:cubicBezTo>
                  <a:pt x="230474" y="212690"/>
                  <a:pt x="186289" y="134372"/>
                  <a:pt x="168297" y="104210"/>
                </a:cubicBezTo>
                <a:cubicBezTo>
                  <a:pt x="150305" y="74048"/>
                  <a:pt x="161682" y="74312"/>
                  <a:pt x="136547" y="58173"/>
                </a:cubicBezTo>
                <a:cubicBezTo>
                  <a:pt x="111412" y="42034"/>
                  <a:pt x="-1830" y="8431"/>
                  <a:pt x="22" y="4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F198A9A2-6576-4CA8-B9CE-3B6BAE1B36F1}"/>
              </a:ext>
            </a:extLst>
          </p:cNvPr>
          <p:cNvSpPr/>
          <p:nvPr/>
        </p:nvSpPr>
        <p:spPr>
          <a:xfrm>
            <a:off x="3576384" y="2066339"/>
            <a:ext cx="98280" cy="303596"/>
          </a:xfrm>
          <a:custGeom>
            <a:avLst/>
            <a:gdLst>
              <a:gd name="connsiteX0" fmla="*/ 254 w 98280"/>
              <a:gd name="connsiteY0" fmla="*/ 586 h 303596"/>
              <a:gd name="connsiteX1" fmla="*/ 66929 w 98280"/>
              <a:gd name="connsiteY1" fmla="*/ 111711 h 303596"/>
              <a:gd name="connsiteX2" fmla="*/ 89154 w 98280"/>
              <a:gd name="connsiteY2" fmla="*/ 297449 h 303596"/>
              <a:gd name="connsiteX3" fmla="*/ 92329 w 98280"/>
              <a:gd name="connsiteY3" fmla="*/ 249824 h 303596"/>
              <a:gd name="connsiteX4" fmla="*/ 93916 w 98280"/>
              <a:gd name="connsiteY4" fmla="*/ 157749 h 303596"/>
              <a:gd name="connsiteX5" fmla="*/ 254 w 98280"/>
              <a:gd name="connsiteY5" fmla="*/ 586 h 30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80" h="303596">
                <a:moveTo>
                  <a:pt x="254" y="586"/>
                </a:moveTo>
                <a:cubicBezTo>
                  <a:pt x="-4244" y="-7087"/>
                  <a:pt x="52112" y="62234"/>
                  <a:pt x="66929" y="111711"/>
                </a:cubicBezTo>
                <a:cubicBezTo>
                  <a:pt x="81746" y="161188"/>
                  <a:pt x="84921" y="274430"/>
                  <a:pt x="89154" y="297449"/>
                </a:cubicBezTo>
                <a:cubicBezTo>
                  <a:pt x="93387" y="320468"/>
                  <a:pt x="91535" y="273107"/>
                  <a:pt x="92329" y="249824"/>
                </a:cubicBezTo>
                <a:cubicBezTo>
                  <a:pt x="93123" y="226541"/>
                  <a:pt x="104235" y="196114"/>
                  <a:pt x="93916" y="157749"/>
                </a:cubicBezTo>
                <a:cubicBezTo>
                  <a:pt x="83597" y="119384"/>
                  <a:pt x="4752" y="8259"/>
                  <a:pt x="254" y="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B6E349B6-F0F6-410C-9FB5-7CF0570874C2}"/>
              </a:ext>
            </a:extLst>
          </p:cNvPr>
          <p:cNvSpPr/>
          <p:nvPr/>
        </p:nvSpPr>
        <p:spPr>
          <a:xfrm>
            <a:off x="3401780" y="2847837"/>
            <a:ext cx="100042" cy="317651"/>
          </a:xfrm>
          <a:custGeom>
            <a:avLst/>
            <a:gdLst>
              <a:gd name="connsiteX0" fmla="*/ 97070 w 100042"/>
              <a:gd name="connsiteY0" fmla="*/ 138 h 317651"/>
              <a:gd name="connsiteX1" fmla="*/ 87545 w 100042"/>
              <a:gd name="connsiteY1" fmla="*/ 130313 h 317651"/>
              <a:gd name="connsiteX2" fmla="*/ 3408 w 100042"/>
              <a:gd name="connsiteY2" fmla="*/ 311288 h 317651"/>
              <a:gd name="connsiteX3" fmla="*/ 20870 w 100042"/>
              <a:gd name="connsiteY3" fmla="*/ 265251 h 317651"/>
              <a:gd name="connsiteX4" fmla="*/ 62145 w 100042"/>
              <a:gd name="connsiteY4" fmla="*/ 154126 h 317651"/>
              <a:gd name="connsiteX5" fmla="*/ 97070 w 100042"/>
              <a:gd name="connsiteY5" fmla="*/ 138 h 31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42" h="317651">
                <a:moveTo>
                  <a:pt x="97070" y="138"/>
                </a:moveTo>
                <a:cubicBezTo>
                  <a:pt x="101303" y="-3831"/>
                  <a:pt x="103155" y="78455"/>
                  <a:pt x="87545" y="130313"/>
                </a:cubicBezTo>
                <a:cubicBezTo>
                  <a:pt x="71935" y="182171"/>
                  <a:pt x="14520" y="288798"/>
                  <a:pt x="3408" y="311288"/>
                </a:cubicBezTo>
                <a:cubicBezTo>
                  <a:pt x="-7705" y="333778"/>
                  <a:pt x="11081" y="291445"/>
                  <a:pt x="20870" y="265251"/>
                </a:cubicBezTo>
                <a:cubicBezTo>
                  <a:pt x="30659" y="239057"/>
                  <a:pt x="49974" y="194607"/>
                  <a:pt x="62145" y="154126"/>
                </a:cubicBezTo>
                <a:cubicBezTo>
                  <a:pt x="74316" y="113645"/>
                  <a:pt x="92837" y="4107"/>
                  <a:pt x="97070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F023C74B-AE51-499B-BFDC-961861883BE4}"/>
              </a:ext>
            </a:extLst>
          </p:cNvPr>
          <p:cNvSpPr/>
          <p:nvPr/>
        </p:nvSpPr>
        <p:spPr>
          <a:xfrm>
            <a:off x="3200441" y="2957651"/>
            <a:ext cx="187005" cy="280458"/>
          </a:xfrm>
          <a:custGeom>
            <a:avLst/>
            <a:gdLst>
              <a:gd name="connsiteX0" fmla="*/ 184109 w 187005"/>
              <a:gd name="connsiteY0" fmla="*/ 1449 h 280458"/>
              <a:gd name="connsiteX1" fmla="*/ 165059 w 187005"/>
              <a:gd name="connsiteY1" fmla="*/ 93524 h 280458"/>
              <a:gd name="connsiteX2" fmla="*/ 7897 w 187005"/>
              <a:gd name="connsiteY2" fmla="*/ 274499 h 280458"/>
              <a:gd name="connsiteX3" fmla="*/ 36472 w 187005"/>
              <a:gd name="connsiteY3" fmla="*/ 230049 h 280458"/>
              <a:gd name="connsiteX4" fmla="*/ 149184 w 187005"/>
              <a:gd name="connsiteY4" fmla="*/ 161787 h 280458"/>
              <a:gd name="connsiteX5" fmla="*/ 184109 w 187005"/>
              <a:gd name="connsiteY5" fmla="*/ 1449 h 28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005" h="280458">
                <a:moveTo>
                  <a:pt x="184109" y="1449"/>
                </a:moveTo>
                <a:cubicBezTo>
                  <a:pt x="186755" y="-9928"/>
                  <a:pt x="194428" y="48016"/>
                  <a:pt x="165059" y="93524"/>
                </a:cubicBezTo>
                <a:cubicBezTo>
                  <a:pt x="135690" y="139032"/>
                  <a:pt x="29328" y="251745"/>
                  <a:pt x="7897" y="274499"/>
                </a:cubicBezTo>
                <a:cubicBezTo>
                  <a:pt x="-13534" y="297253"/>
                  <a:pt x="12924" y="248834"/>
                  <a:pt x="36472" y="230049"/>
                </a:cubicBezTo>
                <a:cubicBezTo>
                  <a:pt x="60020" y="211264"/>
                  <a:pt x="124578" y="194595"/>
                  <a:pt x="149184" y="161787"/>
                </a:cubicBezTo>
                <a:cubicBezTo>
                  <a:pt x="173790" y="128979"/>
                  <a:pt x="181463" y="12826"/>
                  <a:pt x="184109" y="1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5BA4DC00-AE12-4726-BB68-AEB61EBD5AD9}"/>
              </a:ext>
            </a:extLst>
          </p:cNvPr>
          <p:cNvSpPr/>
          <p:nvPr/>
        </p:nvSpPr>
        <p:spPr>
          <a:xfrm>
            <a:off x="3333544" y="2063741"/>
            <a:ext cx="102998" cy="365851"/>
          </a:xfrm>
          <a:custGeom>
            <a:avLst/>
            <a:gdLst>
              <a:gd name="connsiteX0" fmla="*/ 206 w 102998"/>
              <a:gd name="connsiteY0" fmla="*/ 9 h 365851"/>
              <a:gd name="connsiteX1" fmla="*/ 74819 w 102998"/>
              <a:gd name="connsiteY1" fmla="*/ 149234 h 365851"/>
              <a:gd name="connsiteX2" fmla="*/ 52594 w 102998"/>
              <a:gd name="connsiteY2" fmla="*/ 358784 h 365851"/>
              <a:gd name="connsiteX3" fmla="*/ 65294 w 102998"/>
              <a:gd name="connsiteY3" fmla="*/ 301634 h 365851"/>
              <a:gd name="connsiteX4" fmla="*/ 101806 w 102998"/>
              <a:gd name="connsiteY4" fmla="*/ 155584 h 365851"/>
              <a:gd name="connsiteX5" fmla="*/ 206 w 102998"/>
              <a:gd name="connsiteY5" fmla="*/ 9 h 36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98" h="365851">
                <a:moveTo>
                  <a:pt x="206" y="9"/>
                </a:moveTo>
                <a:cubicBezTo>
                  <a:pt x="-4292" y="-1049"/>
                  <a:pt x="66088" y="89438"/>
                  <a:pt x="74819" y="149234"/>
                </a:cubicBezTo>
                <a:cubicBezTo>
                  <a:pt x="83550" y="209030"/>
                  <a:pt x="54182" y="333384"/>
                  <a:pt x="52594" y="358784"/>
                </a:cubicBezTo>
                <a:cubicBezTo>
                  <a:pt x="51007" y="384184"/>
                  <a:pt x="57092" y="335500"/>
                  <a:pt x="65294" y="301634"/>
                </a:cubicBezTo>
                <a:cubicBezTo>
                  <a:pt x="73496" y="267768"/>
                  <a:pt x="110008" y="203209"/>
                  <a:pt x="101806" y="155584"/>
                </a:cubicBezTo>
                <a:cubicBezTo>
                  <a:pt x="93604" y="107959"/>
                  <a:pt x="4704" y="1067"/>
                  <a:pt x="20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C5FAF480-A914-4E84-A5AC-872B1DD43B28}"/>
              </a:ext>
            </a:extLst>
          </p:cNvPr>
          <p:cNvSpPr/>
          <p:nvPr/>
        </p:nvSpPr>
        <p:spPr>
          <a:xfrm>
            <a:off x="3536880" y="2302545"/>
            <a:ext cx="46213" cy="364221"/>
          </a:xfrm>
          <a:custGeom>
            <a:avLst/>
            <a:gdLst>
              <a:gd name="connsiteX0" fmla="*/ 70 w 46213"/>
              <a:gd name="connsiteY0" fmla="*/ 918 h 364221"/>
              <a:gd name="connsiteX1" fmla="*/ 46108 w 46213"/>
              <a:gd name="connsiteY1" fmla="*/ 99343 h 364221"/>
              <a:gd name="connsiteX2" fmla="*/ 12770 w 46213"/>
              <a:gd name="connsiteY2" fmla="*/ 353343 h 364221"/>
              <a:gd name="connsiteX3" fmla="*/ 15945 w 46213"/>
              <a:gd name="connsiteY3" fmla="*/ 300955 h 364221"/>
              <a:gd name="connsiteX4" fmla="*/ 34995 w 46213"/>
              <a:gd name="connsiteY4" fmla="*/ 148555 h 364221"/>
              <a:gd name="connsiteX5" fmla="*/ 70 w 46213"/>
              <a:gd name="connsiteY5" fmla="*/ 918 h 3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13" h="364221">
                <a:moveTo>
                  <a:pt x="70" y="918"/>
                </a:moveTo>
                <a:cubicBezTo>
                  <a:pt x="1922" y="-7284"/>
                  <a:pt x="43991" y="40606"/>
                  <a:pt x="46108" y="99343"/>
                </a:cubicBezTo>
                <a:cubicBezTo>
                  <a:pt x="48225" y="158080"/>
                  <a:pt x="17797" y="319741"/>
                  <a:pt x="12770" y="353343"/>
                </a:cubicBezTo>
                <a:cubicBezTo>
                  <a:pt x="7743" y="386945"/>
                  <a:pt x="12241" y="335086"/>
                  <a:pt x="15945" y="300955"/>
                </a:cubicBezTo>
                <a:cubicBezTo>
                  <a:pt x="19649" y="266824"/>
                  <a:pt x="36582" y="195386"/>
                  <a:pt x="34995" y="148555"/>
                </a:cubicBezTo>
                <a:cubicBezTo>
                  <a:pt x="33408" y="101724"/>
                  <a:pt x="-1782" y="9120"/>
                  <a:pt x="70" y="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AFAD4FE2-072E-4DCB-A407-E3300CBE8FD7}"/>
              </a:ext>
            </a:extLst>
          </p:cNvPr>
          <p:cNvSpPr/>
          <p:nvPr/>
        </p:nvSpPr>
        <p:spPr>
          <a:xfrm>
            <a:off x="3354141" y="2441547"/>
            <a:ext cx="72222" cy="241591"/>
          </a:xfrm>
          <a:custGeom>
            <a:avLst/>
            <a:gdLst>
              <a:gd name="connsiteX0" fmla="*/ 44697 w 72222"/>
              <a:gd name="connsiteY0" fmla="*/ 28 h 241591"/>
              <a:gd name="connsiteX1" fmla="*/ 51047 w 72222"/>
              <a:gd name="connsiteY1" fmla="*/ 127028 h 241591"/>
              <a:gd name="connsiteX2" fmla="*/ 247 w 72222"/>
              <a:gd name="connsiteY2" fmla="*/ 239741 h 241591"/>
              <a:gd name="connsiteX3" fmla="*/ 30409 w 72222"/>
              <a:gd name="connsiteY3" fmla="*/ 200053 h 241591"/>
              <a:gd name="connsiteX4" fmla="*/ 71684 w 72222"/>
              <a:gd name="connsiteY4" fmla="*/ 138141 h 241591"/>
              <a:gd name="connsiteX5" fmla="*/ 44697 w 72222"/>
              <a:gd name="connsiteY5" fmla="*/ 28 h 24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22" h="241591">
                <a:moveTo>
                  <a:pt x="44697" y="28"/>
                </a:moveTo>
                <a:cubicBezTo>
                  <a:pt x="41258" y="-1824"/>
                  <a:pt x="58455" y="87076"/>
                  <a:pt x="51047" y="127028"/>
                </a:cubicBezTo>
                <a:cubicBezTo>
                  <a:pt x="43639" y="166980"/>
                  <a:pt x="3687" y="227570"/>
                  <a:pt x="247" y="239741"/>
                </a:cubicBezTo>
                <a:cubicBezTo>
                  <a:pt x="-3193" y="251912"/>
                  <a:pt x="30409" y="200053"/>
                  <a:pt x="30409" y="200053"/>
                </a:cubicBezTo>
                <a:cubicBezTo>
                  <a:pt x="42315" y="183120"/>
                  <a:pt x="66922" y="170155"/>
                  <a:pt x="71684" y="138141"/>
                </a:cubicBezTo>
                <a:cubicBezTo>
                  <a:pt x="76446" y="106127"/>
                  <a:pt x="48136" y="1880"/>
                  <a:pt x="44697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397358F5-6642-4356-AFF7-8705E9AD2939}"/>
              </a:ext>
            </a:extLst>
          </p:cNvPr>
          <p:cNvSpPr/>
          <p:nvPr/>
        </p:nvSpPr>
        <p:spPr>
          <a:xfrm>
            <a:off x="3470242" y="2293925"/>
            <a:ext cx="113698" cy="426247"/>
          </a:xfrm>
          <a:custGeom>
            <a:avLst/>
            <a:gdLst>
              <a:gd name="connsiteX0" fmla="*/ 38133 w 113698"/>
              <a:gd name="connsiteY0" fmla="*/ 13 h 426247"/>
              <a:gd name="connsiteX1" fmla="*/ 7971 w 113698"/>
              <a:gd name="connsiteY1" fmla="*/ 134950 h 426247"/>
              <a:gd name="connsiteX2" fmla="*/ 107983 w 113698"/>
              <a:gd name="connsiteY2" fmla="*/ 411175 h 426247"/>
              <a:gd name="connsiteX3" fmla="*/ 92108 w 113698"/>
              <a:gd name="connsiteY3" fmla="*/ 373075 h 426247"/>
              <a:gd name="connsiteX4" fmla="*/ 14321 w 113698"/>
              <a:gd name="connsiteY4" fmla="*/ 231788 h 426247"/>
              <a:gd name="connsiteX5" fmla="*/ 33 w 113698"/>
              <a:gd name="connsiteY5" fmla="*/ 127013 h 426247"/>
              <a:gd name="connsiteX6" fmla="*/ 38133 w 113698"/>
              <a:gd name="connsiteY6" fmla="*/ 13 h 42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698" h="426247">
                <a:moveTo>
                  <a:pt x="38133" y="13"/>
                </a:moveTo>
                <a:cubicBezTo>
                  <a:pt x="39456" y="1336"/>
                  <a:pt x="-3671" y="66423"/>
                  <a:pt x="7971" y="134950"/>
                </a:cubicBezTo>
                <a:cubicBezTo>
                  <a:pt x="19613" y="203477"/>
                  <a:pt x="93960" y="371488"/>
                  <a:pt x="107983" y="411175"/>
                </a:cubicBezTo>
                <a:cubicBezTo>
                  <a:pt x="122006" y="450863"/>
                  <a:pt x="107718" y="402973"/>
                  <a:pt x="92108" y="373075"/>
                </a:cubicBezTo>
                <a:cubicBezTo>
                  <a:pt x="76498" y="343177"/>
                  <a:pt x="29667" y="272798"/>
                  <a:pt x="14321" y="231788"/>
                </a:cubicBezTo>
                <a:cubicBezTo>
                  <a:pt x="-1025" y="190778"/>
                  <a:pt x="1356" y="162203"/>
                  <a:pt x="33" y="127013"/>
                </a:cubicBezTo>
                <a:cubicBezTo>
                  <a:pt x="-1290" y="91823"/>
                  <a:pt x="36810" y="-1310"/>
                  <a:pt x="3813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54D442B7-02DE-4F71-8537-39F52A43EDA0}"/>
              </a:ext>
            </a:extLst>
          </p:cNvPr>
          <p:cNvSpPr/>
          <p:nvPr/>
        </p:nvSpPr>
        <p:spPr>
          <a:xfrm>
            <a:off x="3462186" y="2587569"/>
            <a:ext cx="88483" cy="239487"/>
          </a:xfrm>
          <a:custGeom>
            <a:avLst/>
            <a:gdLst>
              <a:gd name="connsiteX0" fmla="*/ 152 w 88483"/>
              <a:gd name="connsiteY0" fmla="*/ 56 h 239487"/>
              <a:gd name="connsiteX1" fmla="*/ 63652 w 88483"/>
              <a:gd name="connsiteY1" fmla="*/ 114356 h 239487"/>
              <a:gd name="connsiteX2" fmla="*/ 68414 w 88483"/>
              <a:gd name="connsiteY2" fmla="*/ 238181 h 239487"/>
              <a:gd name="connsiteX3" fmla="*/ 77939 w 88483"/>
              <a:gd name="connsiteY3" fmla="*/ 174681 h 239487"/>
              <a:gd name="connsiteX4" fmla="*/ 84289 w 88483"/>
              <a:gd name="connsiteY4" fmla="*/ 100069 h 239487"/>
              <a:gd name="connsiteX5" fmla="*/ 152 w 88483"/>
              <a:gd name="connsiteY5" fmla="*/ 56 h 23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83" h="239487">
                <a:moveTo>
                  <a:pt x="152" y="56"/>
                </a:moveTo>
                <a:cubicBezTo>
                  <a:pt x="-3287" y="2437"/>
                  <a:pt x="52275" y="74669"/>
                  <a:pt x="63652" y="114356"/>
                </a:cubicBezTo>
                <a:cubicBezTo>
                  <a:pt x="75029" y="154044"/>
                  <a:pt x="66033" y="228127"/>
                  <a:pt x="68414" y="238181"/>
                </a:cubicBezTo>
                <a:cubicBezTo>
                  <a:pt x="70795" y="248235"/>
                  <a:pt x="75293" y="197700"/>
                  <a:pt x="77939" y="174681"/>
                </a:cubicBezTo>
                <a:cubicBezTo>
                  <a:pt x="80585" y="151662"/>
                  <a:pt x="95666" y="129438"/>
                  <a:pt x="84289" y="100069"/>
                </a:cubicBezTo>
                <a:cubicBezTo>
                  <a:pt x="72912" y="70700"/>
                  <a:pt x="3591" y="-2325"/>
                  <a:pt x="152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6B3FB581-279F-43DA-9D12-E6FD429286B3}"/>
              </a:ext>
            </a:extLst>
          </p:cNvPr>
          <p:cNvSpPr/>
          <p:nvPr/>
        </p:nvSpPr>
        <p:spPr>
          <a:xfrm>
            <a:off x="3431278" y="2650751"/>
            <a:ext cx="81698" cy="240115"/>
          </a:xfrm>
          <a:custGeom>
            <a:avLst/>
            <a:gdLst>
              <a:gd name="connsiteX0" fmla="*/ 897 w 81698"/>
              <a:gd name="connsiteY0" fmla="*/ 374 h 240115"/>
              <a:gd name="connsiteX1" fmla="*/ 37410 w 81698"/>
              <a:gd name="connsiteY1" fmla="*/ 86099 h 240115"/>
              <a:gd name="connsiteX2" fmla="*/ 69160 w 81698"/>
              <a:gd name="connsiteY2" fmla="*/ 168649 h 240115"/>
              <a:gd name="connsiteX3" fmla="*/ 56460 w 81698"/>
              <a:gd name="connsiteY3" fmla="*/ 240087 h 240115"/>
              <a:gd name="connsiteX4" fmla="*/ 75510 w 81698"/>
              <a:gd name="connsiteY4" fmla="*/ 176587 h 240115"/>
              <a:gd name="connsiteX5" fmla="*/ 77097 w 81698"/>
              <a:gd name="connsiteY5" fmla="*/ 121024 h 240115"/>
              <a:gd name="connsiteX6" fmla="*/ 897 w 81698"/>
              <a:gd name="connsiteY6" fmla="*/ 374 h 24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98" h="240115">
                <a:moveTo>
                  <a:pt x="897" y="374"/>
                </a:moveTo>
                <a:cubicBezTo>
                  <a:pt x="-5718" y="-5447"/>
                  <a:pt x="26033" y="58053"/>
                  <a:pt x="37410" y="86099"/>
                </a:cubicBezTo>
                <a:cubicBezTo>
                  <a:pt x="48787" y="114145"/>
                  <a:pt x="65985" y="142984"/>
                  <a:pt x="69160" y="168649"/>
                </a:cubicBezTo>
                <a:cubicBezTo>
                  <a:pt x="72335" y="194314"/>
                  <a:pt x="55402" y="238764"/>
                  <a:pt x="56460" y="240087"/>
                </a:cubicBezTo>
                <a:cubicBezTo>
                  <a:pt x="57518" y="241410"/>
                  <a:pt x="72071" y="196431"/>
                  <a:pt x="75510" y="176587"/>
                </a:cubicBezTo>
                <a:cubicBezTo>
                  <a:pt x="78950" y="156743"/>
                  <a:pt x="86622" y="148011"/>
                  <a:pt x="77097" y="121024"/>
                </a:cubicBezTo>
                <a:cubicBezTo>
                  <a:pt x="67572" y="94037"/>
                  <a:pt x="7512" y="6195"/>
                  <a:pt x="897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C088D869-BE2A-4D76-B5CB-8393FF61BF8F}"/>
              </a:ext>
            </a:extLst>
          </p:cNvPr>
          <p:cNvSpPr/>
          <p:nvPr/>
        </p:nvSpPr>
        <p:spPr>
          <a:xfrm>
            <a:off x="3325139" y="2701920"/>
            <a:ext cx="98417" cy="285685"/>
          </a:xfrm>
          <a:custGeom>
            <a:avLst/>
            <a:gdLst>
              <a:gd name="connsiteX0" fmla="*/ 65761 w 98417"/>
              <a:gd name="connsiteY0" fmla="*/ 5 h 285685"/>
              <a:gd name="connsiteX1" fmla="*/ 72111 w 98417"/>
              <a:gd name="connsiteY1" fmla="*/ 128593 h 285685"/>
              <a:gd name="connsiteX2" fmla="*/ 2261 w 98417"/>
              <a:gd name="connsiteY2" fmla="*/ 280993 h 285685"/>
              <a:gd name="connsiteX3" fmla="*/ 24486 w 98417"/>
              <a:gd name="connsiteY3" fmla="*/ 236543 h 285685"/>
              <a:gd name="connsiteX4" fmla="*/ 97511 w 98417"/>
              <a:gd name="connsiteY4" fmla="*/ 133355 h 285685"/>
              <a:gd name="connsiteX5" fmla="*/ 65761 w 98417"/>
              <a:gd name="connsiteY5" fmla="*/ 5 h 28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17" h="285685">
                <a:moveTo>
                  <a:pt x="65761" y="5"/>
                </a:moveTo>
                <a:cubicBezTo>
                  <a:pt x="61528" y="-789"/>
                  <a:pt x="82694" y="81762"/>
                  <a:pt x="72111" y="128593"/>
                </a:cubicBezTo>
                <a:cubicBezTo>
                  <a:pt x="61528" y="175424"/>
                  <a:pt x="10198" y="263001"/>
                  <a:pt x="2261" y="280993"/>
                </a:cubicBezTo>
                <a:cubicBezTo>
                  <a:pt x="-5677" y="298985"/>
                  <a:pt x="8611" y="261149"/>
                  <a:pt x="24486" y="236543"/>
                </a:cubicBezTo>
                <a:cubicBezTo>
                  <a:pt x="40361" y="211937"/>
                  <a:pt x="90632" y="166957"/>
                  <a:pt x="97511" y="133355"/>
                </a:cubicBezTo>
                <a:cubicBezTo>
                  <a:pt x="104390" y="99753"/>
                  <a:pt x="69994" y="799"/>
                  <a:pt x="6576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01B1D283-843E-464B-A150-8E41E7AC7179}"/>
              </a:ext>
            </a:extLst>
          </p:cNvPr>
          <p:cNvSpPr/>
          <p:nvPr/>
        </p:nvSpPr>
        <p:spPr>
          <a:xfrm>
            <a:off x="3334333" y="3003545"/>
            <a:ext cx="102264" cy="292906"/>
          </a:xfrm>
          <a:custGeom>
            <a:avLst/>
            <a:gdLst>
              <a:gd name="connsiteX0" fmla="*/ 85142 w 102264"/>
              <a:gd name="connsiteY0" fmla="*/ 5 h 292906"/>
              <a:gd name="connsiteX1" fmla="*/ 77205 w 102264"/>
              <a:gd name="connsiteY1" fmla="*/ 128593 h 292906"/>
              <a:gd name="connsiteX2" fmla="*/ 2592 w 102264"/>
              <a:gd name="connsiteY2" fmla="*/ 288930 h 292906"/>
              <a:gd name="connsiteX3" fmla="*/ 24817 w 102264"/>
              <a:gd name="connsiteY3" fmla="*/ 234955 h 292906"/>
              <a:gd name="connsiteX4" fmla="*/ 99430 w 102264"/>
              <a:gd name="connsiteY4" fmla="*/ 133355 h 292906"/>
              <a:gd name="connsiteX5" fmla="*/ 85142 w 102264"/>
              <a:gd name="connsiteY5" fmla="*/ 5 h 29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264" h="292906">
                <a:moveTo>
                  <a:pt x="85142" y="5"/>
                </a:moveTo>
                <a:cubicBezTo>
                  <a:pt x="81438" y="-789"/>
                  <a:pt x="90963" y="80439"/>
                  <a:pt x="77205" y="128593"/>
                </a:cubicBezTo>
                <a:cubicBezTo>
                  <a:pt x="63447" y="176747"/>
                  <a:pt x="11323" y="271203"/>
                  <a:pt x="2592" y="288930"/>
                </a:cubicBezTo>
                <a:cubicBezTo>
                  <a:pt x="-6139" y="306657"/>
                  <a:pt x="8677" y="260884"/>
                  <a:pt x="24817" y="234955"/>
                </a:cubicBezTo>
                <a:cubicBezTo>
                  <a:pt x="40957" y="209026"/>
                  <a:pt x="89111" y="169338"/>
                  <a:pt x="99430" y="133355"/>
                </a:cubicBezTo>
                <a:cubicBezTo>
                  <a:pt x="109749" y="97372"/>
                  <a:pt x="88846" y="799"/>
                  <a:pt x="8514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C5E1717C-281D-46D8-9930-8B6FE26A1D79}"/>
              </a:ext>
            </a:extLst>
          </p:cNvPr>
          <p:cNvSpPr/>
          <p:nvPr/>
        </p:nvSpPr>
        <p:spPr>
          <a:xfrm>
            <a:off x="3406566" y="2733655"/>
            <a:ext cx="67099" cy="252721"/>
          </a:xfrm>
          <a:custGeom>
            <a:avLst/>
            <a:gdLst>
              <a:gd name="connsiteX0" fmla="*/ 28784 w 67099"/>
              <a:gd name="connsiteY0" fmla="*/ 20 h 252721"/>
              <a:gd name="connsiteX1" fmla="*/ 51009 w 67099"/>
              <a:gd name="connsiteY1" fmla="*/ 131783 h 252721"/>
              <a:gd name="connsiteX2" fmla="*/ 1797 w 67099"/>
              <a:gd name="connsiteY2" fmla="*/ 249258 h 252721"/>
              <a:gd name="connsiteX3" fmla="*/ 16084 w 67099"/>
              <a:gd name="connsiteY3" fmla="*/ 212745 h 252721"/>
              <a:gd name="connsiteX4" fmla="*/ 66884 w 67099"/>
              <a:gd name="connsiteY4" fmla="*/ 122258 h 252721"/>
              <a:gd name="connsiteX5" fmla="*/ 28784 w 67099"/>
              <a:gd name="connsiteY5" fmla="*/ 20 h 25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99" h="252721">
                <a:moveTo>
                  <a:pt x="28784" y="20"/>
                </a:moveTo>
                <a:cubicBezTo>
                  <a:pt x="26138" y="1608"/>
                  <a:pt x="55507" y="90243"/>
                  <a:pt x="51009" y="131783"/>
                </a:cubicBezTo>
                <a:cubicBezTo>
                  <a:pt x="46511" y="173323"/>
                  <a:pt x="7618" y="235764"/>
                  <a:pt x="1797" y="249258"/>
                </a:cubicBezTo>
                <a:cubicBezTo>
                  <a:pt x="-4024" y="262752"/>
                  <a:pt x="5236" y="233912"/>
                  <a:pt x="16084" y="212745"/>
                </a:cubicBezTo>
                <a:cubicBezTo>
                  <a:pt x="26932" y="191578"/>
                  <a:pt x="63444" y="155596"/>
                  <a:pt x="66884" y="122258"/>
                </a:cubicBezTo>
                <a:cubicBezTo>
                  <a:pt x="70324" y="88920"/>
                  <a:pt x="31430" y="-1568"/>
                  <a:pt x="28784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257BDD27-D2BD-47BB-B230-5A26EF761C47}"/>
              </a:ext>
            </a:extLst>
          </p:cNvPr>
          <p:cNvSpPr/>
          <p:nvPr/>
        </p:nvSpPr>
        <p:spPr>
          <a:xfrm>
            <a:off x="3245707" y="3074873"/>
            <a:ext cx="138347" cy="217352"/>
          </a:xfrm>
          <a:custGeom>
            <a:avLst/>
            <a:gdLst>
              <a:gd name="connsiteX0" fmla="*/ 135668 w 138347"/>
              <a:gd name="connsiteY0" fmla="*/ 115 h 217352"/>
              <a:gd name="connsiteX1" fmla="*/ 119793 w 138347"/>
              <a:gd name="connsiteY1" fmla="*/ 85840 h 217352"/>
              <a:gd name="connsiteX2" fmla="*/ 2318 w 138347"/>
              <a:gd name="connsiteY2" fmla="*/ 214427 h 217352"/>
              <a:gd name="connsiteX3" fmla="*/ 48356 w 138347"/>
              <a:gd name="connsiteY3" fmla="*/ 169977 h 217352"/>
              <a:gd name="connsiteX4" fmla="*/ 129318 w 138347"/>
              <a:gd name="connsiteY4" fmla="*/ 103302 h 217352"/>
              <a:gd name="connsiteX5" fmla="*/ 135668 w 138347"/>
              <a:gd name="connsiteY5" fmla="*/ 115 h 21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347" h="217352">
                <a:moveTo>
                  <a:pt x="135668" y="115"/>
                </a:moveTo>
                <a:cubicBezTo>
                  <a:pt x="134081" y="-2795"/>
                  <a:pt x="142018" y="50121"/>
                  <a:pt x="119793" y="85840"/>
                </a:cubicBezTo>
                <a:cubicBezTo>
                  <a:pt x="97568" y="121559"/>
                  <a:pt x="14224" y="200404"/>
                  <a:pt x="2318" y="214427"/>
                </a:cubicBezTo>
                <a:cubicBezTo>
                  <a:pt x="-9588" y="228450"/>
                  <a:pt x="27189" y="188498"/>
                  <a:pt x="48356" y="169977"/>
                </a:cubicBezTo>
                <a:cubicBezTo>
                  <a:pt x="69523" y="151456"/>
                  <a:pt x="115295" y="128437"/>
                  <a:pt x="129318" y="103302"/>
                </a:cubicBezTo>
                <a:cubicBezTo>
                  <a:pt x="143341" y="78167"/>
                  <a:pt x="137255" y="3025"/>
                  <a:pt x="135668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C2BD5D31-60DE-4964-AF8E-D543389C88D6}"/>
              </a:ext>
            </a:extLst>
          </p:cNvPr>
          <p:cNvSpPr/>
          <p:nvPr/>
        </p:nvSpPr>
        <p:spPr>
          <a:xfrm>
            <a:off x="2398629" y="2811433"/>
            <a:ext cx="186585" cy="346097"/>
          </a:xfrm>
          <a:custGeom>
            <a:avLst/>
            <a:gdLst>
              <a:gd name="connsiteX0" fmla="*/ 31834 w 186585"/>
              <a:gd name="connsiteY0" fmla="*/ 30 h 346097"/>
              <a:gd name="connsiteX1" fmla="*/ 6434 w 186585"/>
              <a:gd name="connsiteY1" fmla="*/ 114330 h 346097"/>
              <a:gd name="connsiteX2" fmla="*/ 174709 w 186585"/>
              <a:gd name="connsiteY2" fmla="*/ 333405 h 346097"/>
              <a:gd name="connsiteX3" fmla="*/ 158834 w 186585"/>
              <a:gd name="connsiteY3" fmla="*/ 308005 h 346097"/>
              <a:gd name="connsiteX4" fmla="*/ 47709 w 186585"/>
              <a:gd name="connsiteY4" fmla="*/ 209580 h 346097"/>
              <a:gd name="connsiteX5" fmla="*/ 1671 w 186585"/>
              <a:gd name="connsiteY5" fmla="*/ 123855 h 346097"/>
              <a:gd name="connsiteX6" fmla="*/ 31834 w 186585"/>
              <a:gd name="connsiteY6" fmla="*/ 30 h 34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585" h="346097">
                <a:moveTo>
                  <a:pt x="31834" y="30"/>
                </a:moveTo>
                <a:cubicBezTo>
                  <a:pt x="32628" y="-1557"/>
                  <a:pt x="-17378" y="58768"/>
                  <a:pt x="6434" y="114330"/>
                </a:cubicBezTo>
                <a:cubicBezTo>
                  <a:pt x="30246" y="169892"/>
                  <a:pt x="149309" y="301126"/>
                  <a:pt x="174709" y="333405"/>
                </a:cubicBezTo>
                <a:cubicBezTo>
                  <a:pt x="200109" y="365684"/>
                  <a:pt x="180001" y="328643"/>
                  <a:pt x="158834" y="308005"/>
                </a:cubicBezTo>
                <a:cubicBezTo>
                  <a:pt x="137667" y="287368"/>
                  <a:pt x="73903" y="240272"/>
                  <a:pt x="47709" y="209580"/>
                </a:cubicBezTo>
                <a:cubicBezTo>
                  <a:pt x="21515" y="178888"/>
                  <a:pt x="7227" y="154811"/>
                  <a:pt x="1671" y="123855"/>
                </a:cubicBezTo>
                <a:cubicBezTo>
                  <a:pt x="-3885" y="92899"/>
                  <a:pt x="31040" y="1617"/>
                  <a:pt x="3183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DDBCA6B7-4C12-46F8-A318-1110C58EBD31}"/>
              </a:ext>
            </a:extLst>
          </p:cNvPr>
          <p:cNvSpPr/>
          <p:nvPr/>
        </p:nvSpPr>
        <p:spPr>
          <a:xfrm>
            <a:off x="2441787" y="2368484"/>
            <a:ext cx="139522" cy="294632"/>
          </a:xfrm>
          <a:custGeom>
            <a:avLst/>
            <a:gdLst>
              <a:gd name="connsiteX0" fmla="*/ 139488 w 139522"/>
              <a:gd name="connsiteY0" fmla="*/ 1654 h 294632"/>
              <a:gd name="connsiteX1" fmla="*/ 39476 w 139522"/>
              <a:gd name="connsiteY1" fmla="*/ 122304 h 294632"/>
              <a:gd name="connsiteX2" fmla="*/ 2963 w 139522"/>
              <a:gd name="connsiteY2" fmla="*/ 290579 h 294632"/>
              <a:gd name="connsiteX3" fmla="*/ 4551 w 139522"/>
              <a:gd name="connsiteY3" fmla="*/ 233429 h 294632"/>
              <a:gd name="connsiteX4" fmla="*/ 23601 w 139522"/>
              <a:gd name="connsiteY4" fmla="*/ 133416 h 294632"/>
              <a:gd name="connsiteX5" fmla="*/ 50588 w 139522"/>
              <a:gd name="connsiteY5" fmla="*/ 57216 h 294632"/>
              <a:gd name="connsiteX6" fmla="*/ 139488 w 139522"/>
              <a:gd name="connsiteY6" fmla="*/ 1654 h 29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522" h="294632">
                <a:moveTo>
                  <a:pt x="139488" y="1654"/>
                </a:moveTo>
                <a:cubicBezTo>
                  <a:pt x="137636" y="12502"/>
                  <a:pt x="62230" y="74150"/>
                  <a:pt x="39476" y="122304"/>
                </a:cubicBezTo>
                <a:cubicBezTo>
                  <a:pt x="16722" y="170458"/>
                  <a:pt x="8784" y="272058"/>
                  <a:pt x="2963" y="290579"/>
                </a:cubicBezTo>
                <a:cubicBezTo>
                  <a:pt x="-2858" y="309100"/>
                  <a:pt x="1111" y="259623"/>
                  <a:pt x="4551" y="233429"/>
                </a:cubicBezTo>
                <a:cubicBezTo>
                  <a:pt x="7991" y="207235"/>
                  <a:pt x="15928" y="162785"/>
                  <a:pt x="23601" y="133416"/>
                </a:cubicBezTo>
                <a:cubicBezTo>
                  <a:pt x="31274" y="104047"/>
                  <a:pt x="33126" y="78383"/>
                  <a:pt x="50588" y="57216"/>
                </a:cubicBezTo>
                <a:cubicBezTo>
                  <a:pt x="68050" y="36049"/>
                  <a:pt x="141340" y="-9194"/>
                  <a:pt x="139488" y="1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823B88A2-58ED-4475-A87B-00192CF0A09F}"/>
              </a:ext>
            </a:extLst>
          </p:cNvPr>
          <p:cNvSpPr/>
          <p:nvPr/>
        </p:nvSpPr>
        <p:spPr>
          <a:xfrm>
            <a:off x="2245895" y="2150458"/>
            <a:ext cx="115178" cy="441414"/>
          </a:xfrm>
          <a:custGeom>
            <a:avLst/>
            <a:gdLst>
              <a:gd name="connsiteX0" fmla="*/ 114718 w 115178"/>
              <a:gd name="connsiteY0" fmla="*/ 605 h 441414"/>
              <a:gd name="connsiteX1" fmla="*/ 41693 w 115178"/>
              <a:gd name="connsiteY1" fmla="*/ 135542 h 441414"/>
              <a:gd name="connsiteX2" fmla="*/ 36930 w 115178"/>
              <a:gd name="connsiteY2" fmla="*/ 429230 h 441414"/>
              <a:gd name="connsiteX3" fmla="*/ 36930 w 115178"/>
              <a:gd name="connsiteY3" fmla="*/ 365730 h 441414"/>
              <a:gd name="connsiteX4" fmla="*/ 2005 w 115178"/>
              <a:gd name="connsiteY4" fmla="*/ 183167 h 441414"/>
              <a:gd name="connsiteX5" fmla="*/ 114718 w 115178"/>
              <a:gd name="connsiteY5" fmla="*/ 605 h 44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178" h="441414">
                <a:moveTo>
                  <a:pt x="114718" y="605"/>
                </a:moveTo>
                <a:cubicBezTo>
                  <a:pt x="121333" y="-7332"/>
                  <a:pt x="54658" y="64105"/>
                  <a:pt x="41693" y="135542"/>
                </a:cubicBezTo>
                <a:cubicBezTo>
                  <a:pt x="28728" y="206980"/>
                  <a:pt x="37724" y="390865"/>
                  <a:pt x="36930" y="429230"/>
                </a:cubicBezTo>
                <a:cubicBezTo>
                  <a:pt x="36136" y="467595"/>
                  <a:pt x="42751" y="406741"/>
                  <a:pt x="36930" y="365730"/>
                </a:cubicBezTo>
                <a:cubicBezTo>
                  <a:pt x="31109" y="324719"/>
                  <a:pt x="-9372" y="242169"/>
                  <a:pt x="2005" y="183167"/>
                </a:cubicBezTo>
                <a:cubicBezTo>
                  <a:pt x="13382" y="124165"/>
                  <a:pt x="108103" y="8542"/>
                  <a:pt x="114718" y="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8C85D611-C214-448B-A9A2-53A787FDE612}"/>
              </a:ext>
            </a:extLst>
          </p:cNvPr>
          <p:cNvSpPr/>
          <p:nvPr/>
        </p:nvSpPr>
        <p:spPr>
          <a:xfrm>
            <a:off x="2450939" y="2323178"/>
            <a:ext cx="312113" cy="769303"/>
          </a:xfrm>
          <a:custGeom>
            <a:avLst/>
            <a:gdLst>
              <a:gd name="connsiteX0" fmla="*/ 311311 w 312113"/>
              <a:gd name="connsiteY0" fmla="*/ 2510 h 769303"/>
              <a:gd name="connsiteX1" fmla="*/ 243049 w 312113"/>
              <a:gd name="connsiteY1" fmla="*/ 99347 h 769303"/>
              <a:gd name="connsiteX2" fmla="*/ 193836 w 312113"/>
              <a:gd name="connsiteY2" fmla="*/ 293022 h 769303"/>
              <a:gd name="connsiteX3" fmla="*/ 212886 w 312113"/>
              <a:gd name="connsiteY3" fmla="*/ 140622 h 769303"/>
              <a:gd name="connsiteX4" fmla="*/ 177961 w 312113"/>
              <a:gd name="connsiteY4" fmla="*/ 408910 h 769303"/>
              <a:gd name="connsiteX5" fmla="*/ 189074 w 312113"/>
              <a:gd name="connsiteY5" fmla="*/ 197772 h 769303"/>
              <a:gd name="connsiteX6" fmla="*/ 128749 w 312113"/>
              <a:gd name="connsiteY6" fmla="*/ 494635 h 769303"/>
              <a:gd name="connsiteX7" fmla="*/ 162086 w 312113"/>
              <a:gd name="connsiteY7" fmla="*/ 267622 h 769303"/>
              <a:gd name="connsiteX8" fmla="*/ 103349 w 312113"/>
              <a:gd name="connsiteY8" fmla="*/ 542260 h 769303"/>
              <a:gd name="connsiteX9" fmla="*/ 111286 w 312113"/>
              <a:gd name="connsiteY9" fmla="*/ 388272 h 769303"/>
              <a:gd name="connsiteX10" fmla="*/ 106524 w 312113"/>
              <a:gd name="connsiteY10" fmla="*/ 623222 h 769303"/>
              <a:gd name="connsiteX11" fmla="*/ 109699 w 312113"/>
              <a:gd name="connsiteY11" fmla="*/ 588297 h 769303"/>
              <a:gd name="connsiteX12" fmla="*/ 216061 w 312113"/>
              <a:gd name="connsiteY12" fmla="*/ 764510 h 769303"/>
              <a:gd name="connsiteX13" fmla="*/ 122399 w 312113"/>
              <a:gd name="connsiteY13" fmla="*/ 642272 h 769303"/>
              <a:gd name="connsiteX14" fmla="*/ 212886 w 312113"/>
              <a:gd name="connsiteY14" fmla="*/ 766097 h 769303"/>
              <a:gd name="connsiteX15" fmla="*/ 117636 w 312113"/>
              <a:gd name="connsiteY15" fmla="*/ 664497 h 769303"/>
              <a:gd name="connsiteX16" fmla="*/ 201774 w 312113"/>
              <a:gd name="connsiteY16" fmla="*/ 769272 h 769303"/>
              <a:gd name="connsiteX17" fmla="*/ 111286 w 312113"/>
              <a:gd name="connsiteY17" fmla="*/ 651797 h 769303"/>
              <a:gd name="connsiteX18" fmla="*/ 104936 w 312113"/>
              <a:gd name="connsiteY18" fmla="*/ 670847 h 769303"/>
              <a:gd name="connsiteX19" fmla="*/ 161 w 312113"/>
              <a:gd name="connsiteY19" fmla="*/ 437485 h 769303"/>
              <a:gd name="connsiteX20" fmla="*/ 131924 w 312113"/>
              <a:gd name="connsiteY20" fmla="*/ 189835 h 769303"/>
              <a:gd name="connsiteX21" fmla="*/ 193836 w 312113"/>
              <a:gd name="connsiteY21" fmla="*/ 43785 h 769303"/>
              <a:gd name="connsiteX22" fmla="*/ 311311 w 312113"/>
              <a:gd name="connsiteY22" fmla="*/ 2510 h 76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12113" h="769303">
                <a:moveTo>
                  <a:pt x="311311" y="2510"/>
                </a:moveTo>
                <a:cubicBezTo>
                  <a:pt x="319513" y="11770"/>
                  <a:pt x="262628" y="50928"/>
                  <a:pt x="243049" y="99347"/>
                </a:cubicBezTo>
                <a:cubicBezTo>
                  <a:pt x="223470" y="147766"/>
                  <a:pt x="198863" y="286143"/>
                  <a:pt x="193836" y="293022"/>
                </a:cubicBezTo>
                <a:cubicBezTo>
                  <a:pt x="188809" y="299901"/>
                  <a:pt x="215532" y="121307"/>
                  <a:pt x="212886" y="140622"/>
                </a:cubicBezTo>
                <a:cubicBezTo>
                  <a:pt x="210240" y="159937"/>
                  <a:pt x="181930" y="399385"/>
                  <a:pt x="177961" y="408910"/>
                </a:cubicBezTo>
                <a:cubicBezTo>
                  <a:pt x="173992" y="418435"/>
                  <a:pt x="197276" y="183485"/>
                  <a:pt x="189074" y="197772"/>
                </a:cubicBezTo>
                <a:cubicBezTo>
                  <a:pt x="180872" y="212059"/>
                  <a:pt x="133247" y="482993"/>
                  <a:pt x="128749" y="494635"/>
                </a:cubicBezTo>
                <a:cubicBezTo>
                  <a:pt x="124251" y="506277"/>
                  <a:pt x="166319" y="259685"/>
                  <a:pt x="162086" y="267622"/>
                </a:cubicBezTo>
                <a:cubicBezTo>
                  <a:pt x="157853" y="275559"/>
                  <a:pt x="111816" y="522152"/>
                  <a:pt x="103349" y="542260"/>
                </a:cubicBezTo>
                <a:cubicBezTo>
                  <a:pt x="94882" y="562368"/>
                  <a:pt x="110757" y="374778"/>
                  <a:pt x="111286" y="388272"/>
                </a:cubicBezTo>
                <a:cubicBezTo>
                  <a:pt x="111815" y="401766"/>
                  <a:pt x="106788" y="589885"/>
                  <a:pt x="106524" y="623222"/>
                </a:cubicBezTo>
                <a:cubicBezTo>
                  <a:pt x="106260" y="656559"/>
                  <a:pt x="91443" y="564749"/>
                  <a:pt x="109699" y="588297"/>
                </a:cubicBezTo>
                <a:cubicBezTo>
                  <a:pt x="127955" y="611845"/>
                  <a:pt x="213944" y="755514"/>
                  <a:pt x="216061" y="764510"/>
                </a:cubicBezTo>
                <a:cubicBezTo>
                  <a:pt x="218178" y="773506"/>
                  <a:pt x="122928" y="642008"/>
                  <a:pt x="122399" y="642272"/>
                </a:cubicBezTo>
                <a:cubicBezTo>
                  <a:pt x="121870" y="642537"/>
                  <a:pt x="213680" y="762393"/>
                  <a:pt x="212886" y="766097"/>
                </a:cubicBezTo>
                <a:cubicBezTo>
                  <a:pt x="212092" y="769801"/>
                  <a:pt x="119488" y="663968"/>
                  <a:pt x="117636" y="664497"/>
                </a:cubicBezTo>
                <a:cubicBezTo>
                  <a:pt x="115784" y="665026"/>
                  <a:pt x="202832" y="771389"/>
                  <a:pt x="201774" y="769272"/>
                </a:cubicBezTo>
                <a:cubicBezTo>
                  <a:pt x="200716" y="767155"/>
                  <a:pt x="127426" y="668201"/>
                  <a:pt x="111286" y="651797"/>
                </a:cubicBezTo>
                <a:cubicBezTo>
                  <a:pt x="95146" y="635393"/>
                  <a:pt x="123457" y="706566"/>
                  <a:pt x="104936" y="670847"/>
                </a:cubicBezTo>
                <a:cubicBezTo>
                  <a:pt x="86415" y="635128"/>
                  <a:pt x="-4337" y="517654"/>
                  <a:pt x="161" y="437485"/>
                </a:cubicBezTo>
                <a:cubicBezTo>
                  <a:pt x="4659" y="357316"/>
                  <a:pt x="99645" y="255452"/>
                  <a:pt x="131924" y="189835"/>
                </a:cubicBezTo>
                <a:cubicBezTo>
                  <a:pt x="164203" y="124218"/>
                  <a:pt x="164203" y="77387"/>
                  <a:pt x="193836" y="43785"/>
                </a:cubicBezTo>
                <a:cubicBezTo>
                  <a:pt x="223469" y="10183"/>
                  <a:pt x="303109" y="-6750"/>
                  <a:pt x="311311" y="251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64016D1F-6EDD-46CD-A931-858F27E4AB7E}"/>
              </a:ext>
            </a:extLst>
          </p:cNvPr>
          <p:cNvSpPr/>
          <p:nvPr/>
        </p:nvSpPr>
        <p:spPr>
          <a:xfrm>
            <a:off x="3190583" y="2847573"/>
            <a:ext cx="170455" cy="401776"/>
          </a:xfrm>
          <a:custGeom>
            <a:avLst/>
            <a:gdLst>
              <a:gd name="connsiteX0" fmla="*/ 165392 w 170455"/>
              <a:gd name="connsiteY0" fmla="*/ 3577 h 401776"/>
              <a:gd name="connsiteX1" fmla="*/ 78080 w 170455"/>
              <a:gd name="connsiteY1" fmla="*/ 225827 h 401776"/>
              <a:gd name="connsiteX2" fmla="*/ 146342 w 170455"/>
              <a:gd name="connsiteY2" fmla="*/ 67077 h 401776"/>
              <a:gd name="connsiteX3" fmla="*/ 49505 w 170455"/>
              <a:gd name="connsiteY3" fmla="*/ 286152 h 401776"/>
              <a:gd name="connsiteX4" fmla="*/ 97130 w 170455"/>
              <a:gd name="connsiteY4" fmla="*/ 224240 h 401776"/>
              <a:gd name="connsiteX5" fmla="*/ 292 w 170455"/>
              <a:gd name="connsiteY5" fmla="*/ 400452 h 401776"/>
              <a:gd name="connsiteX6" fmla="*/ 68555 w 170455"/>
              <a:gd name="connsiteY6" fmla="*/ 300440 h 401776"/>
              <a:gd name="connsiteX7" fmla="*/ 109830 w 170455"/>
              <a:gd name="connsiteY7" fmla="*/ 216302 h 401776"/>
              <a:gd name="connsiteX8" fmla="*/ 154280 w 170455"/>
              <a:gd name="connsiteY8" fmla="*/ 95652 h 401776"/>
              <a:gd name="connsiteX9" fmla="*/ 165392 w 170455"/>
              <a:gd name="connsiteY9" fmla="*/ 3577 h 40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455" h="401776">
                <a:moveTo>
                  <a:pt x="165392" y="3577"/>
                </a:moveTo>
                <a:cubicBezTo>
                  <a:pt x="152692" y="25273"/>
                  <a:pt x="81255" y="215244"/>
                  <a:pt x="78080" y="225827"/>
                </a:cubicBezTo>
                <a:cubicBezTo>
                  <a:pt x="74905" y="236410"/>
                  <a:pt x="151104" y="57023"/>
                  <a:pt x="146342" y="67077"/>
                </a:cubicBezTo>
                <a:cubicBezTo>
                  <a:pt x="141579" y="77131"/>
                  <a:pt x="57707" y="259958"/>
                  <a:pt x="49505" y="286152"/>
                </a:cubicBezTo>
                <a:cubicBezTo>
                  <a:pt x="41303" y="312346"/>
                  <a:pt x="105332" y="205190"/>
                  <a:pt x="97130" y="224240"/>
                </a:cubicBezTo>
                <a:cubicBezTo>
                  <a:pt x="88928" y="243290"/>
                  <a:pt x="5055" y="387752"/>
                  <a:pt x="292" y="400452"/>
                </a:cubicBezTo>
                <a:cubicBezTo>
                  <a:pt x="-4471" y="413152"/>
                  <a:pt x="50299" y="331132"/>
                  <a:pt x="68555" y="300440"/>
                </a:cubicBezTo>
                <a:cubicBezTo>
                  <a:pt x="86811" y="269748"/>
                  <a:pt x="95543" y="250433"/>
                  <a:pt x="109830" y="216302"/>
                </a:cubicBezTo>
                <a:cubicBezTo>
                  <a:pt x="124117" y="182171"/>
                  <a:pt x="144491" y="126608"/>
                  <a:pt x="154280" y="95652"/>
                </a:cubicBezTo>
                <a:cubicBezTo>
                  <a:pt x="164069" y="64696"/>
                  <a:pt x="178092" y="-18119"/>
                  <a:pt x="165392" y="357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A7EAD853-6503-463C-BFA1-A3DF0083311B}"/>
              </a:ext>
            </a:extLst>
          </p:cNvPr>
          <p:cNvSpPr/>
          <p:nvPr/>
        </p:nvSpPr>
        <p:spPr>
          <a:xfrm>
            <a:off x="3309895" y="2636700"/>
            <a:ext cx="114624" cy="365541"/>
          </a:xfrm>
          <a:custGeom>
            <a:avLst/>
            <a:gdLst>
              <a:gd name="connsiteX0" fmla="*/ 28618 w 114624"/>
              <a:gd name="connsiteY0" fmla="*/ 138 h 365541"/>
              <a:gd name="connsiteX1" fmla="*/ 47668 w 114624"/>
              <a:gd name="connsiteY1" fmla="*/ 131900 h 365541"/>
              <a:gd name="connsiteX2" fmla="*/ 17505 w 114624"/>
              <a:gd name="connsiteY2" fmla="*/ 250963 h 365541"/>
              <a:gd name="connsiteX3" fmla="*/ 58780 w 114624"/>
              <a:gd name="connsiteY3" fmla="*/ 127138 h 365541"/>
              <a:gd name="connsiteX4" fmla="*/ 43 w 114624"/>
              <a:gd name="connsiteY4" fmla="*/ 363675 h 365541"/>
              <a:gd name="connsiteX5" fmla="*/ 69893 w 114624"/>
              <a:gd name="connsiteY5" fmla="*/ 233500 h 365541"/>
              <a:gd name="connsiteX6" fmla="*/ 114343 w 114624"/>
              <a:gd name="connsiteY6" fmla="*/ 157300 h 365541"/>
              <a:gd name="connsiteX7" fmla="*/ 28618 w 114624"/>
              <a:gd name="connsiteY7" fmla="*/ 138 h 36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624" h="365541">
                <a:moveTo>
                  <a:pt x="28618" y="138"/>
                </a:moveTo>
                <a:cubicBezTo>
                  <a:pt x="17505" y="-4095"/>
                  <a:pt x="49520" y="90096"/>
                  <a:pt x="47668" y="131900"/>
                </a:cubicBezTo>
                <a:cubicBezTo>
                  <a:pt x="45816" y="173704"/>
                  <a:pt x="15653" y="251757"/>
                  <a:pt x="17505" y="250963"/>
                </a:cubicBezTo>
                <a:cubicBezTo>
                  <a:pt x="19357" y="250169"/>
                  <a:pt x="61690" y="108353"/>
                  <a:pt x="58780" y="127138"/>
                </a:cubicBezTo>
                <a:cubicBezTo>
                  <a:pt x="55870" y="145923"/>
                  <a:pt x="-1809" y="345948"/>
                  <a:pt x="43" y="363675"/>
                </a:cubicBezTo>
                <a:cubicBezTo>
                  <a:pt x="1895" y="381402"/>
                  <a:pt x="50843" y="267896"/>
                  <a:pt x="69893" y="233500"/>
                </a:cubicBezTo>
                <a:cubicBezTo>
                  <a:pt x="88943" y="199104"/>
                  <a:pt x="117783" y="191696"/>
                  <a:pt x="114343" y="157300"/>
                </a:cubicBezTo>
                <a:cubicBezTo>
                  <a:pt x="110903" y="122904"/>
                  <a:pt x="39731" y="4371"/>
                  <a:pt x="28618" y="13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09D80402-E5D8-467E-9EC6-A6445968F7F3}"/>
              </a:ext>
            </a:extLst>
          </p:cNvPr>
          <p:cNvSpPr/>
          <p:nvPr/>
        </p:nvSpPr>
        <p:spPr>
          <a:xfrm>
            <a:off x="2657394" y="2257278"/>
            <a:ext cx="402750" cy="211533"/>
          </a:xfrm>
          <a:custGeom>
            <a:avLst/>
            <a:gdLst>
              <a:gd name="connsiteX0" fmla="*/ 395369 w 402750"/>
              <a:gd name="connsiteY0" fmla="*/ 14435 h 211533"/>
              <a:gd name="connsiteX1" fmla="*/ 255669 w 402750"/>
              <a:gd name="connsiteY1" fmla="*/ 84285 h 211533"/>
              <a:gd name="connsiteX2" fmla="*/ 193756 w 402750"/>
              <a:gd name="connsiteY2" fmla="*/ 176360 h 211533"/>
              <a:gd name="connsiteX3" fmla="*/ 339806 w 402750"/>
              <a:gd name="connsiteY3" fmla="*/ 147 h 211533"/>
              <a:gd name="connsiteX4" fmla="*/ 96919 w 402750"/>
              <a:gd name="connsiteY4" fmla="*/ 211285 h 211533"/>
              <a:gd name="connsiteX5" fmla="*/ 255669 w 402750"/>
              <a:gd name="connsiteY5" fmla="*/ 46185 h 211533"/>
              <a:gd name="connsiteX6" fmla="*/ 81 w 402750"/>
              <a:gd name="connsiteY6" fmla="*/ 209697 h 211533"/>
              <a:gd name="connsiteX7" fmla="*/ 225506 w 402750"/>
              <a:gd name="connsiteY7" fmla="*/ 27135 h 211533"/>
              <a:gd name="connsiteX8" fmla="*/ 4844 w 402750"/>
              <a:gd name="connsiteY8" fmla="*/ 135085 h 211533"/>
              <a:gd name="connsiteX9" fmla="*/ 395369 w 402750"/>
              <a:gd name="connsiteY9" fmla="*/ 14435 h 21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750" h="211533">
                <a:moveTo>
                  <a:pt x="395369" y="14435"/>
                </a:moveTo>
                <a:cubicBezTo>
                  <a:pt x="437173" y="5968"/>
                  <a:pt x="289271" y="57298"/>
                  <a:pt x="255669" y="84285"/>
                </a:cubicBezTo>
                <a:cubicBezTo>
                  <a:pt x="222067" y="111272"/>
                  <a:pt x="179733" y="190383"/>
                  <a:pt x="193756" y="176360"/>
                </a:cubicBezTo>
                <a:cubicBezTo>
                  <a:pt x="207779" y="162337"/>
                  <a:pt x="355945" y="-5674"/>
                  <a:pt x="339806" y="147"/>
                </a:cubicBezTo>
                <a:cubicBezTo>
                  <a:pt x="323667" y="5968"/>
                  <a:pt x="110942" y="203612"/>
                  <a:pt x="96919" y="211285"/>
                </a:cubicBezTo>
                <a:cubicBezTo>
                  <a:pt x="82896" y="218958"/>
                  <a:pt x="271809" y="46450"/>
                  <a:pt x="255669" y="46185"/>
                </a:cubicBezTo>
                <a:cubicBezTo>
                  <a:pt x="239529" y="45920"/>
                  <a:pt x="5108" y="212872"/>
                  <a:pt x="81" y="209697"/>
                </a:cubicBezTo>
                <a:cubicBezTo>
                  <a:pt x="-4946" y="206522"/>
                  <a:pt x="224712" y="39570"/>
                  <a:pt x="225506" y="27135"/>
                </a:cubicBezTo>
                <a:cubicBezTo>
                  <a:pt x="226300" y="14700"/>
                  <a:pt x="-20292" y="136673"/>
                  <a:pt x="4844" y="135085"/>
                </a:cubicBezTo>
                <a:cubicBezTo>
                  <a:pt x="29979" y="133498"/>
                  <a:pt x="353565" y="22902"/>
                  <a:pt x="395369" y="1443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5240D6F0-BCB6-4F98-B44B-85E3007D15E4}"/>
              </a:ext>
            </a:extLst>
          </p:cNvPr>
          <p:cNvSpPr/>
          <p:nvPr/>
        </p:nvSpPr>
        <p:spPr>
          <a:xfrm>
            <a:off x="2892380" y="2246216"/>
            <a:ext cx="199137" cy="251621"/>
          </a:xfrm>
          <a:custGeom>
            <a:avLst/>
            <a:gdLst>
              <a:gd name="connsiteX0" fmla="*/ 45 w 199137"/>
              <a:gd name="connsiteY0" fmla="*/ 201709 h 251621"/>
              <a:gd name="connsiteX1" fmla="*/ 128633 w 199137"/>
              <a:gd name="connsiteY1" fmla="*/ 82647 h 251621"/>
              <a:gd name="connsiteX2" fmla="*/ 107995 w 199137"/>
              <a:gd name="connsiteY2" fmla="*/ 155672 h 251621"/>
              <a:gd name="connsiteX3" fmla="*/ 171495 w 199137"/>
              <a:gd name="connsiteY3" fmla="*/ 71534 h 251621"/>
              <a:gd name="connsiteX4" fmla="*/ 187370 w 199137"/>
              <a:gd name="connsiteY4" fmla="*/ 250922 h 251621"/>
              <a:gd name="connsiteX5" fmla="*/ 193720 w 199137"/>
              <a:gd name="connsiteY5" fmla="*/ 128684 h 251621"/>
              <a:gd name="connsiteX6" fmla="*/ 193720 w 199137"/>
              <a:gd name="connsiteY6" fmla="*/ 1684 h 251621"/>
              <a:gd name="connsiteX7" fmla="*/ 123870 w 199137"/>
              <a:gd name="connsiteY7" fmla="*/ 60422 h 251621"/>
              <a:gd name="connsiteX8" fmla="*/ 19095 w 199137"/>
              <a:gd name="connsiteY8" fmla="*/ 127097 h 251621"/>
              <a:gd name="connsiteX9" fmla="*/ 144508 w 199137"/>
              <a:gd name="connsiteY9" fmla="*/ 23909 h 251621"/>
              <a:gd name="connsiteX10" fmla="*/ 45 w 199137"/>
              <a:gd name="connsiteY10" fmla="*/ 201709 h 25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137" h="251621">
                <a:moveTo>
                  <a:pt x="45" y="201709"/>
                </a:moveTo>
                <a:cubicBezTo>
                  <a:pt x="-2601" y="211499"/>
                  <a:pt x="110641" y="90320"/>
                  <a:pt x="128633" y="82647"/>
                </a:cubicBezTo>
                <a:cubicBezTo>
                  <a:pt x="146625" y="74974"/>
                  <a:pt x="100851" y="157524"/>
                  <a:pt x="107995" y="155672"/>
                </a:cubicBezTo>
                <a:cubicBezTo>
                  <a:pt x="115139" y="153820"/>
                  <a:pt x="158266" y="55659"/>
                  <a:pt x="171495" y="71534"/>
                </a:cubicBezTo>
                <a:cubicBezTo>
                  <a:pt x="184724" y="87409"/>
                  <a:pt x="183666" y="241397"/>
                  <a:pt x="187370" y="250922"/>
                </a:cubicBezTo>
                <a:cubicBezTo>
                  <a:pt x="191074" y="260447"/>
                  <a:pt x="192662" y="170224"/>
                  <a:pt x="193720" y="128684"/>
                </a:cubicBezTo>
                <a:cubicBezTo>
                  <a:pt x="194778" y="87144"/>
                  <a:pt x="205362" y="13061"/>
                  <a:pt x="193720" y="1684"/>
                </a:cubicBezTo>
                <a:cubicBezTo>
                  <a:pt x="182078" y="-9693"/>
                  <a:pt x="152974" y="39520"/>
                  <a:pt x="123870" y="60422"/>
                </a:cubicBezTo>
                <a:cubicBezTo>
                  <a:pt x="94766" y="81324"/>
                  <a:pt x="15655" y="133182"/>
                  <a:pt x="19095" y="127097"/>
                </a:cubicBezTo>
                <a:cubicBezTo>
                  <a:pt x="22535" y="121012"/>
                  <a:pt x="146889" y="15972"/>
                  <a:pt x="144508" y="23909"/>
                </a:cubicBezTo>
                <a:cubicBezTo>
                  <a:pt x="142127" y="31846"/>
                  <a:pt x="2691" y="191919"/>
                  <a:pt x="45" y="20170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98218A82-B8E6-4669-BDFD-5E288502373B}"/>
              </a:ext>
            </a:extLst>
          </p:cNvPr>
          <p:cNvSpPr/>
          <p:nvPr/>
        </p:nvSpPr>
        <p:spPr>
          <a:xfrm>
            <a:off x="3278833" y="2101360"/>
            <a:ext cx="93147" cy="472476"/>
          </a:xfrm>
          <a:custGeom>
            <a:avLst/>
            <a:gdLst>
              <a:gd name="connsiteX0" fmla="*/ 13642 w 93147"/>
              <a:gd name="connsiteY0" fmla="*/ 490 h 472476"/>
              <a:gd name="connsiteX1" fmla="*/ 83492 w 93147"/>
              <a:gd name="connsiteY1" fmla="*/ 273540 h 472476"/>
              <a:gd name="connsiteX2" fmla="*/ 54917 w 93147"/>
              <a:gd name="connsiteY2" fmla="*/ 159240 h 472476"/>
              <a:gd name="connsiteX3" fmla="*/ 61267 w 93147"/>
              <a:gd name="connsiteY3" fmla="*/ 395778 h 472476"/>
              <a:gd name="connsiteX4" fmla="*/ 51742 w 93147"/>
              <a:gd name="connsiteY4" fmla="*/ 138603 h 472476"/>
              <a:gd name="connsiteX5" fmla="*/ 64442 w 93147"/>
              <a:gd name="connsiteY5" fmla="*/ 446578 h 472476"/>
              <a:gd name="connsiteX6" fmla="*/ 35867 w 93147"/>
              <a:gd name="connsiteY6" fmla="*/ 216390 h 472476"/>
              <a:gd name="connsiteX7" fmla="*/ 93017 w 93147"/>
              <a:gd name="connsiteY7" fmla="*/ 444990 h 472476"/>
              <a:gd name="connsiteX8" fmla="*/ 16817 w 93147"/>
              <a:gd name="connsiteY8" fmla="*/ 283065 h 472476"/>
              <a:gd name="connsiteX9" fmla="*/ 61267 w 93147"/>
              <a:gd name="connsiteY9" fmla="*/ 471978 h 472476"/>
              <a:gd name="connsiteX10" fmla="*/ 4117 w 93147"/>
              <a:gd name="connsiteY10" fmla="*/ 213215 h 472476"/>
              <a:gd name="connsiteX11" fmla="*/ 13642 w 93147"/>
              <a:gd name="connsiteY11" fmla="*/ 490 h 47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147" h="472476">
                <a:moveTo>
                  <a:pt x="13642" y="490"/>
                </a:moveTo>
                <a:cubicBezTo>
                  <a:pt x="26871" y="10544"/>
                  <a:pt x="76613" y="247082"/>
                  <a:pt x="83492" y="273540"/>
                </a:cubicBezTo>
                <a:cubicBezTo>
                  <a:pt x="90371" y="299998"/>
                  <a:pt x="58621" y="138867"/>
                  <a:pt x="54917" y="159240"/>
                </a:cubicBezTo>
                <a:cubicBezTo>
                  <a:pt x="51213" y="179613"/>
                  <a:pt x="61796" y="399217"/>
                  <a:pt x="61267" y="395778"/>
                </a:cubicBezTo>
                <a:cubicBezTo>
                  <a:pt x="60738" y="392339"/>
                  <a:pt x="51213" y="130136"/>
                  <a:pt x="51742" y="138603"/>
                </a:cubicBezTo>
                <a:cubicBezTo>
                  <a:pt x="52271" y="147070"/>
                  <a:pt x="67088" y="433614"/>
                  <a:pt x="64442" y="446578"/>
                </a:cubicBezTo>
                <a:cubicBezTo>
                  <a:pt x="61796" y="459543"/>
                  <a:pt x="31105" y="216655"/>
                  <a:pt x="35867" y="216390"/>
                </a:cubicBezTo>
                <a:cubicBezTo>
                  <a:pt x="40629" y="216125"/>
                  <a:pt x="96192" y="433877"/>
                  <a:pt x="93017" y="444990"/>
                </a:cubicBezTo>
                <a:cubicBezTo>
                  <a:pt x="89842" y="456103"/>
                  <a:pt x="22109" y="278567"/>
                  <a:pt x="16817" y="283065"/>
                </a:cubicBezTo>
                <a:cubicBezTo>
                  <a:pt x="11525" y="287563"/>
                  <a:pt x="63384" y="483620"/>
                  <a:pt x="61267" y="471978"/>
                </a:cubicBezTo>
                <a:cubicBezTo>
                  <a:pt x="59150" y="460336"/>
                  <a:pt x="12319" y="288886"/>
                  <a:pt x="4117" y="213215"/>
                </a:cubicBezTo>
                <a:cubicBezTo>
                  <a:pt x="-4085" y="137544"/>
                  <a:pt x="413" y="-9564"/>
                  <a:pt x="13642" y="49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E6224420-5B65-469F-907D-C1A6B7E81CA2}"/>
              </a:ext>
            </a:extLst>
          </p:cNvPr>
          <p:cNvSpPr/>
          <p:nvPr/>
        </p:nvSpPr>
        <p:spPr>
          <a:xfrm>
            <a:off x="2975262" y="2890360"/>
            <a:ext cx="197162" cy="133602"/>
          </a:xfrm>
          <a:custGeom>
            <a:avLst/>
            <a:gdLst>
              <a:gd name="connsiteX0" fmla="*/ 1301 w 197162"/>
              <a:gd name="connsiteY0" fmla="*/ 132240 h 133602"/>
              <a:gd name="connsiteX1" fmla="*/ 99726 w 197162"/>
              <a:gd name="connsiteY1" fmla="*/ 125890 h 133602"/>
              <a:gd name="connsiteX2" fmla="*/ 144176 w 197162"/>
              <a:gd name="connsiteY2" fmla="*/ 86203 h 133602"/>
              <a:gd name="connsiteX3" fmla="*/ 166401 w 197162"/>
              <a:gd name="connsiteY3" fmla="*/ 35403 h 133602"/>
              <a:gd name="connsiteX4" fmla="*/ 163226 w 197162"/>
              <a:gd name="connsiteY4" fmla="*/ 478 h 133602"/>
              <a:gd name="connsiteX5" fmla="*/ 193388 w 197162"/>
              <a:gd name="connsiteY5" fmla="*/ 60803 h 133602"/>
              <a:gd name="connsiteX6" fmla="*/ 194976 w 197162"/>
              <a:gd name="connsiteY6" fmla="*/ 79853 h 133602"/>
              <a:gd name="connsiteX7" fmla="*/ 177513 w 197162"/>
              <a:gd name="connsiteY7" fmla="*/ 108428 h 133602"/>
              <a:gd name="connsiteX8" fmla="*/ 1301 w 197162"/>
              <a:gd name="connsiteY8" fmla="*/ 132240 h 13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62" h="133602">
                <a:moveTo>
                  <a:pt x="1301" y="132240"/>
                </a:moveTo>
                <a:cubicBezTo>
                  <a:pt x="-11664" y="135150"/>
                  <a:pt x="75914" y="133563"/>
                  <a:pt x="99726" y="125890"/>
                </a:cubicBezTo>
                <a:cubicBezTo>
                  <a:pt x="123538" y="118217"/>
                  <a:pt x="133063" y="101284"/>
                  <a:pt x="144176" y="86203"/>
                </a:cubicBezTo>
                <a:cubicBezTo>
                  <a:pt x="155289" y="71122"/>
                  <a:pt x="163226" y="49690"/>
                  <a:pt x="166401" y="35403"/>
                </a:cubicBezTo>
                <a:cubicBezTo>
                  <a:pt x="169576" y="21116"/>
                  <a:pt x="158728" y="-3755"/>
                  <a:pt x="163226" y="478"/>
                </a:cubicBezTo>
                <a:cubicBezTo>
                  <a:pt x="167724" y="4711"/>
                  <a:pt x="188096" y="47574"/>
                  <a:pt x="193388" y="60803"/>
                </a:cubicBezTo>
                <a:cubicBezTo>
                  <a:pt x="198680" y="74032"/>
                  <a:pt x="197622" y="71916"/>
                  <a:pt x="194976" y="79853"/>
                </a:cubicBezTo>
                <a:cubicBezTo>
                  <a:pt x="192330" y="87790"/>
                  <a:pt x="204236" y="99432"/>
                  <a:pt x="177513" y="108428"/>
                </a:cubicBezTo>
                <a:cubicBezTo>
                  <a:pt x="150790" y="117424"/>
                  <a:pt x="14266" y="129330"/>
                  <a:pt x="1301" y="1322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A13E18DD-B0C2-4B66-89C9-72BD8F18F596}"/>
              </a:ext>
            </a:extLst>
          </p:cNvPr>
          <p:cNvSpPr/>
          <p:nvPr/>
        </p:nvSpPr>
        <p:spPr>
          <a:xfrm>
            <a:off x="3112898" y="2514404"/>
            <a:ext cx="67102" cy="459267"/>
          </a:xfrm>
          <a:custGeom>
            <a:avLst/>
            <a:gdLst>
              <a:gd name="connsiteX0" fmla="*/ 66865 w 67102"/>
              <a:gd name="connsiteY0" fmla="*/ 95446 h 459267"/>
              <a:gd name="connsiteX1" fmla="*/ 38290 w 67102"/>
              <a:gd name="connsiteY1" fmla="*/ 170059 h 459267"/>
              <a:gd name="connsiteX2" fmla="*/ 25590 w 67102"/>
              <a:gd name="connsiteY2" fmla="*/ 298646 h 459267"/>
              <a:gd name="connsiteX3" fmla="*/ 22415 w 67102"/>
              <a:gd name="connsiteY3" fmla="*/ 192284 h 459267"/>
              <a:gd name="connsiteX4" fmla="*/ 43052 w 67102"/>
              <a:gd name="connsiteY4" fmla="*/ 382784 h 459267"/>
              <a:gd name="connsiteX5" fmla="*/ 25590 w 67102"/>
              <a:gd name="connsiteY5" fmla="*/ 303409 h 459267"/>
              <a:gd name="connsiteX6" fmla="*/ 52577 w 67102"/>
              <a:gd name="connsiteY6" fmla="*/ 458984 h 459267"/>
              <a:gd name="connsiteX7" fmla="*/ 30352 w 67102"/>
              <a:gd name="connsiteY7" fmla="*/ 344684 h 459267"/>
              <a:gd name="connsiteX8" fmla="*/ 35115 w 67102"/>
              <a:gd name="connsiteY8" fmla="*/ 454221 h 459267"/>
              <a:gd name="connsiteX9" fmla="*/ 4952 w 67102"/>
              <a:gd name="connsiteY9" fmla="*/ 370084 h 459267"/>
              <a:gd name="connsiteX10" fmla="*/ 190 w 67102"/>
              <a:gd name="connsiteY10" fmla="*/ 306584 h 459267"/>
              <a:gd name="connsiteX11" fmla="*/ 6540 w 67102"/>
              <a:gd name="connsiteY11" fmla="*/ 3371 h 459267"/>
              <a:gd name="connsiteX12" fmla="*/ 20827 w 67102"/>
              <a:gd name="connsiteY12" fmla="*/ 141484 h 459267"/>
              <a:gd name="connsiteX13" fmla="*/ 66865 w 67102"/>
              <a:gd name="connsiteY13" fmla="*/ 95446 h 45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102" h="459267">
                <a:moveTo>
                  <a:pt x="66865" y="95446"/>
                </a:moveTo>
                <a:cubicBezTo>
                  <a:pt x="69775" y="100208"/>
                  <a:pt x="45169" y="136192"/>
                  <a:pt x="38290" y="170059"/>
                </a:cubicBezTo>
                <a:cubicBezTo>
                  <a:pt x="31411" y="203926"/>
                  <a:pt x="28236" y="294942"/>
                  <a:pt x="25590" y="298646"/>
                </a:cubicBezTo>
                <a:cubicBezTo>
                  <a:pt x="22944" y="302350"/>
                  <a:pt x="19505" y="178261"/>
                  <a:pt x="22415" y="192284"/>
                </a:cubicBezTo>
                <a:cubicBezTo>
                  <a:pt x="25325" y="206307"/>
                  <a:pt x="42523" y="364263"/>
                  <a:pt x="43052" y="382784"/>
                </a:cubicBezTo>
                <a:cubicBezTo>
                  <a:pt x="43581" y="401305"/>
                  <a:pt x="24003" y="290709"/>
                  <a:pt x="25590" y="303409"/>
                </a:cubicBezTo>
                <a:cubicBezTo>
                  <a:pt x="27177" y="316109"/>
                  <a:pt x="51783" y="452105"/>
                  <a:pt x="52577" y="458984"/>
                </a:cubicBezTo>
                <a:cubicBezTo>
                  <a:pt x="53371" y="465863"/>
                  <a:pt x="33262" y="345478"/>
                  <a:pt x="30352" y="344684"/>
                </a:cubicBezTo>
                <a:cubicBezTo>
                  <a:pt x="27442" y="343890"/>
                  <a:pt x="39348" y="449988"/>
                  <a:pt x="35115" y="454221"/>
                </a:cubicBezTo>
                <a:cubicBezTo>
                  <a:pt x="30882" y="458454"/>
                  <a:pt x="10773" y="394690"/>
                  <a:pt x="4952" y="370084"/>
                </a:cubicBezTo>
                <a:cubicBezTo>
                  <a:pt x="-869" y="345478"/>
                  <a:pt x="-75" y="367703"/>
                  <a:pt x="190" y="306584"/>
                </a:cubicBezTo>
                <a:cubicBezTo>
                  <a:pt x="455" y="245465"/>
                  <a:pt x="3100" y="30888"/>
                  <a:pt x="6540" y="3371"/>
                </a:cubicBezTo>
                <a:cubicBezTo>
                  <a:pt x="9980" y="-24146"/>
                  <a:pt x="14212" y="125344"/>
                  <a:pt x="20827" y="141484"/>
                </a:cubicBezTo>
                <a:cubicBezTo>
                  <a:pt x="27441" y="157624"/>
                  <a:pt x="63955" y="90684"/>
                  <a:pt x="66865" y="954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9F54111D-E2F6-4D03-906C-74F14FE7AB81}"/>
              </a:ext>
            </a:extLst>
          </p:cNvPr>
          <p:cNvSpPr/>
          <p:nvPr/>
        </p:nvSpPr>
        <p:spPr>
          <a:xfrm>
            <a:off x="3074977" y="2532215"/>
            <a:ext cx="47151" cy="301473"/>
          </a:xfrm>
          <a:custGeom>
            <a:avLst/>
            <a:gdLst>
              <a:gd name="connsiteX0" fmla="*/ 11 w 47151"/>
              <a:gd name="connsiteY0" fmla="*/ 1435 h 301473"/>
              <a:gd name="connsiteX1" fmla="*/ 20648 w 47151"/>
              <a:gd name="connsiteY1" fmla="*/ 215748 h 301473"/>
              <a:gd name="connsiteX2" fmla="*/ 20648 w 47151"/>
              <a:gd name="connsiteY2" fmla="*/ 77635 h 301473"/>
              <a:gd name="connsiteX3" fmla="*/ 36523 w 47151"/>
              <a:gd name="connsiteY3" fmla="*/ 301473 h 301473"/>
              <a:gd name="connsiteX4" fmla="*/ 46048 w 47151"/>
              <a:gd name="connsiteY4" fmla="*/ 77635 h 301473"/>
              <a:gd name="connsiteX5" fmla="*/ 44461 w 47151"/>
              <a:gd name="connsiteY5" fmla="*/ 69698 h 301473"/>
              <a:gd name="connsiteX6" fmla="*/ 23823 w 47151"/>
              <a:gd name="connsiteY6" fmla="*/ 118910 h 301473"/>
              <a:gd name="connsiteX7" fmla="*/ 11 w 47151"/>
              <a:gd name="connsiteY7" fmla="*/ 1435 h 30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51" h="301473">
                <a:moveTo>
                  <a:pt x="11" y="1435"/>
                </a:moveTo>
                <a:cubicBezTo>
                  <a:pt x="-518" y="17575"/>
                  <a:pt x="17209" y="203048"/>
                  <a:pt x="20648" y="215748"/>
                </a:cubicBezTo>
                <a:cubicBezTo>
                  <a:pt x="24087" y="228448"/>
                  <a:pt x="18002" y="63348"/>
                  <a:pt x="20648" y="77635"/>
                </a:cubicBezTo>
                <a:cubicBezTo>
                  <a:pt x="23294" y="91922"/>
                  <a:pt x="32290" y="301473"/>
                  <a:pt x="36523" y="301473"/>
                </a:cubicBezTo>
                <a:cubicBezTo>
                  <a:pt x="40756" y="301473"/>
                  <a:pt x="44725" y="116264"/>
                  <a:pt x="46048" y="77635"/>
                </a:cubicBezTo>
                <a:cubicBezTo>
                  <a:pt x="47371" y="39006"/>
                  <a:pt x="48165" y="62819"/>
                  <a:pt x="44461" y="69698"/>
                </a:cubicBezTo>
                <a:cubicBezTo>
                  <a:pt x="40757" y="76577"/>
                  <a:pt x="28586" y="127377"/>
                  <a:pt x="23823" y="118910"/>
                </a:cubicBezTo>
                <a:cubicBezTo>
                  <a:pt x="19060" y="110443"/>
                  <a:pt x="540" y="-14705"/>
                  <a:pt x="11" y="14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A2184E28-888D-40C8-A4CA-5D48CA6D24DD}"/>
              </a:ext>
            </a:extLst>
          </p:cNvPr>
          <p:cNvSpPr/>
          <p:nvPr/>
        </p:nvSpPr>
        <p:spPr>
          <a:xfrm>
            <a:off x="2923682" y="2870079"/>
            <a:ext cx="89401" cy="141714"/>
          </a:xfrm>
          <a:custGeom>
            <a:avLst/>
            <a:gdLst>
              <a:gd name="connsiteX0" fmla="*/ 89393 w 89401"/>
              <a:gd name="connsiteY0" fmla="*/ 27109 h 141714"/>
              <a:gd name="connsiteX1" fmla="*/ 27481 w 89401"/>
              <a:gd name="connsiteY1" fmla="*/ 63621 h 141714"/>
              <a:gd name="connsiteX2" fmla="*/ 32243 w 89401"/>
              <a:gd name="connsiteY2" fmla="*/ 112834 h 141714"/>
              <a:gd name="connsiteX3" fmla="*/ 51293 w 89401"/>
              <a:gd name="connsiteY3" fmla="*/ 141409 h 141714"/>
              <a:gd name="connsiteX4" fmla="*/ 14781 w 89401"/>
              <a:gd name="connsiteY4" fmla="*/ 95371 h 141714"/>
              <a:gd name="connsiteX5" fmla="*/ 493 w 89401"/>
              <a:gd name="connsiteY5" fmla="*/ 39809 h 141714"/>
              <a:gd name="connsiteX6" fmla="*/ 30656 w 89401"/>
              <a:gd name="connsiteY6" fmla="*/ 121 h 141714"/>
              <a:gd name="connsiteX7" fmla="*/ 22718 w 89401"/>
              <a:gd name="connsiteY7" fmla="*/ 52509 h 141714"/>
              <a:gd name="connsiteX8" fmla="*/ 89393 w 89401"/>
              <a:gd name="connsiteY8" fmla="*/ 27109 h 1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01" h="141714">
                <a:moveTo>
                  <a:pt x="89393" y="27109"/>
                </a:moveTo>
                <a:cubicBezTo>
                  <a:pt x="90187" y="28961"/>
                  <a:pt x="37006" y="49334"/>
                  <a:pt x="27481" y="63621"/>
                </a:cubicBezTo>
                <a:cubicBezTo>
                  <a:pt x="17956" y="77908"/>
                  <a:pt x="28274" y="99869"/>
                  <a:pt x="32243" y="112834"/>
                </a:cubicBezTo>
                <a:cubicBezTo>
                  <a:pt x="36212" y="125799"/>
                  <a:pt x="54203" y="144320"/>
                  <a:pt x="51293" y="141409"/>
                </a:cubicBezTo>
                <a:cubicBezTo>
                  <a:pt x="48383" y="138499"/>
                  <a:pt x="23248" y="112304"/>
                  <a:pt x="14781" y="95371"/>
                </a:cubicBezTo>
                <a:cubicBezTo>
                  <a:pt x="6314" y="78438"/>
                  <a:pt x="-2153" y="55684"/>
                  <a:pt x="493" y="39809"/>
                </a:cubicBezTo>
                <a:cubicBezTo>
                  <a:pt x="3139" y="23934"/>
                  <a:pt x="26952" y="-1996"/>
                  <a:pt x="30656" y="121"/>
                </a:cubicBezTo>
                <a:cubicBezTo>
                  <a:pt x="34360" y="2238"/>
                  <a:pt x="13722" y="47482"/>
                  <a:pt x="22718" y="52509"/>
                </a:cubicBezTo>
                <a:cubicBezTo>
                  <a:pt x="31714" y="57536"/>
                  <a:pt x="88599" y="25257"/>
                  <a:pt x="89393" y="2710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64520171-553B-4CEA-9B43-00A219B45D0B}"/>
              </a:ext>
            </a:extLst>
          </p:cNvPr>
          <p:cNvSpPr/>
          <p:nvPr/>
        </p:nvSpPr>
        <p:spPr>
          <a:xfrm>
            <a:off x="2843158" y="3054338"/>
            <a:ext cx="171879" cy="62209"/>
          </a:xfrm>
          <a:custGeom>
            <a:avLst/>
            <a:gdLst>
              <a:gd name="connsiteX0" fmla="*/ 171505 w 171879"/>
              <a:gd name="connsiteY0" fmla="*/ 12 h 62209"/>
              <a:gd name="connsiteX1" fmla="*/ 122292 w 171879"/>
              <a:gd name="connsiteY1" fmla="*/ 46050 h 62209"/>
              <a:gd name="connsiteX2" fmla="*/ 55 w 171879"/>
              <a:gd name="connsiteY2" fmla="*/ 61925 h 62209"/>
              <a:gd name="connsiteX3" fmla="*/ 106417 w 171879"/>
              <a:gd name="connsiteY3" fmla="*/ 34937 h 62209"/>
              <a:gd name="connsiteX4" fmla="*/ 100067 w 171879"/>
              <a:gd name="connsiteY4" fmla="*/ 41287 h 62209"/>
              <a:gd name="connsiteX5" fmla="*/ 171505 w 171879"/>
              <a:gd name="connsiteY5" fmla="*/ 12 h 6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879" h="62209">
                <a:moveTo>
                  <a:pt x="171505" y="12"/>
                </a:moveTo>
                <a:cubicBezTo>
                  <a:pt x="175209" y="806"/>
                  <a:pt x="150867" y="35731"/>
                  <a:pt x="122292" y="46050"/>
                </a:cubicBezTo>
                <a:cubicBezTo>
                  <a:pt x="93717" y="56369"/>
                  <a:pt x="2701" y="63777"/>
                  <a:pt x="55" y="61925"/>
                </a:cubicBezTo>
                <a:cubicBezTo>
                  <a:pt x="-2591" y="60073"/>
                  <a:pt x="89748" y="38377"/>
                  <a:pt x="106417" y="34937"/>
                </a:cubicBezTo>
                <a:cubicBezTo>
                  <a:pt x="123086" y="31497"/>
                  <a:pt x="89748" y="46314"/>
                  <a:pt x="100067" y="41287"/>
                </a:cubicBezTo>
                <a:cubicBezTo>
                  <a:pt x="110386" y="36260"/>
                  <a:pt x="167801" y="-782"/>
                  <a:pt x="171505" y="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6C067E6E-87B6-4E9D-BA14-101A931D1E53}"/>
              </a:ext>
            </a:extLst>
          </p:cNvPr>
          <p:cNvSpPr/>
          <p:nvPr/>
        </p:nvSpPr>
        <p:spPr>
          <a:xfrm>
            <a:off x="2798441" y="3147926"/>
            <a:ext cx="89241" cy="57491"/>
          </a:xfrm>
          <a:custGeom>
            <a:avLst/>
            <a:gdLst>
              <a:gd name="connsiteX0" fmla="*/ 89222 w 89241"/>
              <a:gd name="connsiteY0" fmla="*/ 87 h 57491"/>
              <a:gd name="connsiteX1" fmla="*/ 6672 w 89241"/>
              <a:gd name="connsiteY1" fmla="*/ 22312 h 57491"/>
              <a:gd name="connsiteX2" fmla="*/ 5084 w 89241"/>
              <a:gd name="connsiteY2" fmla="*/ 57237 h 57491"/>
              <a:gd name="connsiteX3" fmla="*/ 6672 w 89241"/>
              <a:gd name="connsiteY3" fmla="*/ 38187 h 57491"/>
              <a:gd name="connsiteX4" fmla="*/ 17784 w 89241"/>
              <a:gd name="connsiteY4" fmla="*/ 39774 h 57491"/>
              <a:gd name="connsiteX5" fmla="*/ 14609 w 89241"/>
              <a:gd name="connsiteY5" fmla="*/ 30249 h 57491"/>
              <a:gd name="connsiteX6" fmla="*/ 89222 w 89241"/>
              <a:gd name="connsiteY6" fmla="*/ 87 h 5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241" h="57491">
                <a:moveTo>
                  <a:pt x="89222" y="87"/>
                </a:moveTo>
                <a:cubicBezTo>
                  <a:pt x="87899" y="-1236"/>
                  <a:pt x="20695" y="12787"/>
                  <a:pt x="6672" y="22312"/>
                </a:cubicBezTo>
                <a:cubicBezTo>
                  <a:pt x="-7351" y="31837"/>
                  <a:pt x="5084" y="54591"/>
                  <a:pt x="5084" y="57237"/>
                </a:cubicBezTo>
                <a:cubicBezTo>
                  <a:pt x="5084" y="59883"/>
                  <a:pt x="4555" y="41097"/>
                  <a:pt x="6672" y="38187"/>
                </a:cubicBezTo>
                <a:cubicBezTo>
                  <a:pt x="8789" y="35277"/>
                  <a:pt x="16461" y="41097"/>
                  <a:pt x="17784" y="39774"/>
                </a:cubicBezTo>
                <a:cubicBezTo>
                  <a:pt x="19107" y="38451"/>
                  <a:pt x="5878" y="35805"/>
                  <a:pt x="14609" y="30249"/>
                </a:cubicBezTo>
                <a:cubicBezTo>
                  <a:pt x="23340" y="24693"/>
                  <a:pt x="90545" y="1410"/>
                  <a:pt x="89222" y="8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AA09C987-D223-4552-BD15-943B67D720C9}"/>
              </a:ext>
            </a:extLst>
          </p:cNvPr>
          <p:cNvSpPr/>
          <p:nvPr/>
        </p:nvSpPr>
        <p:spPr>
          <a:xfrm>
            <a:off x="3000058" y="3263548"/>
            <a:ext cx="198779" cy="142207"/>
          </a:xfrm>
          <a:custGeom>
            <a:avLst/>
            <a:gdLst>
              <a:gd name="connsiteX0" fmla="*/ 198755 w 198779"/>
              <a:gd name="connsiteY0" fmla="*/ 352 h 142207"/>
              <a:gd name="connsiteX1" fmla="*/ 130492 w 198779"/>
              <a:gd name="connsiteY1" fmla="*/ 94015 h 142207"/>
              <a:gd name="connsiteX2" fmla="*/ 101917 w 198779"/>
              <a:gd name="connsiteY2" fmla="*/ 113065 h 142207"/>
              <a:gd name="connsiteX3" fmla="*/ 317 w 198779"/>
              <a:gd name="connsiteY3" fmla="*/ 141640 h 142207"/>
              <a:gd name="connsiteX4" fmla="*/ 71755 w 198779"/>
              <a:gd name="connsiteY4" fmla="*/ 132115 h 142207"/>
              <a:gd name="connsiteX5" fmla="*/ 122555 w 198779"/>
              <a:gd name="connsiteY5" fmla="*/ 132115 h 142207"/>
              <a:gd name="connsiteX6" fmla="*/ 198755 w 198779"/>
              <a:gd name="connsiteY6" fmla="*/ 352 h 14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79" h="142207">
                <a:moveTo>
                  <a:pt x="198755" y="352"/>
                </a:moveTo>
                <a:cubicBezTo>
                  <a:pt x="200078" y="-5998"/>
                  <a:pt x="146632" y="75230"/>
                  <a:pt x="130492" y="94015"/>
                </a:cubicBezTo>
                <a:cubicBezTo>
                  <a:pt x="114352" y="112800"/>
                  <a:pt x="123613" y="105128"/>
                  <a:pt x="101917" y="113065"/>
                </a:cubicBezTo>
                <a:cubicBezTo>
                  <a:pt x="80221" y="121002"/>
                  <a:pt x="5344" y="138465"/>
                  <a:pt x="317" y="141640"/>
                </a:cubicBezTo>
                <a:cubicBezTo>
                  <a:pt x="-4710" y="144815"/>
                  <a:pt x="51382" y="133702"/>
                  <a:pt x="71755" y="132115"/>
                </a:cubicBezTo>
                <a:cubicBezTo>
                  <a:pt x="92128" y="130528"/>
                  <a:pt x="102711" y="150900"/>
                  <a:pt x="122555" y="132115"/>
                </a:cubicBezTo>
                <a:cubicBezTo>
                  <a:pt x="142399" y="113330"/>
                  <a:pt x="197432" y="6702"/>
                  <a:pt x="198755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9869A8C2-4BD3-48DF-BE29-D1288041B1F0}"/>
              </a:ext>
            </a:extLst>
          </p:cNvPr>
          <p:cNvSpPr/>
          <p:nvPr/>
        </p:nvSpPr>
        <p:spPr>
          <a:xfrm>
            <a:off x="2890720" y="3097155"/>
            <a:ext cx="420842" cy="322473"/>
          </a:xfrm>
          <a:custGeom>
            <a:avLst/>
            <a:gdLst>
              <a:gd name="connsiteX0" fmla="*/ 300155 w 420842"/>
              <a:gd name="connsiteY0" fmla="*/ 147695 h 322473"/>
              <a:gd name="connsiteX1" fmla="*/ 216018 w 420842"/>
              <a:gd name="connsiteY1" fmla="*/ 250883 h 322473"/>
              <a:gd name="connsiteX2" fmla="*/ 176330 w 420842"/>
              <a:gd name="connsiteY2" fmla="*/ 276283 h 322473"/>
              <a:gd name="connsiteX3" fmla="*/ 36630 w 420842"/>
              <a:gd name="connsiteY3" fmla="*/ 322320 h 322473"/>
              <a:gd name="connsiteX4" fmla="*/ 174743 w 420842"/>
              <a:gd name="connsiteY4" fmla="*/ 292158 h 322473"/>
              <a:gd name="connsiteX5" fmla="*/ 118 w 420842"/>
              <a:gd name="connsiteY5" fmla="*/ 320733 h 322473"/>
              <a:gd name="connsiteX6" fmla="*/ 206493 w 420842"/>
              <a:gd name="connsiteY6" fmla="*/ 306445 h 322473"/>
              <a:gd name="connsiteX7" fmla="*/ 274755 w 420842"/>
              <a:gd name="connsiteY7" fmla="*/ 249295 h 322473"/>
              <a:gd name="connsiteX8" fmla="*/ 420805 w 420842"/>
              <a:gd name="connsiteY8" fmla="*/ 58 h 322473"/>
              <a:gd name="connsiteX9" fmla="*/ 260468 w 420842"/>
              <a:gd name="connsiteY9" fmla="*/ 225483 h 322473"/>
              <a:gd name="connsiteX10" fmla="*/ 300155 w 420842"/>
              <a:gd name="connsiteY10" fmla="*/ 147695 h 32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842" h="322473">
                <a:moveTo>
                  <a:pt x="300155" y="147695"/>
                </a:moveTo>
                <a:cubicBezTo>
                  <a:pt x="292747" y="151928"/>
                  <a:pt x="236655" y="229452"/>
                  <a:pt x="216018" y="250883"/>
                </a:cubicBezTo>
                <a:cubicBezTo>
                  <a:pt x="195381" y="272314"/>
                  <a:pt x="206228" y="264377"/>
                  <a:pt x="176330" y="276283"/>
                </a:cubicBezTo>
                <a:cubicBezTo>
                  <a:pt x="146432" y="288189"/>
                  <a:pt x="36894" y="319674"/>
                  <a:pt x="36630" y="322320"/>
                </a:cubicBezTo>
                <a:cubicBezTo>
                  <a:pt x="36366" y="324966"/>
                  <a:pt x="180828" y="292423"/>
                  <a:pt x="174743" y="292158"/>
                </a:cubicBezTo>
                <a:cubicBezTo>
                  <a:pt x="168658" y="291894"/>
                  <a:pt x="-5174" y="318352"/>
                  <a:pt x="118" y="320733"/>
                </a:cubicBezTo>
                <a:cubicBezTo>
                  <a:pt x="5410" y="323114"/>
                  <a:pt x="160720" y="318351"/>
                  <a:pt x="206493" y="306445"/>
                </a:cubicBezTo>
                <a:cubicBezTo>
                  <a:pt x="252266" y="294539"/>
                  <a:pt x="239036" y="300359"/>
                  <a:pt x="274755" y="249295"/>
                </a:cubicBezTo>
                <a:cubicBezTo>
                  <a:pt x="310474" y="198231"/>
                  <a:pt x="423186" y="4027"/>
                  <a:pt x="420805" y="58"/>
                </a:cubicBezTo>
                <a:cubicBezTo>
                  <a:pt x="418424" y="-3911"/>
                  <a:pt x="282428" y="196644"/>
                  <a:pt x="260468" y="225483"/>
                </a:cubicBezTo>
                <a:cubicBezTo>
                  <a:pt x="238508" y="254322"/>
                  <a:pt x="307563" y="143462"/>
                  <a:pt x="300155" y="14769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CAA2852A-0800-402A-9371-8ED0A87A4509}"/>
              </a:ext>
            </a:extLst>
          </p:cNvPr>
          <p:cNvSpPr/>
          <p:nvPr/>
        </p:nvSpPr>
        <p:spPr>
          <a:xfrm>
            <a:off x="2847178" y="2920999"/>
            <a:ext cx="58854" cy="119661"/>
          </a:xfrm>
          <a:custGeom>
            <a:avLst/>
            <a:gdLst>
              <a:gd name="connsiteX0" fmla="*/ 56360 w 58854"/>
              <a:gd name="connsiteY0" fmla="*/ 1 h 119661"/>
              <a:gd name="connsiteX1" fmla="*/ 53185 w 58854"/>
              <a:gd name="connsiteY1" fmla="*/ 55564 h 119661"/>
              <a:gd name="connsiteX2" fmla="*/ 797 w 58854"/>
              <a:gd name="connsiteY2" fmla="*/ 119064 h 119661"/>
              <a:gd name="connsiteX3" fmla="*/ 23022 w 58854"/>
              <a:gd name="connsiteY3" fmla="*/ 85726 h 119661"/>
              <a:gd name="connsiteX4" fmla="*/ 43660 w 58854"/>
              <a:gd name="connsiteY4" fmla="*/ 57151 h 119661"/>
              <a:gd name="connsiteX5" fmla="*/ 56360 w 58854"/>
              <a:gd name="connsiteY5" fmla="*/ 1 h 11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54" h="119661">
                <a:moveTo>
                  <a:pt x="56360" y="1"/>
                </a:moveTo>
                <a:cubicBezTo>
                  <a:pt x="57947" y="-263"/>
                  <a:pt x="62445" y="35720"/>
                  <a:pt x="53185" y="55564"/>
                </a:cubicBezTo>
                <a:cubicBezTo>
                  <a:pt x="43925" y="75408"/>
                  <a:pt x="5824" y="114037"/>
                  <a:pt x="797" y="119064"/>
                </a:cubicBezTo>
                <a:cubicBezTo>
                  <a:pt x="-4230" y="124091"/>
                  <a:pt x="15878" y="96045"/>
                  <a:pt x="23022" y="85726"/>
                </a:cubicBezTo>
                <a:cubicBezTo>
                  <a:pt x="30166" y="75407"/>
                  <a:pt x="39427" y="68264"/>
                  <a:pt x="43660" y="57151"/>
                </a:cubicBezTo>
                <a:cubicBezTo>
                  <a:pt x="47893" y="46039"/>
                  <a:pt x="54773" y="265"/>
                  <a:pt x="56360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0749C0D7-DBF5-4A33-B3E5-002AD792D785}"/>
              </a:ext>
            </a:extLst>
          </p:cNvPr>
          <p:cNvSpPr/>
          <p:nvPr/>
        </p:nvSpPr>
        <p:spPr>
          <a:xfrm>
            <a:off x="2738352" y="2733675"/>
            <a:ext cx="140688" cy="86916"/>
          </a:xfrm>
          <a:custGeom>
            <a:avLst/>
            <a:gdLst>
              <a:gd name="connsiteX0" fmla="*/ 86 w 140688"/>
              <a:gd name="connsiteY0" fmla="*/ 0 h 86916"/>
              <a:gd name="connsiteX1" fmla="*/ 92161 w 140688"/>
              <a:gd name="connsiteY1" fmla="*/ 23813 h 86916"/>
              <a:gd name="connsiteX2" fmla="*/ 136611 w 140688"/>
              <a:gd name="connsiteY2" fmla="*/ 84138 h 86916"/>
              <a:gd name="connsiteX3" fmla="*/ 131848 w 140688"/>
              <a:gd name="connsiteY3" fmla="*/ 71438 h 86916"/>
              <a:gd name="connsiteX4" fmla="*/ 76286 w 140688"/>
              <a:gd name="connsiteY4" fmla="*/ 23813 h 86916"/>
              <a:gd name="connsiteX5" fmla="*/ 86 w 140688"/>
              <a:gd name="connsiteY5" fmla="*/ 0 h 8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688" h="86916">
                <a:moveTo>
                  <a:pt x="86" y="0"/>
                </a:moveTo>
                <a:cubicBezTo>
                  <a:pt x="2732" y="0"/>
                  <a:pt x="69407" y="9790"/>
                  <a:pt x="92161" y="23813"/>
                </a:cubicBezTo>
                <a:cubicBezTo>
                  <a:pt x="114915" y="37836"/>
                  <a:pt x="129997" y="76201"/>
                  <a:pt x="136611" y="84138"/>
                </a:cubicBezTo>
                <a:cubicBezTo>
                  <a:pt x="143225" y="92075"/>
                  <a:pt x="141902" y="81492"/>
                  <a:pt x="131848" y="71438"/>
                </a:cubicBezTo>
                <a:cubicBezTo>
                  <a:pt x="121794" y="61384"/>
                  <a:pt x="96130" y="34661"/>
                  <a:pt x="76286" y="23813"/>
                </a:cubicBezTo>
                <a:cubicBezTo>
                  <a:pt x="56442" y="12965"/>
                  <a:pt x="-2560" y="0"/>
                  <a:pt x="86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8D6CDA3C-5689-4132-A563-C6F6BD12B05D}"/>
              </a:ext>
            </a:extLst>
          </p:cNvPr>
          <p:cNvSpPr/>
          <p:nvPr/>
        </p:nvSpPr>
        <p:spPr>
          <a:xfrm>
            <a:off x="2641041" y="2971726"/>
            <a:ext cx="86526" cy="95491"/>
          </a:xfrm>
          <a:custGeom>
            <a:avLst/>
            <a:gdLst>
              <a:gd name="connsiteX0" fmla="*/ 559 w 86526"/>
              <a:gd name="connsiteY0" fmla="*/ 74 h 95491"/>
              <a:gd name="connsiteX1" fmla="*/ 24372 w 86526"/>
              <a:gd name="connsiteY1" fmla="*/ 57224 h 95491"/>
              <a:gd name="connsiteX2" fmla="*/ 86284 w 86526"/>
              <a:gd name="connsiteY2" fmla="*/ 95324 h 95491"/>
              <a:gd name="connsiteX3" fmla="*/ 45009 w 86526"/>
              <a:gd name="connsiteY3" fmla="*/ 69924 h 95491"/>
              <a:gd name="connsiteX4" fmla="*/ 559 w 86526"/>
              <a:gd name="connsiteY4" fmla="*/ 74 h 9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26" h="95491">
                <a:moveTo>
                  <a:pt x="559" y="74"/>
                </a:moveTo>
                <a:cubicBezTo>
                  <a:pt x="-2881" y="-2043"/>
                  <a:pt x="10085" y="41349"/>
                  <a:pt x="24372" y="57224"/>
                </a:cubicBezTo>
                <a:cubicBezTo>
                  <a:pt x="38660" y="73099"/>
                  <a:pt x="82845" y="93207"/>
                  <a:pt x="86284" y="95324"/>
                </a:cubicBezTo>
                <a:cubicBezTo>
                  <a:pt x="89724" y="97441"/>
                  <a:pt x="55592" y="78920"/>
                  <a:pt x="45009" y="69924"/>
                </a:cubicBezTo>
                <a:cubicBezTo>
                  <a:pt x="34426" y="60928"/>
                  <a:pt x="3999" y="2191"/>
                  <a:pt x="559" y="7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BFE6A9E5-D92B-4AF5-B75A-05D7C5A9C18B}"/>
              </a:ext>
            </a:extLst>
          </p:cNvPr>
          <p:cNvSpPr/>
          <p:nvPr/>
        </p:nvSpPr>
        <p:spPr>
          <a:xfrm>
            <a:off x="2831587" y="3114574"/>
            <a:ext cx="214566" cy="51136"/>
          </a:xfrm>
          <a:custGeom>
            <a:avLst/>
            <a:gdLst>
              <a:gd name="connsiteX0" fmla="*/ 513 w 214566"/>
              <a:gd name="connsiteY0" fmla="*/ 39789 h 51136"/>
              <a:gd name="connsiteX1" fmla="*/ 78301 w 214566"/>
              <a:gd name="connsiteY1" fmla="*/ 38201 h 51136"/>
              <a:gd name="connsiteX2" fmla="*/ 152913 w 214566"/>
              <a:gd name="connsiteY2" fmla="*/ 12801 h 51136"/>
              <a:gd name="connsiteX3" fmla="*/ 189426 w 214566"/>
              <a:gd name="connsiteY3" fmla="*/ 101 h 51136"/>
              <a:gd name="connsiteX4" fmla="*/ 210063 w 214566"/>
              <a:gd name="connsiteY4" fmla="*/ 19151 h 51136"/>
              <a:gd name="connsiteX5" fmla="*/ 211651 w 214566"/>
              <a:gd name="connsiteY5" fmla="*/ 47726 h 51136"/>
              <a:gd name="connsiteX6" fmla="*/ 176726 w 214566"/>
              <a:gd name="connsiteY6" fmla="*/ 50901 h 51136"/>
              <a:gd name="connsiteX7" fmla="*/ 156088 w 214566"/>
              <a:gd name="connsiteY7" fmla="*/ 50901 h 51136"/>
              <a:gd name="connsiteX8" fmla="*/ 117988 w 214566"/>
              <a:gd name="connsiteY8" fmla="*/ 49314 h 51136"/>
              <a:gd name="connsiteX9" fmla="*/ 513 w 214566"/>
              <a:gd name="connsiteY9" fmla="*/ 39789 h 5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566" h="51136">
                <a:moveTo>
                  <a:pt x="513" y="39789"/>
                </a:moveTo>
                <a:cubicBezTo>
                  <a:pt x="-6102" y="37937"/>
                  <a:pt x="52901" y="42699"/>
                  <a:pt x="78301" y="38201"/>
                </a:cubicBezTo>
                <a:cubicBezTo>
                  <a:pt x="103701" y="33703"/>
                  <a:pt x="152913" y="12801"/>
                  <a:pt x="152913" y="12801"/>
                </a:cubicBezTo>
                <a:cubicBezTo>
                  <a:pt x="171434" y="6451"/>
                  <a:pt x="179901" y="-957"/>
                  <a:pt x="189426" y="101"/>
                </a:cubicBezTo>
                <a:cubicBezTo>
                  <a:pt x="198951" y="1159"/>
                  <a:pt x="206359" y="11214"/>
                  <a:pt x="210063" y="19151"/>
                </a:cubicBezTo>
                <a:cubicBezTo>
                  <a:pt x="213767" y="27088"/>
                  <a:pt x="217207" y="42434"/>
                  <a:pt x="211651" y="47726"/>
                </a:cubicBezTo>
                <a:cubicBezTo>
                  <a:pt x="206095" y="53018"/>
                  <a:pt x="185986" y="50372"/>
                  <a:pt x="176726" y="50901"/>
                </a:cubicBezTo>
                <a:cubicBezTo>
                  <a:pt x="167466" y="51430"/>
                  <a:pt x="156088" y="50901"/>
                  <a:pt x="156088" y="50901"/>
                </a:cubicBezTo>
                <a:cubicBezTo>
                  <a:pt x="146298" y="50637"/>
                  <a:pt x="141536" y="48520"/>
                  <a:pt x="117988" y="49314"/>
                </a:cubicBezTo>
                <a:cubicBezTo>
                  <a:pt x="94440" y="50108"/>
                  <a:pt x="7128" y="41641"/>
                  <a:pt x="513" y="3978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2D43AAE8-6503-44AF-B2C0-E1376AAF26E9}"/>
              </a:ext>
            </a:extLst>
          </p:cNvPr>
          <p:cNvSpPr/>
          <p:nvPr/>
        </p:nvSpPr>
        <p:spPr>
          <a:xfrm>
            <a:off x="3041591" y="3125439"/>
            <a:ext cx="102117" cy="47357"/>
          </a:xfrm>
          <a:custGeom>
            <a:avLst/>
            <a:gdLst>
              <a:gd name="connsiteX0" fmla="*/ 59 w 102117"/>
              <a:gd name="connsiteY0" fmla="*/ 349 h 47357"/>
              <a:gd name="connsiteX1" fmla="*/ 69909 w 102117"/>
              <a:gd name="connsiteY1" fmla="*/ 24161 h 47357"/>
              <a:gd name="connsiteX2" fmla="*/ 101659 w 102117"/>
              <a:gd name="connsiteY2" fmla="*/ 46386 h 47357"/>
              <a:gd name="connsiteX3" fmla="*/ 82609 w 102117"/>
              <a:gd name="connsiteY3" fmla="*/ 43211 h 47357"/>
              <a:gd name="connsiteX4" fmla="*/ 59 w 102117"/>
              <a:gd name="connsiteY4" fmla="*/ 349 h 4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17" h="47357">
                <a:moveTo>
                  <a:pt x="59" y="349"/>
                </a:moveTo>
                <a:cubicBezTo>
                  <a:pt x="-2058" y="-2826"/>
                  <a:pt x="52976" y="16488"/>
                  <a:pt x="69909" y="24161"/>
                </a:cubicBezTo>
                <a:cubicBezTo>
                  <a:pt x="86842" y="31834"/>
                  <a:pt x="99542" y="43211"/>
                  <a:pt x="101659" y="46386"/>
                </a:cubicBezTo>
                <a:cubicBezTo>
                  <a:pt x="103776" y="49561"/>
                  <a:pt x="98748" y="44005"/>
                  <a:pt x="82609" y="43211"/>
                </a:cubicBezTo>
                <a:cubicBezTo>
                  <a:pt x="66470" y="42417"/>
                  <a:pt x="2176" y="3524"/>
                  <a:pt x="59" y="34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9FC8D4E9-7E97-43EF-8C30-7A5E5FA5FFD0}"/>
              </a:ext>
            </a:extLst>
          </p:cNvPr>
          <p:cNvSpPr/>
          <p:nvPr/>
        </p:nvSpPr>
        <p:spPr>
          <a:xfrm>
            <a:off x="2784193" y="3173723"/>
            <a:ext cx="361547" cy="84819"/>
          </a:xfrm>
          <a:custGeom>
            <a:avLst/>
            <a:gdLst>
              <a:gd name="connsiteX0" fmla="*/ 57432 w 361547"/>
              <a:gd name="connsiteY0" fmla="*/ 15565 h 84819"/>
              <a:gd name="connsiteX1" fmla="*/ 179670 w 361547"/>
              <a:gd name="connsiteY1" fmla="*/ 9215 h 84819"/>
              <a:gd name="connsiteX2" fmla="*/ 243170 w 361547"/>
              <a:gd name="connsiteY2" fmla="*/ 29852 h 84819"/>
              <a:gd name="connsiteX3" fmla="*/ 290795 w 361547"/>
              <a:gd name="connsiteY3" fmla="*/ 31440 h 84819"/>
              <a:gd name="connsiteX4" fmla="*/ 360645 w 361547"/>
              <a:gd name="connsiteY4" fmla="*/ 15565 h 84819"/>
              <a:gd name="connsiteX5" fmla="*/ 327307 w 361547"/>
              <a:gd name="connsiteY5" fmla="*/ 45727 h 84819"/>
              <a:gd name="connsiteX6" fmla="*/ 281270 w 361547"/>
              <a:gd name="connsiteY6" fmla="*/ 80652 h 84819"/>
              <a:gd name="connsiteX7" fmla="*/ 176495 w 361547"/>
              <a:gd name="connsiteY7" fmla="*/ 82240 h 84819"/>
              <a:gd name="connsiteX8" fmla="*/ 162207 w 361547"/>
              <a:gd name="connsiteY8" fmla="*/ 63190 h 84819"/>
              <a:gd name="connsiteX9" fmla="*/ 155857 w 361547"/>
              <a:gd name="connsiteY9" fmla="*/ 48902 h 84819"/>
              <a:gd name="connsiteX10" fmla="*/ 5045 w 361547"/>
              <a:gd name="connsiteY10" fmla="*/ 1277 h 84819"/>
              <a:gd name="connsiteX11" fmla="*/ 57432 w 361547"/>
              <a:gd name="connsiteY11" fmla="*/ 15565 h 8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1547" h="84819">
                <a:moveTo>
                  <a:pt x="57432" y="15565"/>
                </a:moveTo>
                <a:cubicBezTo>
                  <a:pt x="86536" y="16888"/>
                  <a:pt x="148714" y="6834"/>
                  <a:pt x="179670" y="9215"/>
                </a:cubicBezTo>
                <a:cubicBezTo>
                  <a:pt x="210626" y="11596"/>
                  <a:pt x="224649" y="26148"/>
                  <a:pt x="243170" y="29852"/>
                </a:cubicBezTo>
                <a:cubicBezTo>
                  <a:pt x="261691" y="33556"/>
                  <a:pt x="271216" y="33821"/>
                  <a:pt x="290795" y="31440"/>
                </a:cubicBezTo>
                <a:cubicBezTo>
                  <a:pt x="310374" y="29059"/>
                  <a:pt x="354560" y="13184"/>
                  <a:pt x="360645" y="15565"/>
                </a:cubicBezTo>
                <a:cubicBezTo>
                  <a:pt x="366730" y="17946"/>
                  <a:pt x="340536" y="34879"/>
                  <a:pt x="327307" y="45727"/>
                </a:cubicBezTo>
                <a:cubicBezTo>
                  <a:pt x="314078" y="56575"/>
                  <a:pt x="306405" y="74567"/>
                  <a:pt x="281270" y="80652"/>
                </a:cubicBezTo>
                <a:cubicBezTo>
                  <a:pt x="256135" y="86738"/>
                  <a:pt x="196339" y="85150"/>
                  <a:pt x="176495" y="82240"/>
                </a:cubicBezTo>
                <a:cubicBezTo>
                  <a:pt x="156651" y="79330"/>
                  <a:pt x="165647" y="68746"/>
                  <a:pt x="162207" y="63190"/>
                </a:cubicBezTo>
                <a:cubicBezTo>
                  <a:pt x="158767" y="57634"/>
                  <a:pt x="182051" y="59221"/>
                  <a:pt x="155857" y="48902"/>
                </a:cubicBezTo>
                <a:cubicBezTo>
                  <a:pt x="129663" y="38583"/>
                  <a:pt x="5045" y="1277"/>
                  <a:pt x="5045" y="1277"/>
                </a:cubicBezTo>
                <a:cubicBezTo>
                  <a:pt x="-14799" y="-5073"/>
                  <a:pt x="28328" y="14242"/>
                  <a:pt x="57432" y="1556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楕円 1047">
            <a:extLst>
              <a:ext uri="{FF2B5EF4-FFF2-40B4-BE49-F238E27FC236}">
                <a16:creationId xmlns:a16="http://schemas.microsoft.com/office/drawing/2014/main" id="{686AFE0E-261D-4C77-9DEC-A912F8316F6B}"/>
              </a:ext>
            </a:extLst>
          </p:cNvPr>
          <p:cNvSpPr/>
          <p:nvPr/>
        </p:nvSpPr>
        <p:spPr>
          <a:xfrm>
            <a:off x="2619375" y="2727325"/>
            <a:ext cx="282575" cy="282575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楕円 152">
            <a:extLst>
              <a:ext uri="{FF2B5EF4-FFF2-40B4-BE49-F238E27FC236}">
                <a16:creationId xmlns:a16="http://schemas.microsoft.com/office/drawing/2014/main" id="{7BA308D4-363E-49FD-8234-BF9E55C22F3F}"/>
              </a:ext>
            </a:extLst>
          </p:cNvPr>
          <p:cNvSpPr/>
          <p:nvPr/>
        </p:nvSpPr>
        <p:spPr>
          <a:xfrm>
            <a:off x="3162301" y="2847976"/>
            <a:ext cx="152400" cy="152400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B16C3CAD-5206-420D-958A-FF5BA849F3C3}"/>
              </a:ext>
            </a:extLst>
          </p:cNvPr>
          <p:cNvSpPr/>
          <p:nvPr/>
        </p:nvSpPr>
        <p:spPr>
          <a:xfrm>
            <a:off x="3181226" y="2576246"/>
            <a:ext cx="108289" cy="35274"/>
          </a:xfrm>
          <a:custGeom>
            <a:avLst/>
            <a:gdLst>
              <a:gd name="connsiteX0" fmla="*/ 124 w 108289"/>
              <a:gd name="connsiteY0" fmla="*/ 35192 h 35274"/>
              <a:gd name="connsiteX1" fmla="*/ 55687 w 108289"/>
              <a:gd name="connsiteY1" fmla="*/ 1854 h 35274"/>
              <a:gd name="connsiteX2" fmla="*/ 108074 w 108289"/>
              <a:gd name="connsiteY2" fmla="*/ 5029 h 35274"/>
              <a:gd name="connsiteX3" fmla="*/ 71562 w 108289"/>
              <a:gd name="connsiteY3" fmla="*/ 11379 h 35274"/>
              <a:gd name="connsiteX4" fmla="*/ 124 w 108289"/>
              <a:gd name="connsiteY4" fmla="*/ 35192 h 3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89" h="35274">
                <a:moveTo>
                  <a:pt x="124" y="35192"/>
                </a:moveTo>
                <a:cubicBezTo>
                  <a:pt x="-2522" y="33604"/>
                  <a:pt x="37695" y="6881"/>
                  <a:pt x="55687" y="1854"/>
                </a:cubicBezTo>
                <a:cubicBezTo>
                  <a:pt x="73679" y="-3173"/>
                  <a:pt x="105428" y="3441"/>
                  <a:pt x="108074" y="5029"/>
                </a:cubicBezTo>
                <a:cubicBezTo>
                  <a:pt x="110720" y="6616"/>
                  <a:pt x="88495" y="7675"/>
                  <a:pt x="71562" y="11379"/>
                </a:cubicBezTo>
                <a:cubicBezTo>
                  <a:pt x="54629" y="15083"/>
                  <a:pt x="2770" y="36780"/>
                  <a:pt x="124" y="3519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4C1E1001-5A3B-469F-A6BA-7D97243EADCE}"/>
              </a:ext>
            </a:extLst>
          </p:cNvPr>
          <p:cNvSpPr/>
          <p:nvPr/>
        </p:nvSpPr>
        <p:spPr>
          <a:xfrm>
            <a:off x="3187699" y="2947916"/>
            <a:ext cx="52397" cy="133576"/>
          </a:xfrm>
          <a:custGeom>
            <a:avLst/>
            <a:gdLst>
              <a:gd name="connsiteX0" fmla="*/ 25401 w 52397"/>
              <a:gd name="connsiteY0" fmla="*/ 72 h 133576"/>
              <a:gd name="connsiteX1" fmla="*/ 36514 w 52397"/>
              <a:gd name="connsiteY1" fmla="*/ 66747 h 133576"/>
              <a:gd name="connsiteX2" fmla="*/ 1 w 52397"/>
              <a:gd name="connsiteY2" fmla="*/ 133422 h 133576"/>
              <a:gd name="connsiteX3" fmla="*/ 38101 w 52397"/>
              <a:gd name="connsiteY3" fmla="*/ 84209 h 133576"/>
              <a:gd name="connsiteX4" fmla="*/ 52389 w 52397"/>
              <a:gd name="connsiteY4" fmla="*/ 54047 h 133576"/>
              <a:gd name="connsiteX5" fmla="*/ 25401 w 52397"/>
              <a:gd name="connsiteY5" fmla="*/ 72 h 13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97" h="133576">
                <a:moveTo>
                  <a:pt x="25401" y="72"/>
                </a:moveTo>
                <a:cubicBezTo>
                  <a:pt x="22755" y="2189"/>
                  <a:pt x="40747" y="44522"/>
                  <a:pt x="36514" y="66747"/>
                </a:cubicBezTo>
                <a:cubicBezTo>
                  <a:pt x="32281" y="88972"/>
                  <a:pt x="-264" y="130512"/>
                  <a:pt x="1" y="133422"/>
                </a:cubicBezTo>
                <a:cubicBezTo>
                  <a:pt x="266" y="136332"/>
                  <a:pt x="29370" y="97438"/>
                  <a:pt x="38101" y="84209"/>
                </a:cubicBezTo>
                <a:cubicBezTo>
                  <a:pt x="46832" y="70980"/>
                  <a:pt x="52654" y="65424"/>
                  <a:pt x="52389" y="54047"/>
                </a:cubicBezTo>
                <a:cubicBezTo>
                  <a:pt x="52125" y="42670"/>
                  <a:pt x="28047" y="-2045"/>
                  <a:pt x="25401" y="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3CEEC00-E79B-4AFE-9584-4FD67405784B}"/>
              </a:ext>
            </a:extLst>
          </p:cNvPr>
          <p:cNvSpPr/>
          <p:nvPr/>
        </p:nvSpPr>
        <p:spPr>
          <a:xfrm>
            <a:off x="2987576" y="3279772"/>
            <a:ext cx="135203" cy="81165"/>
          </a:xfrm>
          <a:custGeom>
            <a:avLst/>
            <a:gdLst>
              <a:gd name="connsiteX0" fmla="*/ 135037 w 135203"/>
              <a:gd name="connsiteY0" fmla="*/ 3 h 81165"/>
              <a:gd name="connsiteX1" fmla="*/ 85824 w 135203"/>
              <a:gd name="connsiteY1" fmla="*/ 71440 h 81165"/>
              <a:gd name="connsiteX2" fmla="*/ 99 w 135203"/>
              <a:gd name="connsiteY2" fmla="*/ 79378 h 81165"/>
              <a:gd name="connsiteX3" fmla="*/ 69949 w 135203"/>
              <a:gd name="connsiteY3" fmla="*/ 74615 h 81165"/>
              <a:gd name="connsiteX4" fmla="*/ 135037 w 135203"/>
              <a:gd name="connsiteY4" fmla="*/ 3 h 8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03" h="81165">
                <a:moveTo>
                  <a:pt x="135037" y="3"/>
                </a:moveTo>
                <a:cubicBezTo>
                  <a:pt x="137683" y="-526"/>
                  <a:pt x="108314" y="58211"/>
                  <a:pt x="85824" y="71440"/>
                </a:cubicBezTo>
                <a:cubicBezTo>
                  <a:pt x="63334" y="84669"/>
                  <a:pt x="2745" y="78849"/>
                  <a:pt x="99" y="79378"/>
                </a:cubicBezTo>
                <a:cubicBezTo>
                  <a:pt x="-2547" y="79907"/>
                  <a:pt x="48253" y="85198"/>
                  <a:pt x="69949" y="74615"/>
                </a:cubicBezTo>
                <a:cubicBezTo>
                  <a:pt x="91645" y="64032"/>
                  <a:pt x="132391" y="532"/>
                  <a:pt x="135037" y="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5BDCAEEA-4E19-4C80-885E-76C280347D3A}"/>
              </a:ext>
            </a:extLst>
          </p:cNvPr>
          <p:cNvSpPr/>
          <p:nvPr/>
        </p:nvSpPr>
        <p:spPr>
          <a:xfrm>
            <a:off x="2673307" y="3090815"/>
            <a:ext cx="117576" cy="101861"/>
          </a:xfrm>
          <a:custGeom>
            <a:avLst/>
            <a:gdLst>
              <a:gd name="connsiteX0" fmla="*/ 43 w 117576"/>
              <a:gd name="connsiteY0" fmla="*/ 48 h 101861"/>
              <a:gd name="connsiteX1" fmla="*/ 60368 w 117576"/>
              <a:gd name="connsiteY1" fmla="*/ 76248 h 101861"/>
              <a:gd name="connsiteX2" fmla="*/ 117518 w 117576"/>
              <a:gd name="connsiteY2" fmla="*/ 101648 h 101861"/>
              <a:gd name="connsiteX3" fmla="*/ 69893 w 117576"/>
              <a:gd name="connsiteY3" fmla="*/ 65135 h 101861"/>
              <a:gd name="connsiteX4" fmla="*/ 43 w 117576"/>
              <a:gd name="connsiteY4" fmla="*/ 48 h 10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76" h="101861">
                <a:moveTo>
                  <a:pt x="43" y="48"/>
                </a:moveTo>
                <a:cubicBezTo>
                  <a:pt x="-1544" y="1900"/>
                  <a:pt x="40789" y="59315"/>
                  <a:pt x="60368" y="76248"/>
                </a:cubicBezTo>
                <a:cubicBezTo>
                  <a:pt x="79947" y="93181"/>
                  <a:pt x="115931" y="103500"/>
                  <a:pt x="117518" y="101648"/>
                </a:cubicBezTo>
                <a:cubicBezTo>
                  <a:pt x="119105" y="99796"/>
                  <a:pt x="88149" y="80481"/>
                  <a:pt x="69893" y="65135"/>
                </a:cubicBezTo>
                <a:cubicBezTo>
                  <a:pt x="51637" y="49789"/>
                  <a:pt x="1630" y="-1804"/>
                  <a:pt x="43" y="4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A99D4B2-59F2-4524-8779-BDC62F9633F3}"/>
              </a:ext>
            </a:extLst>
          </p:cNvPr>
          <p:cNvSpPr/>
          <p:nvPr/>
        </p:nvSpPr>
        <p:spPr>
          <a:xfrm>
            <a:off x="2583976" y="3119369"/>
            <a:ext cx="102811" cy="114502"/>
          </a:xfrm>
          <a:custGeom>
            <a:avLst/>
            <a:gdLst>
              <a:gd name="connsiteX0" fmla="*/ 474 w 102811"/>
              <a:gd name="connsiteY0" fmla="*/ 69 h 114502"/>
              <a:gd name="connsiteX1" fmla="*/ 44924 w 102811"/>
              <a:gd name="connsiteY1" fmla="*/ 63569 h 114502"/>
              <a:gd name="connsiteX2" fmla="*/ 102074 w 102811"/>
              <a:gd name="connsiteY2" fmla="*/ 114369 h 114502"/>
              <a:gd name="connsiteX3" fmla="*/ 73499 w 102811"/>
              <a:gd name="connsiteY3" fmla="*/ 76269 h 114502"/>
              <a:gd name="connsiteX4" fmla="*/ 474 w 102811"/>
              <a:gd name="connsiteY4" fmla="*/ 69 h 11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11" h="114502">
                <a:moveTo>
                  <a:pt x="474" y="69"/>
                </a:moveTo>
                <a:cubicBezTo>
                  <a:pt x="-4288" y="-2048"/>
                  <a:pt x="27991" y="44519"/>
                  <a:pt x="44924" y="63569"/>
                </a:cubicBezTo>
                <a:cubicBezTo>
                  <a:pt x="61857" y="82619"/>
                  <a:pt x="97312" y="112252"/>
                  <a:pt x="102074" y="114369"/>
                </a:cubicBezTo>
                <a:cubicBezTo>
                  <a:pt x="106836" y="116486"/>
                  <a:pt x="87522" y="92938"/>
                  <a:pt x="73499" y="76269"/>
                </a:cubicBezTo>
                <a:cubicBezTo>
                  <a:pt x="59476" y="59600"/>
                  <a:pt x="5236" y="2186"/>
                  <a:pt x="474" y="6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18011699-0B9D-4EB3-B2B0-8009E0DE3792}"/>
              </a:ext>
            </a:extLst>
          </p:cNvPr>
          <p:cNvSpPr/>
          <p:nvPr/>
        </p:nvSpPr>
        <p:spPr>
          <a:xfrm>
            <a:off x="2681072" y="3212959"/>
            <a:ext cx="170333" cy="183077"/>
          </a:xfrm>
          <a:custGeom>
            <a:avLst/>
            <a:gdLst>
              <a:gd name="connsiteX0" fmla="*/ 216 w 170333"/>
              <a:gd name="connsiteY0" fmla="*/ 141 h 183077"/>
              <a:gd name="connsiteX1" fmla="*/ 44666 w 170333"/>
              <a:gd name="connsiteY1" fmla="*/ 55704 h 183077"/>
              <a:gd name="connsiteX2" fmla="*/ 55778 w 170333"/>
              <a:gd name="connsiteY2" fmla="*/ 93804 h 183077"/>
              <a:gd name="connsiteX3" fmla="*/ 111341 w 170333"/>
              <a:gd name="connsiteY3" fmla="*/ 116029 h 183077"/>
              <a:gd name="connsiteX4" fmla="*/ 168491 w 170333"/>
              <a:gd name="connsiteY4" fmla="*/ 182704 h 183077"/>
              <a:gd name="connsiteX5" fmla="*/ 147853 w 170333"/>
              <a:gd name="connsiteY5" fmla="*/ 139841 h 183077"/>
              <a:gd name="connsiteX6" fmla="*/ 65303 w 170333"/>
              <a:gd name="connsiteY6" fmla="*/ 73166 h 183077"/>
              <a:gd name="connsiteX7" fmla="*/ 216 w 170333"/>
              <a:gd name="connsiteY7" fmla="*/ 141 h 18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333" h="183077">
                <a:moveTo>
                  <a:pt x="216" y="141"/>
                </a:moveTo>
                <a:cubicBezTo>
                  <a:pt x="-3223" y="-2769"/>
                  <a:pt x="35406" y="40094"/>
                  <a:pt x="44666" y="55704"/>
                </a:cubicBezTo>
                <a:cubicBezTo>
                  <a:pt x="53926" y="71315"/>
                  <a:pt x="44666" y="83750"/>
                  <a:pt x="55778" y="93804"/>
                </a:cubicBezTo>
                <a:cubicBezTo>
                  <a:pt x="66890" y="103858"/>
                  <a:pt x="92556" y="101212"/>
                  <a:pt x="111341" y="116029"/>
                </a:cubicBezTo>
                <a:cubicBezTo>
                  <a:pt x="130126" y="130846"/>
                  <a:pt x="162406" y="178735"/>
                  <a:pt x="168491" y="182704"/>
                </a:cubicBezTo>
                <a:cubicBezTo>
                  <a:pt x="174576" y="186673"/>
                  <a:pt x="165051" y="158097"/>
                  <a:pt x="147853" y="139841"/>
                </a:cubicBezTo>
                <a:cubicBezTo>
                  <a:pt x="130655" y="121585"/>
                  <a:pt x="85676" y="93010"/>
                  <a:pt x="65303" y="73166"/>
                </a:cubicBezTo>
                <a:cubicBezTo>
                  <a:pt x="44930" y="53322"/>
                  <a:pt x="3655" y="3051"/>
                  <a:pt x="216" y="1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DB900987-9D4C-4FF6-9334-F2FE22E836F6}"/>
              </a:ext>
            </a:extLst>
          </p:cNvPr>
          <p:cNvSpPr/>
          <p:nvPr/>
        </p:nvSpPr>
        <p:spPr>
          <a:xfrm>
            <a:off x="3127002" y="2905009"/>
            <a:ext cx="43298" cy="103097"/>
          </a:xfrm>
          <a:custGeom>
            <a:avLst/>
            <a:gdLst>
              <a:gd name="connsiteX0" fmla="*/ 14661 w 43298"/>
              <a:gd name="connsiteY0" fmla="*/ 116 h 103097"/>
              <a:gd name="connsiteX1" fmla="*/ 36886 w 43298"/>
              <a:gd name="connsiteY1" fmla="*/ 49329 h 103097"/>
              <a:gd name="connsiteX2" fmla="*/ 373 w 43298"/>
              <a:gd name="connsiteY2" fmla="*/ 101716 h 103097"/>
              <a:gd name="connsiteX3" fmla="*/ 19423 w 43298"/>
              <a:gd name="connsiteY3" fmla="*/ 85841 h 103097"/>
              <a:gd name="connsiteX4" fmla="*/ 43236 w 43298"/>
              <a:gd name="connsiteY4" fmla="*/ 63616 h 103097"/>
              <a:gd name="connsiteX5" fmla="*/ 14661 w 43298"/>
              <a:gd name="connsiteY5" fmla="*/ 116 h 10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98" h="103097">
                <a:moveTo>
                  <a:pt x="14661" y="116"/>
                </a:moveTo>
                <a:cubicBezTo>
                  <a:pt x="13603" y="-2265"/>
                  <a:pt x="39267" y="32396"/>
                  <a:pt x="36886" y="49329"/>
                </a:cubicBezTo>
                <a:cubicBezTo>
                  <a:pt x="34505" y="66262"/>
                  <a:pt x="3283" y="95631"/>
                  <a:pt x="373" y="101716"/>
                </a:cubicBezTo>
                <a:cubicBezTo>
                  <a:pt x="-2537" y="107801"/>
                  <a:pt x="12279" y="92191"/>
                  <a:pt x="19423" y="85841"/>
                </a:cubicBezTo>
                <a:cubicBezTo>
                  <a:pt x="26567" y="79491"/>
                  <a:pt x="41649" y="75258"/>
                  <a:pt x="43236" y="63616"/>
                </a:cubicBezTo>
                <a:cubicBezTo>
                  <a:pt x="44823" y="51974"/>
                  <a:pt x="15719" y="2497"/>
                  <a:pt x="14661" y="1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A93F7AAB-BE29-466C-9217-732251C6F82C}"/>
              </a:ext>
            </a:extLst>
          </p:cNvPr>
          <p:cNvSpPr/>
          <p:nvPr/>
        </p:nvSpPr>
        <p:spPr>
          <a:xfrm>
            <a:off x="2530050" y="3057515"/>
            <a:ext cx="564010" cy="401689"/>
          </a:xfrm>
          <a:custGeom>
            <a:avLst/>
            <a:gdLst>
              <a:gd name="connsiteX0" fmla="*/ 86150 w 564010"/>
              <a:gd name="connsiteY0" fmla="*/ 109548 h 401689"/>
              <a:gd name="connsiteX1" fmla="*/ 329038 w 564010"/>
              <a:gd name="connsiteY1" fmla="*/ 282585 h 401689"/>
              <a:gd name="connsiteX2" fmla="*/ 457625 w 564010"/>
              <a:gd name="connsiteY2" fmla="*/ 307985 h 401689"/>
              <a:gd name="connsiteX3" fmla="*/ 276650 w 564010"/>
              <a:gd name="connsiteY3" fmla="*/ 246073 h 401689"/>
              <a:gd name="connsiteX4" fmla="*/ 505250 w 564010"/>
              <a:gd name="connsiteY4" fmla="*/ 323860 h 401689"/>
              <a:gd name="connsiteX5" fmla="*/ 349675 w 564010"/>
              <a:gd name="connsiteY5" fmla="*/ 311160 h 401689"/>
              <a:gd name="connsiteX6" fmla="*/ 563988 w 564010"/>
              <a:gd name="connsiteY6" fmla="*/ 369898 h 401689"/>
              <a:gd name="connsiteX7" fmla="*/ 363963 w 564010"/>
              <a:gd name="connsiteY7" fmla="*/ 339735 h 401689"/>
              <a:gd name="connsiteX8" fmla="*/ 471913 w 564010"/>
              <a:gd name="connsiteY8" fmla="*/ 401648 h 401689"/>
              <a:gd name="connsiteX9" fmla="*/ 343325 w 564010"/>
              <a:gd name="connsiteY9" fmla="*/ 347673 h 401689"/>
              <a:gd name="connsiteX10" fmla="*/ 181400 w 564010"/>
              <a:gd name="connsiteY10" fmla="*/ 252423 h 401689"/>
              <a:gd name="connsiteX11" fmla="*/ 54400 w 564010"/>
              <a:gd name="connsiteY11" fmla="*/ 165110 h 401689"/>
              <a:gd name="connsiteX12" fmla="*/ 425 w 564010"/>
              <a:gd name="connsiteY12" fmla="*/ 10 h 401689"/>
              <a:gd name="connsiteX13" fmla="*/ 79800 w 564010"/>
              <a:gd name="connsiteY13" fmla="*/ 173048 h 401689"/>
              <a:gd name="connsiteX14" fmla="*/ 141713 w 564010"/>
              <a:gd name="connsiteY14" fmla="*/ 190510 h 401689"/>
              <a:gd name="connsiteX15" fmla="*/ 86150 w 564010"/>
              <a:gd name="connsiteY15" fmla="*/ 109548 h 40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4010" h="401689">
                <a:moveTo>
                  <a:pt x="86150" y="109548"/>
                </a:moveTo>
                <a:cubicBezTo>
                  <a:pt x="117371" y="124894"/>
                  <a:pt x="267126" y="249512"/>
                  <a:pt x="329038" y="282585"/>
                </a:cubicBezTo>
                <a:cubicBezTo>
                  <a:pt x="390950" y="315658"/>
                  <a:pt x="466356" y="314070"/>
                  <a:pt x="457625" y="307985"/>
                </a:cubicBezTo>
                <a:cubicBezTo>
                  <a:pt x="448894" y="301900"/>
                  <a:pt x="268713" y="243427"/>
                  <a:pt x="276650" y="246073"/>
                </a:cubicBezTo>
                <a:cubicBezTo>
                  <a:pt x="284587" y="248719"/>
                  <a:pt x="493079" y="313012"/>
                  <a:pt x="505250" y="323860"/>
                </a:cubicBezTo>
                <a:cubicBezTo>
                  <a:pt x="517421" y="334708"/>
                  <a:pt x="339885" y="303487"/>
                  <a:pt x="349675" y="311160"/>
                </a:cubicBezTo>
                <a:cubicBezTo>
                  <a:pt x="359465" y="318833"/>
                  <a:pt x="561607" y="365136"/>
                  <a:pt x="563988" y="369898"/>
                </a:cubicBezTo>
                <a:cubicBezTo>
                  <a:pt x="566369" y="374660"/>
                  <a:pt x="379309" y="334443"/>
                  <a:pt x="363963" y="339735"/>
                </a:cubicBezTo>
                <a:cubicBezTo>
                  <a:pt x="348617" y="345027"/>
                  <a:pt x="475353" y="400325"/>
                  <a:pt x="471913" y="401648"/>
                </a:cubicBezTo>
                <a:cubicBezTo>
                  <a:pt x="468473" y="402971"/>
                  <a:pt x="391744" y="372544"/>
                  <a:pt x="343325" y="347673"/>
                </a:cubicBezTo>
                <a:cubicBezTo>
                  <a:pt x="294906" y="322802"/>
                  <a:pt x="229554" y="282850"/>
                  <a:pt x="181400" y="252423"/>
                </a:cubicBezTo>
                <a:cubicBezTo>
                  <a:pt x="133246" y="221996"/>
                  <a:pt x="84562" y="207179"/>
                  <a:pt x="54400" y="165110"/>
                </a:cubicBezTo>
                <a:cubicBezTo>
                  <a:pt x="24238" y="123041"/>
                  <a:pt x="-3808" y="-1313"/>
                  <a:pt x="425" y="10"/>
                </a:cubicBezTo>
                <a:cubicBezTo>
                  <a:pt x="4658" y="1333"/>
                  <a:pt x="56252" y="141298"/>
                  <a:pt x="79800" y="173048"/>
                </a:cubicBezTo>
                <a:cubicBezTo>
                  <a:pt x="103348" y="204798"/>
                  <a:pt x="138009" y="196860"/>
                  <a:pt x="141713" y="190510"/>
                </a:cubicBezTo>
                <a:cubicBezTo>
                  <a:pt x="145417" y="184160"/>
                  <a:pt x="54929" y="94202"/>
                  <a:pt x="86150" y="10954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DAB99A79-7F59-4710-A6F4-F47FD33EBF5C}"/>
              </a:ext>
            </a:extLst>
          </p:cNvPr>
          <p:cNvSpPr/>
          <p:nvPr/>
        </p:nvSpPr>
        <p:spPr>
          <a:xfrm>
            <a:off x="2808288" y="3105048"/>
            <a:ext cx="234405" cy="62015"/>
          </a:xfrm>
          <a:custGeom>
            <a:avLst/>
            <a:gdLst>
              <a:gd name="connsiteX0" fmla="*/ 0 w 234405"/>
              <a:gd name="connsiteY0" fmla="*/ 62015 h 62015"/>
              <a:gd name="connsiteX1" fmla="*/ 58737 w 234405"/>
              <a:gd name="connsiteY1" fmla="*/ 35027 h 62015"/>
              <a:gd name="connsiteX2" fmla="*/ 125412 w 234405"/>
              <a:gd name="connsiteY2" fmla="*/ 35027 h 62015"/>
              <a:gd name="connsiteX3" fmla="*/ 233362 w 234405"/>
              <a:gd name="connsiteY3" fmla="*/ 102 h 62015"/>
              <a:gd name="connsiteX4" fmla="*/ 174625 w 234405"/>
              <a:gd name="connsiteY4" fmla="*/ 47727 h 62015"/>
              <a:gd name="connsiteX5" fmla="*/ 84137 w 234405"/>
              <a:gd name="connsiteY5" fmla="*/ 60427 h 62015"/>
              <a:gd name="connsiteX6" fmla="*/ 0 w 234405"/>
              <a:gd name="connsiteY6" fmla="*/ 62015 h 6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05" h="62015">
                <a:moveTo>
                  <a:pt x="0" y="62015"/>
                </a:moveTo>
                <a:cubicBezTo>
                  <a:pt x="18917" y="50770"/>
                  <a:pt x="37835" y="39525"/>
                  <a:pt x="58737" y="35027"/>
                </a:cubicBezTo>
                <a:cubicBezTo>
                  <a:pt x="79639" y="30529"/>
                  <a:pt x="96308" y="40848"/>
                  <a:pt x="125412" y="35027"/>
                </a:cubicBezTo>
                <a:cubicBezTo>
                  <a:pt x="154516" y="29206"/>
                  <a:pt x="225160" y="-2015"/>
                  <a:pt x="233362" y="102"/>
                </a:cubicBezTo>
                <a:cubicBezTo>
                  <a:pt x="241564" y="2219"/>
                  <a:pt x="199496" y="37673"/>
                  <a:pt x="174625" y="47727"/>
                </a:cubicBezTo>
                <a:cubicBezTo>
                  <a:pt x="149754" y="57781"/>
                  <a:pt x="84137" y="60427"/>
                  <a:pt x="84137" y="60427"/>
                </a:cubicBezTo>
                <a:lnTo>
                  <a:pt x="0" y="62015"/>
                </a:ln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63717A41-6AF9-4D94-AEFA-65BDBBFEA569}"/>
              </a:ext>
            </a:extLst>
          </p:cNvPr>
          <p:cNvSpPr/>
          <p:nvPr/>
        </p:nvSpPr>
        <p:spPr>
          <a:xfrm>
            <a:off x="2133586" y="2879637"/>
            <a:ext cx="90880" cy="244603"/>
          </a:xfrm>
          <a:custGeom>
            <a:avLst/>
            <a:gdLst>
              <a:gd name="connsiteX0" fmla="*/ 14 w 90880"/>
              <a:gd name="connsiteY0" fmla="*/ 88 h 244603"/>
              <a:gd name="connsiteX1" fmla="*/ 41289 w 90880"/>
              <a:gd name="connsiteY1" fmla="*/ 108038 h 244603"/>
              <a:gd name="connsiteX2" fmla="*/ 42877 w 90880"/>
              <a:gd name="connsiteY2" fmla="*/ 166776 h 244603"/>
              <a:gd name="connsiteX3" fmla="*/ 65102 w 90880"/>
              <a:gd name="connsiteY3" fmla="*/ 201701 h 244603"/>
              <a:gd name="connsiteX4" fmla="*/ 90502 w 90880"/>
              <a:gd name="connsiteY4" fmla="*/ 244563 h 244603"/>
              <a:gd name="connsiteX5" fmla="*/ 44464 w 90880"/>
              <a:gd name="connsiteY5" fmla="*/ 193763 h 244603"/>
              <a:gd name="connsiteX6" fmla="*/ 36527 w 90880"/>
              <a:gd name="connsiteY6" fmla="*/ 127088 h 244603"/>
              <a:gd name="connsiteX7" fmla="*/ 14 w 90880"/>
              <a:gd name="connsiteY7" fmla="*/ 88 h 24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880" h="244603">
                <a:moveTo>
                  <a:pt x="14" y="88"/>
                </a:moveTo>
                <a:cubicBezTo>
                  <a:pt x="808" y="-3087"/>
                  <a:pt x="34145" y="80257"/>
                  <a:pt x="41289" y="108038"/>
                </a:cubicBezTo>
                <a:cubicBezTo>
                  <a:pt x="48433" y="135819"/>
                  <a:pt x="38908" y="151166"/>
                  <a:pt x="42877" y="166776"/>
                </a:cubicBezTo>
                <a:cubicBezTo>
                  <a:pt x="46846" y="182386"/>
                  <a:pt x="57165" y="188737"/>
                  <a:pt x="65102" y="201701"/>
                </a:cubicBezTo>
                <a:cubicBezTo>
                  <a:pt x="73039" y="214665"/>
                  <a:pt x="93942" y="245886"/>
                  <a:pt x="90502" y="244563"/>
                </a:cubicBezTo>
                <a:cubicBezTo>
                  <a:pt x="87062" y="243240"/>
                  <a:pt x="53460" y="213342"/>
                  <a:pt x="44464" y="193763"/>
                </a:cubicBezTo>
                <a:cubicBezTo>
                  <a:pt x="35468" y="174184"/>
                  <a:pt x="41819" y="155663"/>
                  <a:pt x="36527" y="127088"/>
                </a:cubicBezTo>
                <a:cubicBezTo>
                  <a:pt x="31235" y="98513"/>
                  <a:pt x="-780" y="3263"/>
                  <a:pt x="14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CB4059A0-9B07-4ADC-9A83-B697A178534C}"/>
              </a:ext>
            </a:extLst>
          </p:cNvPr>
          <p:cNvSpPr/>
          <p:nvPr/>
        </p:nvSpPr>
        <p:spPr>
          <a:xfrm>
            <a:off x="2174155" y="2866120"/>
            <a:ext cx="386175" cy="367758"/>
          </a:xfrm>
          <a:custGeom>
            <a:avLst/>
            <a:gdLst>
              <a:gd name="connsiteX0" fmla="*/ 5483 w 386175"/>
              <a:gd name="connsiteY0" fmla="*/ 2493 h 367758"/>
              <a:gd name="connsiteX1" fmla="*/ 3895 w 386175"/>
              <a:gd name="connsiteY1" fmla="*/ 102505 h 367758"/>
              <a:gd name="connsiteX2" fmla="*/ 38820 w 386175"/>
              <a:gd name="connsiteY2" fmla="*/ 205693 h 367758"/>
              <a:gd name="connsiteX3" fmla="*/ 153120 w 386175"/>
              <a:gd name="connsiteY3" fmla="*/ 277130 h 367758"/>
              <a:gd name="connsiteX4" fmla="*/ 281708 w 386175"/>
              <a:gd name="connsiteY4" fmla="*/ 321580 h 367758"/>
              <a:gd name="connsiteX5" fmla="*/ 384895 w 386175"/>
              <a:gd name="connsiteY5" fmla="*/ 367618 h 367758"/>
              <a:gd name="connsiteX6" fmla="*/ 326158 w 386175"/>
              <a:gd name="connsiteY6" fmla="*/ 334280 h 367758"/>
              <a:gd name="connsiteX7" fmla="*/ 140420 w 386175"/>
              <a:gd name="connsiteY7" fmla="*/ 288243 h 367758"/>
              <a:gd name="connsiteX8" fmla="*/ 45170 w 386175"/>
              <a:gd name="connsiteY8" fmla="*/ 210455 h 367758"/>
              <a:gd name="connsiteX9" fmla="*/ 5483 w 386175"/>
              <a:gd name="connsiteY9" fmla="*/ 2493 h 36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175" h="367758">
                <a:moveTo>
                  <a:pt x="5483" y="2493"/>
                </a:moveTo>
                <a:cubicBezTo>
                  <a:pt x="-1396" y="-15499"/>
                  <a:pt x="-1661" y="68638"/>
                  <a:pt x="3895" y="102505"/>
                </a:cubicBezTo>
                <a:cubicBezTo>
                  <a:pt x="9451" y="136372"/>
                  <a:pt x="13949" y="176589"/>
                  <a:pt x="38820" y="205693"/>
                </a:cubicBezTo>
                <a:cubicBezTo>
                  <a:pt x="63691" y="234797"/>
                  <a:pt x="112639" y="257816"/>
                  <a:pt x="153120" y="277130"/>
                </a:cubicBezTo>
                <a:cubicBezTo>
                  <a:pt x="193601" y="296444"/>
                  <a:pt x="243079" y="306499"/>
                  <a:pt x="281708" y="321580"/>
                </a:cubicBezTo>
                <a:cubicBezTo>
                  <a:pt x="320337" y="336661"/>
                  <a:pt x="377487" y="365501"/>
                  <a:pt x="384895" y="367618"/>
                </a:cubicBezTo>
                <a:cubicBezTo>
                  <a:pt x="392303" y="369735"/>
                  <a:pt x="366904" y="347509"/>
                  <a:pt x="326158" y="334280"/>
                </a:cubicBezTo>
                <a:cubicBezTo>
                  <a:pt x="285412" y="321051"/>
                  <a:pt x="187251" y="308881"/>
                  <a:pt x="140420" y="288243"/>
                </a:cubicBezTo>
                <a:cubicBezTo>
                  <a:pt x="93589" y="267605"/>
                  <a:pt x="68189" y="257022"/>
                  <a:pt x="45170" y="210455"/>
                </a:cubicBezTo>
                <a:cubicBezTo>
                  <a:pt x="22151" y="163888"/>
                  <a:pt x="12362" y="20485"/>
                  <a:pt x="5483" y="2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416BB8AA-2204-407F-9458-570950B8DB56}"/>
              </a:ext>
            </a:extLst>
          </p:cNvPr>
          <p:cNvSpPr/>
          <p:nvPr/>
        </p:nvSpPr>
        <p:spPr>
          <a:xfrm>
            <a:off x="2219653" y="3131631"/>
            <a:ext cx="370080" cy="135617"/>
          </a:xfrm>
          <a:custGeom>
            <a:avLst/>
            <a:gdLst>
              <a:gd name="connsiteX0" fmla="*/ 1260 w 370080"/>
              <a:gd name="connsiteY0" fmla="*/ 507 h 135617"/>
              <a:gd name="connsiteX1" fmla="*/ 26660 w 370080"/>
              <a:gd name="connsiteY1" fmla="*/ 106869 h 135617"/>
              <a:gd name="connsiteX2" fmla="*/ 204460 w 370080"/>
              <a:gd name="connsiteY2" fmla="*/ 135444 h 135617"/>
              <a:gd name="connsiteX3" fmla="*/ 367972 w 370080"/>
              <a:gd name="connsiteY3" fmla="*/ 119569 h 135617"/>
              <a:gd name="connsiteX4" fmla="*/ 288597 w 370080"/>
              <a:gd name="connsiteY4" fmla="*/ 127507 h 135617"/>
              <a:gd name="connsiteX5" fmla="*/ 163185 w 370080"/>
              <a:gd name="connsiteY5" fmla="*/ 127507 h 135617"/>
              <a:gd name="connsiteX6" fmla="*/ 61585 w 370080"/>
              <a:gd name="connsiteY6" fmla="*/ 100519 h 135617"/>
              <a:gd name="connsiteX7" fmla="*/ 10785 w 370080"/>
              <a:gd name="connsiteY7" fmla="*/ 67182 h 135617"/>
              <a:gd name="connsiteX8" fmla="*/ 1260 w 370080"/>
              <a:gd name="connsiteY8" fmla="*/ 507 h 13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080" h="135617">
                <a:moveTo>
                  <a:pt x="1260" y="507"/>
                </a:moveTo>
                <a:cubicBezTo>
                  <a:pt x="3906" y="7122"/>
                  <a:pt x="-7207" y="84380"/>
                  <a:pt x="26660" y="106869"/>
                </a:cubicBezTo>
                <a:cubicBezTo>
                  <a:pt x="60527" y="129358"/>
                  <a:pt x="147575" y="133327"/>
                  <a:pt x="204460" y="135444"/>
                </a:cubicBezTo>
                <a:cubicBezTo>
                  <a:pt x="261345" y="137561"/>
                  <a:pt x="367972" y="119569"/>
                  <a:pt x="367972" y="119569"/>
                </a:cubicBezTo>
                <a:cubicBezTo>
                  <a:pt x="381995" y="118246"/>
                  <a:pt x="322728" y="126184"/>
                  <a:pt x="288597" y="127507"/>
                </a:cubicBezTo>
                <a:cubicBezTo>
                  <a:pt x="254466" y="128830"/>
                  <a:pt x="201020" y="132005"/>
                  <a:pt x="163185" y="127507"/>
                </a:cubicBezTo>
                <a:cubicBezTo>
                  <a:pt x="125350" y="123009"/>
                  <a:pt x="86985" y="110573"/>
                  <a:pt x="61585" y="100519"/>
                </a:cubicBezTo>
                <a:cubicBezTo>
                  <a:pt x="36185" y="90465"/>
                  <a:pt x="22162" y="80411"/>
                  <a:pt x="10785" y="67182"/>
                </a:cubicBezTo>
                <a:cubicBezTo>
                  <a:pt x="-592" y="53953"/>
                  <a:pt x="-1386" y="-6108"/>
                  <a:pt x="1260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5A4F4268-5B8D-4675-AFBB-C0010E46976D}"/>
              </a:ext>
            </a:extLst>
          </p:cNvPr>
          <p:cNvSpPr/>
          <p:nvPr/>
        </p:nvSpPr>
        <p:spPr>
          <a:xfrm>
            <a:off x="2179625" y="3064740"/>
            <a:ext cx="498897" cy="254053"/>
          </a:xfrm>
          <a:custGeom>
            <a:avLst/>
            <a:gdLst>
              <a:gd name="connsiteX0" fmla="*/ 13 w 498897"/>
              <a:gd name="connsiteY0" fmla="*/ 723 h 254053"/>
              <a:gd name="connsiteX1" fmla="*/ 30175 w 498897"/>
              <a:gd name="connsiteY1" fmla="*/ 97560 h 254053"/>
              <a:gd name="connsiteX2" fmla="*/ 22238 w 498897"/>
              <a:gd name="connsiteY2" fmla="*/ 143598 h 254053"/>
              <a:gd name="connsiteX3" fmla="*/ 131775 w 498897"/>
              <a:gd name="connsiteY3" fmla="*/ 199160 h 254053"/>
              <a:gd name="connsiteX4" fmla="*/ 366725 w 498897"/>
              <a:gd name="connsiteY4" fmla="*/ 237260 h 254053"/>
              <a:gd name="connsiteX5" fmla="*/ 484200 w 498897"/>
              <a:gd name="connsiteY5" fmla="*/ 246785 h 254053"/>
              <a:gd name="connsiteX6" fmla="*/ 490550 w 498897"/>
              <a:gd name="connsiteY6" fmla="*/ 253135 h 254053"/>
              <a:gd name="connsiteX7" fmla="*/ 423875 w 498897"/>
              <a:gd name="connsiteY7" fmla="*/ 226148 h 254053"/>
              <a:gd name="connsiteX8" fmla="*/ 298463 w 498897"/>
              <a:gd name="connsiteY8" fmla="*/ 208685 h 254053"/>
              <a:gd name="connsiteX9" fmla="*/ 82563 w 498897"/>
              <a:gd name="connsiteY9" fmla="*/ 194398 h 254053"/>
              <a:gd name="connsiteX10" fmla="*/ 27000 w 498897"/>
              <a:gd name="connsiteY10" fmla="*/ 153123 h 254053"/>
              <a:gd name="connsiteX11" fmla="*/ 13 w 498897"/>
              <a:gd name="connsiteY11" fmla="*/ 723 h 254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8897" h="254053">
                <a:moveTo>
                  <a:pt x="13" y="723"/>
                </a:moveTo>
                <a:cubicBezTo>
                  <a:pt x="542" y="-8537"/>
                  <a:pt x="26471" y="73748"/>
                  <a:pt x="30175" y="97560"/>
                </a:cubicBezTo>
                <a:cubicBezTo>
                  <a:pt x="33879" y="121373"/>
                  <a:pt x="5305" y="126665"/>
                  <a:pt x="22238" y="143598"/>
                </a:cubicBezTo>
                <a:cubicBezTo>
                  <a:pt x="39171" y="160531"/>
                  <a:pt x="74361" y="183550"/>
                  <a:pt x="131775" y="199160"/>
                </a:cubicBezTo>
                <a:cubicBezTo>
                  <a:pt x="189189" y="214770"/>
                  <a:pt x="307988" y="229323"/>
                  <a:pt x="366725" y="237260"/>
                </a:cubicBezTo>
                <a:cubicBezTo>
                  <a:pt x="425463" y="245198"/>
                  <a:pt x="463563" y="244139"/>
                  <a:pt x="484200" y="246785"/>
                </a:cubicBezTo>
                <a:cubicBezTo>
                  <a:pt x="504837" y="249431"/>
                  <a:pt x="500604" y="256575"/>
                  <a:pt x="490550" y="253135"/>
                </a:cubicBezTo>
                <a:cubicBezTo>
                  <a:pt x="480496" y="249696"/>
                  <a:pt x="455889" y="233556"/>
                  <a:pt x="423875" y="226148"/>
                </a:cubicBezTo>
                <a:cubicBezTo>
                  <a:pt x="391861" y="218740"/>
                  <a:pt x="355348" y="213977"/>
                  <a:pt x="298463" y="208685"/>
                </a:cubicBezTo>
                <a:cubicBezTo>
                  <a:pt x="241578" y="203393"/>
                  <a:pt x="127807" y="203658"/>
                  <a:pt x="82563" y="194398"/>
                </a:cubicBezTo>
                <a:cubicBezTo>
                  <a:pt x="37319" y="185138"/>
                  <a:pt x="38906" y="178788"/>
                  <a:pt x="27000" y="153123"/>
                </a:cubicBezTo>
                <a:cubicBezTo>
                  <a:pt x="15094" y="127458"/>
                  <a:pt x="-516" y="9983"/>
                  <a:pt x="13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C2B81EF6-6823-4B8D-8960-804D5FE2FFED}"/>
              </a:ext>
            </a:extLst>
          </p:cNvPr>
          <p:cNvSpPr/>
          <p:nvPr/>
        </p:nvSpPr>
        <p:spPr>
          <a:xfrm>
            <a:off x="2549150" y="3204677"/>
            <a:ext cx="171204" cy="317682"/>
          </a:xfrm>
          <a:custGeom>
            <a:avLst/>
            <a:gdLst>
              <a:gd name="connsiteX0" fmla="*/ 375 w 171204"/>
              <a:gd name="connsiteY0" fmla="*/ 486 h 317682"/>
              <a:gd name="connsiteX1" fmla="*/ 105150 w 171204"/>
              <a:gd name="connsiteY1" fmla="*/ 67161 h 317682"/>
              <a:gd name="connsiteX2" fmla="*/ 167063 w 171204"/>
              <a:gd name="connsiteY2" fmla="*/ 105261 h 317682"/>
              <a:gd name="connsiteX3" fmla="*/ 165475 w 171204"/>
              <a:gd name="connsiteY3" fmla="*/ 135423 h 317682"/>
              <a:gd name="connsiteX4" fmla="*/ 165475 w 171204"/>
              <a:gd name="connsiteY4" fmla="*/ 311636 h 317682"/>
              <a:gd name="connsiteX5" fmla="*/ 159125 w 171204"/>
              <a:gd name="connsiteY5" fmla="*/ 264011 h 317682"/>
              <a:gd name="connsiteX6" fmla="*/ 151188 w 171204"/>
              <a:gd name="connsiteY6" fmla="*/ 138598 h 317682"/>
              <a:gd name="connsiteX7" fmla="*/ 151188 w 171204"/>
              <a:gd name="connsiteY7" fmla="*/ 110023 h 317682"/>
              <a:gd name="connsiteX8" fmla="*/ 375 w 171204"/>
              <a:gd name="connsiteY8" fmla="*/ 486 h 31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204" h="317682">
                <a:moveTo>
                  <a:pt x="375" y="486"/>
                </a:moveTo>
                <a:cubicBezTo>
                  <a:pt x="-7298" y="-6658"/>
                  <a:pt x="105150" y="67161"/>
                  <a:pt x="105150" y="67161"/>
                </a:cubicBezTo>
                <a:cubicBezTo>
                  <a:pt x="132931" y="84623"/>
                  <a:pt x="157009" y="93884"/>
                  <a:pt x="167063" y="105261"/>
                </a:cubicBezTo>
                <a:cubicBezTo>
                  <a:pt x="177117" y="116638"/>
                  <a:pt x="165740" y="101027"/>
                  <a:pt x="165475" y="135423"/>
                </a:cubicBezTo>
                <a:cubicBezTo>
                  <a:pt x="165210" y="169819"/>
                  <a:pt x="166533" y="290205"/>
                  <a:pt x="165475" y="311636"/>
                </a:cubicBezTo>
                <a:cubicBezTo>
                  <a:pt x="164417" y="333067"/>
                  <a:pt x="161506" y="292851"/>
                  <a:pt x="159125" y="264011"/>
                </a:cubicBezTo>
                <a:cubicBezTo>
                  <a:pt x="156744" y="235171"/>
                  <a:pt x="152511" y="164263"/>
                  <a:pt x="151188" y="138598"/>
                </a:cubicBezTo>
                <a:cubicBezTo>
                  <a:pt x="149865" y="112933"/>
                  <a:pt x="172884" y="130131"/>
                  <a:pt x="151188" y="110023"/>
                </a:cubicBezTo>
                <a:cubicBezTo>
                  <a:pt x="129492" y="89915"/>
                  <a:pt x="8048" y="7630"/>
                  <a:pt x="375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5F29C23D-C2F7-45D7-8E7D-3721951D32B8}"/>
              </a:ext>
            </a:extLst>
          </p:cNvPr>
          <p:cNvSpPr/>
          <p:nvPr/>
        </p:nvSpPr>
        <p:spPr>
          <a:xfrm>
            <a:off x="2598635" y="3263900"/>
            <a:ext cx="76385" cy="212102"/>
          </a:xfrm>
          <a:custGeom>
            <a:avLst/>
            <a:gdLst>
              <a:gd name="connsiteX0" fmla="*/ 103 w 76385"/>
              <a:gd name="connsiteY0" fmla="*/ 0 h 212102"/>
              <a:gd name="connsiteX1" fmla="*/ 57253 w 76385"/>
              <a:gd name="connsiteY1" fmla="*/ 76200 h 212102"/>
              <a:gd name="connsiteX2" fmla="*/ 66778 w 76385"/>
              <a:gd name="connsiteY2" fmla="*/ 123825 h 212102"/>
              <a:gd name="connsiteX3" fmla="*/ 66778 w 76385"/>
              <a:gd name="connsiteY3" fmla="*/ 190500 h 212102"/>
              <a:gd name="connsiteX4" fmla="*/ 69953 w 76385"/>
              <a:gd name="connsiteY4" fmla="*/ 209550 h 212102"/>
              <a:gd name="connsiteX5" fmla="*/ 71540 w 76385"/>
              <a:gd name="connsiteY5" fmla="*/ 141288 h 212102"/>
              <a:gd name="connsiteX6" fmla="*/ 73128 w 76385"/>
              <a:gd name="connsiteY6" fmla="*/ 74613 h 212102"/>
              <a:gd name="connsiteX7" fmla="*/ 103 w 76385"/>
              <a:gd name="connsiteY7" fmla="*/ 0 h 21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85" h="212102">
                <a:moveTo>
                  <a:pt x="103" y="0"/>
                </a:moveTo>
                <a:cubicBezTo>
                  <a:pt x="-2543" y="264"/>
                  <a:pt x="46141" y="55563"/>
                  <a:pt x="57253" y="76200"/>
                </a:cubicBezTo>
                <a:cubicBezTo>
                  <a:pt x="68365" y="96837"/>
                  <a:pt x="65191" y="104775"/>
                  <a:pt x="66778" y="123825"/>
                </a:cubicBezTo>
                <a:cubicBezTo>
                  <a:pt x="68365" y="142875"/>
                  <a:pt x="66249" y="176213"/>
                  <a:pt x="66778" y="190500"/>
                </a:cubicBezTo>
                <a:cubicBezTo>
                  <a:pt x="67307" y="204788"/>
                  <a:pt x="69159" y="217752"/>
                  <a:pt x="69953" y="209550"/>
                </a:cubicBezTo>
                <a:cubicBezTo>
                  <a:pt x="70747" y="201348"/>
                  <a:pt x="71011" y="163777"/>
                  <a:pt x="71540" y="141288"/>
                </a:cubicBezTo>
                <a:cubicBezTo>
                  <a:pt x="72069" y="118799"/>
                  <a:pt x="81066" y="95515"/>
                  <a:pt x="73128" y="74613"/>
                </a:cubicBezTo>
                <a:cubicBezTo>
                  <a:pt x="65191" y="53711"/>
                  <a:pt x="2749" y="-264"/>
                  <a:pt x="1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0BCFF0EE-159F-4826-ABAC-98C669A490B8}"/>
              </a:ext>
            </a:extLst>
          </p:cNvPr>
          <p:cNvSpPr/>
          <p:nvPr/>
        </p:nvSpPr>
        <p:spPr>
          <a:xfrm>
            <a:off x="2244709" y="3276349"/>
            <a:ext cx="480703" cy="268588"/>
          </a:xfrm>
          <a:custGeom>
            <a:avLst/>
            <a:gdLst>
              <a:gd name="connsiteX0" fmla="*/ 1604 w 480703"/>
              <a:gd name="connsiteY0" fmla="*/ 251 h 268588"/>
              <a:gd name="connsiteX1" fmla="*/ 152416 w 480703"/>
              <a:gd name="connsiteY1" fmla="*/ 87564 h 268588"/>
              <a:gd name="connsiteX2" fmla="*/ 388954 w 480703"/>
              <a:gd name="connsiteY2" fmla="*/ 209801 h 268588"/>
              <a:gd name="connsiteX3" fmla="*/ 479441 w 480703"/>
              <a:gd name="connsiteY3" fmla="*/ 268539 h 268588"/>
              <a:gd name="connsiteX4" fmla="*/ 438166 w 480703"/>
              <a:gd name="connsiteY4" fmla="*/ 219326 h 268588"/>
              <a:gd name="connsiteX5" fmla="*/ 385779 w 480703"/>
              <a:gd name="connsiteY5" fmla="*/ 184401 h 268588"/>
              <a:gd name="connsiteX6" fmla="*/ 246079 w 480703"/>
              <a:gd name="connsiteY6" fmla="*/ 114551 h 268588"/>
              <a:gd name="connsiteX7" fmla="*/ 1604 w 480703"/>
              <a:gd name="connsiteY7" fmla="*/ 251 h 26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703" h="268588">
                <a:moveTo>
                  <a:pt x="1604" y="251"/>
                </a:moveTo>
                <a:cubicBezTo>
                  <a:pt x="-14007" y="-4247"/>
                  <a:pt x="87858" y="52639"/>
                  <a:pt x="152416" y="87564"/>
                </a:cubicBezTo>
                <a:cubicBezTo>
                  <a:pt x="216974" y="122489"/>
                  <a:pt x="334450" y="179639"/>
                  <a:pt x="388954" y="209801"/>
                </a:cubicBezTo>
                <a:cubicBezTo>
                  <a:pt x="443458" y="239963"/>
                  <a:pt x="471239" y="266951"/>
                  <a:pt x="479441" y="268539"/>
                </a:cubicBezTo>
                <a:cubicBezTo>
                  <a:pt x="487643" y="270127"/>
                  <a:pt x="453776" y="233349"/>
                  <a:pt x="438166" y="219326"/>
                </a:cubicBezTo>
                <a:cubicBezTo>
                  <a:pt x="422556" y="205303"/>
                  <a:pt x="417793" y="201863"/>
                  <a:pt x="385779" y="184401"/>
                </a:cubicBezTo>
                <a:cubicBezTo>
                  <a:pt x="353765" y="166939"/>
                  <a:pt x="310108" y="142332"/>
                  <a:pt x="246079" y="114551"/>
                </a:cubicBezTo>
                <a:cubicBezTo>
                  <a:pt x="182050" y="86770"/>
                  <a:pt x="17215" y="4749"/>
                  <a:pt x="1604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75C602C4-3AC7-43B7-843B-B860BFF37AFE}"/>
              </a:ext>
            </a:extLst>
          </p:cNvPr>
          <p:cNvSpPr/>
          <p:nvPr/>
        </p:nvSpPr>
        <p:spPr>
          <a:xfrm>
            <a:off x="2200169" y="3247993"/>
            <a:ext cx="271707" cy="271511"/>
          </a:xfrm>
          <a:custGeom>
            <a:avLst/>
            <a:gdLst>
              <a:gd name="connsiteX0" fmla="*/ 68369 w 271707"/>
              <a:gd name="connsiteY0" fmla="*/ 32 h 271511"/>
              <a:gd name="connsiteX1" fmla="*/ 3281 w 271707"/>
              <a:gd name="connsiteY1" fmla="*/ 117507 h 271511"/>
              <a:gd name="connsiteX2" fmla="*/ 28681 w 271707"/>
              <a:gd name="connsiteY2" fmla="*/ 111157 h 271511"/>
              <a:gd name="connsiteX3" fmla="*/ 189019 w 271707"/>
              <a:gd name="connsiteY3" fmla="*/ 176245 h 271511"/>
              <a:gd name="connsiteX4" fmla="*/ 269981 w 271707"/>
              <a:gd name="connsiteY4" fmla="*/ 228632 h 271511"/>
              <a:gd name="connsiteX5" fmla="*/ 244581 w 271707"/>
              <a:gd name="connsiteY5" fmla="*/ 271495 h 271511"/>
              <a:gd name="connsiteX6" fmla="*/ 271569 w 271707"/>
              <a:gd name="connsiteY6" fmla="*/ 223870 h 271511"/>
              <a:gd name="connsiteX7" fmla="*/ 230294 w 271707"/>
              <a:gd name="connsiteY7" fmla="*/ 185770 h 271511"/>
              <a:gd name="connsiteX8" fmla="*/ 36619 w 271707"/>
              <a:gd name="connsiteY8" fmla="*/ 130207 h 271511"/>
              <a:gd name="connsiteX9" fmla="*/ 68369 w 271707"/>
              <a:gd name="connsiteY9" fmla="*/ 32 h 27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707" h="271511">
                <a:moveTo>
                  <a:pt x="68369" y="32"/>
                </a:moveTo>
                <a:cubicBezTo>
                  <a:pt x="62813" y="-2085"/>
                  <a:pt x="9896" y="98986"/>
                  <a:pt x="3281" y="117507"/>
                </a:cubicBezTo>
                <a:cubicBezTo>
                  <a:pt x="-3334" y="136028"/>
                  <a:pt x="-2275" y="101367"/>
                  <a:pt x="28681" y="111157"/>
                </a:cubicBezTo>
                <a:cubicBezTo>
                  <a:pt x="59637" y="120947"/>
                  <a:pt x="148802" y="156666"/>
                  <a:pt x="189019" y="176245"/>
                </a:cubicBezTo>
                <a:cubicBezTo>
                  <a:pt x="229236" y="195824"/>
                  <a:pt x="260721" y="212757"/>
                  <a:pt x="269981" y="228632"/>
                </a:cubicBezTo>
                <a:cubicBezTo>
                  <a:pt x="279241" y="244507"/>
                  <a:pt x="244316" y="272289"/>
                  <a:pt x="244581" y="271495"/>
                </a:cubicBezTo>
                <a:cubicBezTo>
                  <a:pt x="244846" y="270701"/>
                  <a:pt x="273950" y="238158"/>
                  <a:pt x="271569" y="223870"/>
                </a:cubicBezTo>
                <a:cubicBezTo>
                  <a:pt x="269188" y="209583"/>
                  <a:pt x="269452" y="201380"/>
                  <a:pt x="230294" y="185770"/>
                </a:cubicBezTo>
                <a:cubicBezTo>
                  <a:pt x="191136" y="170160"/>
                  <a:pt x="61490" y="157724"/>
                  <a:pt x="36619" y="130207"/>
                </a:cubicBezTo>
                <a:cubicBezTo>
                  <a:pt x="11748" y="102690"/>
                  <a:pt x="73925" y="2149"/>
                  <a:pt x="68369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599BB1B7-9119-4818-A359-62EF07721172}"/>
              </a:ext>
            </a:extLst>
          </p:cNvPr>
          <p:cNvSpPr/>
          <p:nvPr/>
        </p:nvSpPr>
        <p:spPr>
          <a:xfrm>
            <a:off x="2192537" y="3422392"/>
            <a:ext cx="253806" cy="154431"/>
          </a:xfrm>
          <a:custGeom>
            <a:avLst/>
            <a:gdLst>
              <a:gd name="connsiteX0" fmla="*/ 168076 w 253806"/>
              <a:gd name="connsiteY0" fmla="*/ 258 h 154431"/>
              <a:gd name="connsiteX1" fmla="*/ 68063 w 253806"/>
              <a:gd name="connsiteY1" fmla="*/ 87571 h 154431"/>
              <a:gd name="connsiteX2" fmla="*/ 2976 w 253806"/>
              <a:gd name="connsiteY2" fmla="*/ 114558 h 154431"/>
              <a:gd name="connsiteX3" fmla="*/ 60126 w 253806"/>
              <a:gd name="connsiteY3" fmla="*/ 125671 h 154431"/>
              <a:gd name="connsiteX4" fmla="*/ 253801 w 253806"/>
              <a:gd name="connsiteY4" fmla="*/ 154246 h 154431"/>
              <a:gd name="connsiteX5" fmla="*/ 53776 w 253806"/>
              <a:gd name="connsiteY5" fmla="*/ 136783 h 154431"/>
              <a:gd name="connsiteX6" fmla="*/ 1388 w 253806"/>
              <a:gd name="connsiteY6" fmla="*/ 112971 h 154431"/>
              <a:gd name="connsiteX7" fmla="*/ 93463 w 253806"/>
              <a:gd name="connsiteY7" fmla="*/ 62171 h 154431"/>
              <a:gd name="connsiteX8" fmla="*/ 168076 w 253806"/>
              <a:gd name="connsiteY8" fmla="*/ 258 h 15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806" h="154431">
                <a:moveTo>
                  <a:pt x="168076" y="258"/>
                </a:moveTo>
                <a:cubicBezTo>
                  <a:pt x="163843" y="4491"/>
                  <a:pt x="95580" y="68521"/>
                  <a:pt x="68063" y="87571"/>
                </a:cubicBezTo>
                <a:cubicBezTo>
                  <a:pt x="40546" y="106621"/>
                  <a:pt x="4299" y="108208"/>
                  <a:pt x="2976" y="114558"/>
                </a:cubicBezTo>
                <a:cubicBezTo>
                  <a:pt x="1653" y="120908"/>
                  <a:pt x="18322" y="119056"/>
                  <a:pt x="60126" y="125671"/>
                </a:cubicBezTo>
                <a:cubicBezTo>
                  <a:pt x="101930" y="132286"/>
                  <a:pt x="254859" y="152394"/>
                  <a:pt x="253801" y="154246"/>
                </a:cubicBezTo>
                <a:cubicBezTo>
                  <a:pt x="252743" y="156098"/>
                  <a:pt x="95845" y="143662"/>
                  <a:pt x="53776" y="136783"/>
                </a:cubicBezTo>
                <a:cubicBezTo>
                  <a:pt x="11707" y="129904"/>
                  <a:pt x="-5226" y="125406"/>
                  <a:pt x="1388" y="112971"/>
                </a:cubicBezTo>
                <a:cubicBezTo>
                  <a:pt x="8002" y="100536"/>
                  <a:pt x="67534" y="79369"/>
                  <a:pt x="93463" y="62171"/>
                </a:cubicBezTo>
                <a:cubicBezTo>
                  <a:pt x="119392" y="44973"/>
                  <a:pt x="172309" y="-3975"/>
                  <a:pt x="168076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0A991C8D-A0DB-4332-8504-BA8F4F855C6D}"/>
              </a:ext>
            </a:extLst>
          </p:cNvPr>
          <p:cNvSpPr/>
          <p:nvPr/>
        </p:nvSpPr>
        <p:spPr>
          <a:xfrm>
            <a:off x="2248918" y="3451190"/>
            <a:ext cx="321245" cy="146157"/>
          </a:xfrm>
          <a:custGeom>
            <a:avLst/>
            <a:gdLst>
              <a:gd name="connsiteX0" fmla="*/ 138682 w 321245"/>
              <a:gd name="connsiteY0" fmla="*/ 35 h 146157"/>
              <a:gd name="connsiteX1" fmla="*/ 570 w 321245"/>
              <a:gd name="connsiteY1" fmla="*/ 73060 h 146157"/>
              <a:gd name="connsiteX2" fmla="*/ 86295 w 321245"/>
              <a:gd name="connsiteY2" fmla="*/ 90523 h 146157"/>
              <a:gd name="connsiteX3" fmla="*/ 281557 w 321245"/>
              <a:gd name="connsiteY3" fmla="*/ 131798 h 146157"/>
              <a:gd name="connsiteX4" fmla="*/ 321245 w 321245"/>
              <a:gd name="connsiteY4" fmla="*/ 146085 h 146157"/>
              <a:gd name="connsiteX5" fmla="*/ 281557 w 321245"/>
              <a:gd name="connsiteY5" fmla="*/ 127035 h 146157"/>
              <a:gd name="connsiteX6" fmla="*/ 154557 w 321245"/>
              <a:gd name="connsiteY6" fmla="*/ 93698 h 146157"/>
              <a:gd name="connsiteX7" fmla="*/ 38670 w 321245"/>
              <a:gd name="connsiteY7" fmla="*/ 63535 h 146157"/>
              <a:gd name="connsiteX8" fmla="*/ 138682 w 321245"/>
              <a:gd name="connsiteY8" fmla="*/ 35 h 14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245" h="146157">
                <a:moveTo>
                  <a:pt x="138682" y="35"/>
                </a:moveTo>
                <a:cubicBezTo>
                  <a:pt x="132332" y="1623"/>
                  <a:pt x="9301" y="57979"/>
                  <a:pt x="570" y="73060"/>
                </a:cubicBezTo>
                <a:cubicBezTo>
                  <a:pt x="-8161" y="88141"/>
                  <a:pt x="86295" y="90523"/>
                  <a:pt x="86295" y="90523"/>
                </a:cubicBezTo>
                <a:lnTo>
                  <a:pt x="281557" y="131798"/>
                </a:lnTo>
                <a:cubicBezTo>
                  <a:pt x="320715" y="141058"/>
                  <a:pt x="321245" y="146879"/>
                  <a:pt x="321245" y="146085"/>
                </a:cubicBezTo>
                <a:cubicBezTo>
                  <a:pt x="321245" y="145291"/>
                  <a:pt x="309338" y="135766"/>
                  <a:pt x="281557" y="127035"/>
                </a:cubicBezTo>
                <a:cubicBezTo>
                  <a:pt x="253776" y="118304"/>
                  <a:pt x="195038" y="104281"/>
                  <a:pt x="154557" y="93698"/>
                </a:cubicBezTo>
                <a:cubicBezTo>
                  <a:pt x="114076" y="83115"/>
                  <a:pt x="43168" y="76500"/>
                  <a:pt x="38670" y="63535"/>
                </a:cubicBezTo>
                <a:cubicBezTo>
                  <a:pt x="34172" y="50570"/>
                  <a:pt x="145032" y="-1553"/>
                  <a:pt x="138682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29C634BC-C918-44E7-B244-8CF4165BEAB5}"/>
              </a:ext>
            </a:extLst>
          </p:cNvPr>
          <p:cNvSpPr/>
          <p:nvPr/>
        </p:nvSpPr>
        <p:spPr>
          <a:xfrm>
            <a:off x="2727285" y="3339966"/>
            <a:ext cx="358848" cy="107155"/>
          </a:xfrm>
          <a:custGeom>
            <a:avLst/>
            <a:gdLst>
              <a:gd name="connsiteX0" fmla="*/ 40 w 358848"/>
              <a:gd name="connsiteY0" fmla="*/ 134 h 107155"/>
              <a:gd name="connsiteX1" fmla="*/ 150853 w 358848"/>
              <a:gd name="connsiteY1" fmla="*/ 93797 h 107155"/>
              <a:gd name="connsiteX2" fmla="*/ 357228 w 358848"/>
              <a:gd name="connsiteY2" fmla="*/ 106497 h 107155"/>
              <a:gd name="connsiteX3" fmla="*/ 241340 w 358848"/>
              <a:gd name="connsiteY3" fmla="*/ 93797 h 107155"/>
              <a:gd name="connsiteX4" fmla="*/ 136565 w 358848"/>
              <a:gd name="connsiteY4" fmla="*/ 73159 h 107155"/>
              <a:gd name="connsiteX5" fmla="*/ 40 w 358848"/>
              <a:gd name="connsiteY5" fmla="*/ 134 h 10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848" h="107155">
                <a:moveTo>
                  <a:pt x="40" y="134"/>
                </a:moveTo>
                <a:cubicBezTo>
                  <a:pt x="2421" y="3574"/>
                  <a:pt x="91322" y="76070"/>
                  <a:pt x="150853" y="93797"/>
                </a:cubicBezTo>
                <a:cubicBezTo>
                  <a:pt x="210384" y="111524"/>
                  <a:pt x="342147" y="106497"/>
                  <a:pt x="357228" y="106497"/>
                </a:cubicBezTo>
                <a:cubicBezTo>
                  <a:pt x="372309" y="106497"/>
                  <a:pt x="278117" y="99353"/>
                  <a:pt x="241340" y="93797"/>
                </a:cubicBezTo>
                <a:cubicBezTo>
                  <a:pt x="204563" y="88241"/>
                  <a:pt x="172019" y="86124"/>
                  <a:pt x="136565" y="73159"/>
                </a:cubicBezTo>
                <a:cubicBezTo>
                  <a:pt x="101111" y="60194"/>
                  <a:pt x="-2341" y="-3306"/>
                  <a:pt x="40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BB1DED19-01D1-4DEC-94D7-F36F4377FA49}"/>
              </a:ext>
            </a:extLst>
          </p:cNvPr>
          <p:cNvSpPr/>
          <p:nvPr/>
        </p:nvSpPr>
        <p:spPr>
          <a:xfrm>
            <a:off x="2943138" y="3446428"/>
            <a:ext cx="208056" cy="135032"/>
          </a:xfrm>
          <a:custGeom>
            <a:avLst/>
            <a:gdLst>
              <a:gd name="connsiteX0" fmla="*/ 131850 w 208056"/>
              <a:gd name="connsiteY0" fmla="*/ 35 h 135032"/>
              <a:gd name="connsiteX1" fmla="*/ 200112 w 208056"/>
              <a:gd name="connsiteY1" fmla="*/ 98460 h 135032"/>
              <a:gd name="connsiteX2" fmla="*/ 154075 w 208056"/>
              <a:gd name="connsiteY2" fmla="*/ 109572 h 135032"/>
              <a:gd name="connsiteX3" fmla="*/ 96925 w 208056"/>
              <a:gd name="connsiteY3" fmla="*/ 112747 h 135032"/>
              <a:gd name="connsiteX4" fmla="*/ 88987 w 208056"/>
              <a:gd name="connsiteY4" fmla="*/ 103222 h 135032"/>
              <a:gd name="connsiteX5" fmla="*/ 82637 w 208056"/>
              <a:gd name="connsiteY5" fmla="*/ 133385 h 135032"/>
              <a:gd name="connsiteX6" fmla="*/ 87 w 208056"/>
              <a:gd name="connsiteY6" fmla="*/ 115922 h 135032"/>
              <a:gd name="connsiteX7" fmla="*/ 68350 w 208056"/>
              <a:gd name="connsiteY7" fmla="*/ 134972 h 135032"/>
              <a:gd name="connsiteX8" fmla="*/ 142962 w 208056"/>
              <a:gd name="connsiteY8" fmla="*/ 120685 h 135032"/>
              <a:gd name="connsiteX9" fmla="*/ 208050 w 208056"/>
              <a:gd name="connsiteY9" fmla="*/ 87347 h 135032"/>
              <a:gd name="connsiteX10" fmla="*/ 131850 w 208056"/>
              <a:gd name="connsiteY10" fmla="*/ 35 h 13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056" h="135032">
                <a:moveTo>
                  <a:pt x="131850" y="35"/>
                </a:moveTo>
                <a:cubicBezTo>
                  <a:pt x="130527" y="1887"/>
                  <a:pt x="196408" y="80204"/>
                  <a:pt x="200112" y="98460"/>
                </a:cubicBezTo>
                <a:cubicBezTo>
                  <a:pt x="203816" y="116716"/>
                  <a:pt x="171273" y="107191"/>
                  <a:pt x="154075" y="109572"/>
                </a:cubicBezTo>
                <a:cubicBezTo>
                  <a:pt x="136877" y="111953"/>
                  <a:pt x="107773" y="113805"/>
                  <a:pt x="96925" y="112747"/>
                </a:cubicBezTo>
                <a:cubicBezTo>
                  <a:pt x="86077" y="111689"/>
                  <a:pt x="91368" y="99782"/>
                  <a:pt x="88987" y="103222"/>
                </a:cubicBezTo>
                <a:cubicBezTo>
                  <a:pt x="86606" y="106662"/>
                  <a:pt x="97454" y="131268"/>
                  <a:pt x="82637" y="133385"/>
                </a:cubicBezTo>
                <a:cubicBezTo>
                  <a:pt x="67820" y="135502"/>
                  <a:pt x="2468" y="115658"/>
                  <a:pt x="87" y="115922"/>
                </a:cubicBezTo>
                <a:cubicBezTo>
                  <a:pt x="-2294" y="116186"/>
                  <a:pt x="44538" y="134178"/>
                  <a:pt x="68350" y="134972"/>
                </a:cubicBezTo>
                <a:cubicBezTo>
                  <a:pt x="92162" y="135766"/>
                  <a:pt x="119679" y="128623"/>
                  <a:pt x="142962" y="120685"/>
                </a:cubicBezTo>
                <a:cubicBezTo>
                  <a:pt x="166245" y="112748"/>
                  <a:pt x="207256" y="104809"/>
                  <a:pt x="208050" y="87347"/>
                </a:cubicBezTo>
                <a:cubicBezTo>
                  <a:pt x="208844" y="69885"/>
                  <a:pt x="133173" y="-1817"/>
                  <a:pt x="131850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72E34EB8-40D1-43D9-9B52-09C1163CAA6C}"/>
              </a:ext>
            </a:extLst>
          </p:cNvPr>
          <p:cNvSpPr/>
          <p:nvPr/>
        </p:nvSpPr>
        <p:spPr>
          <a:xfrm>
            <a:off x="2946239" y="3504781"/>
            <a:ext cx="200741" cy="60415"/>
          </a:xfrm>
          <a:custGeom>
            <a:avLst/>
            <a:gdLst>
              <a:gd name="connsiteX0" fmla="*/ 200186 w 200741"/>
              <a:gd name="connsiteY0" fmla="*/ 24232 h 60415"/>
              <a:gd name="connsiteX1" fmla="*/ 104936 w 200741"/>
              <a:gd name="connsiteY1" fmla="*/ 22644 h 60415"/>
              <a:gd name="connsiteX2" fmla="*/ 70011 w 200741"/>
              <a:gd name="connsiteY2" fmla="*/ 419 h 60415"/>
              <a:gd name="connsiteX3" fmla="*/ 63661 w 200741"/>
              <a:gd name="connsiteY3" fmla="*/ 44869 h 60415"/>
              <a:gd name="connsiteX4" fmla="*/ 161 w 200741"/>
              <a:gd name="connsiteY4" fmla="*/ 28994 h 60415"/>
              <a:gd name="connsiteX5" fmla="*/ 46199 w 200741"/>
              <a:gd name="connsiteY5" fmla="*/ 57569 h 60415"/>
              <a:gd name="connsiteX6" fmla="*/ 70011 w 200741"/>
              <a:gd name="connsiteY6" fmla="*/ 55982 h 60415"/>
              <a:gd name="connsiteX7" fmla="*/ 85886 w 200741"/>
              <a:gd name="connsiteY7" fmla="*/ 27407 h 60415"/>
              <a:gd name="connsiteX8" fmla="*/ 141449 w 200741"/>
              <a:gd name="connsiteY8" fmla="*/ 33757 h 60415"/>
              <a:gd name="connsiteX9" fmla="*/ 200186 w 200741"/>
              <a:gd name="connsiteY9" fmla="*/ 24232 h 6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741" h="60415">
                <a:moveTo>
                  <a:pt x="200186" y="24232"/>
                </a:moveTo>
                <a:cubicBezTo>
                  <a:pt x="194101" y="22380"/>
                  <a:pt x="126632" y="26613"/>
                  <a:pt x="104936" y="22644"/>
                </a:cubicBezTo>
                <a:cubicBezTo>
                  <a:pt x="83240" y="18675"/>
                  <a:pt x="76890" y="-3285"/>
                  <a:pt x="70011" y="419"/>
                </a:cubicBezTo>
                <a:cubicBezTo>
                  <a:pt x="63132" y="4123"/>
                  <a:pt x="75303" y="40107"/>
                  <a:pt x="63661" y="44869"/>
                </a:cubicBezTo>
                <a:cubicBezTo>
                  <a:pt x="52019" y="49631"/>
                  <a:pt x="3071" y="26877"/>
                  <a:pt x="161" y="28994"/>
                </a:cubicBezTo>
                <a:cubicBezTo>
                  <a:pt x="-2749" y="31111"/>
                  <a:pt x="34557" y="53071"/>
                  <a:pt x="46199" y="57569"/>
                </a:cubicBezTo>
                <a:cubicBezTo>
                  <a:pt x="57841" y="62067"/>
                  <a:pt x="63397" y="61009"/>
                  <a:pt x="70011" y="55982"/>
                </a:cubicBezTo>
                <a:cubicBezTo>
                  <a:pt x="76625" y="50955"/>
                  <a:pt x="73980" y="31111"/>
                  <a:pt x="85886" y="27407"/>
                </a:cubicBezTo>
                <a:cubicBezTo>
                  <a:pt x="97792" y="23703"/>
                  <a:pt x="122134" y="33757"/>
                  <a:pt x="141449" y="33757"/>
                </a:cubicBezTo>
                <a:cubicBezTo>
                  <a:pt x="160764" y="33757"/>
                  <a:pt x="206271" y="26084"/>
                  <a:pt x="200186" y="24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8EF5FA5E-2D62-4936-8E2A-9867DB0C3BFF}"/>
              </a:ext>
            </a:extLst>
          </p:cNvPr>
          <p:cNvSpPr/>
          <p:nvPr/>
        </p:nvSpPr>
        <p:spPr>
          <a:xfrm>
            <a:off x="2497057" y="3524212"/>
            <a:ext cx="241499" cy="70942"/>
          </a:xfrm>
          <a:custGeom>
            <a:avLst/>
            <a:gdLst>
              <a:gd name="connsiteX0" fmla="*/ 241381 w 241499"/>
              <a:gd name="connsiteY0" fmla="*/ 38 h 70942"/>
              <a:gd name="connsiteX1" fmla="*/ 142956 w 241499"/>
              <a:gd name="connsiteY1" fmla="*/ 65126 h 70942"/>
              <a:gd name="connsiteX2" fmla="*/ 81 w 241499"/>
              <a:gd name="connsiteY2" fmla="*/ 66713 h 70942"/>
              <a:gd name="connsiteX3" fmla="*/ 123906 w 241499"/>
              <a:gd name="connsiteY3" fmla="*/ 55601 h 70942"/>
              <a:gd name="connsiteX4" fmla="*/ 241381 w 241499"/>
              <a:gd name="connsiteY4" fmla="*/ 38 h 7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99" h="70942">
                <a:moveTo>
                  <a:pt x="241381" y="38"/>
                </a:moveTo>
                <a:cubicBezTo>
                  <a:pt x="244556" y="1625"/>
                  <a:pt x="183173" y="54014"/>
                  <a:pt x="142956" y="65126"/>
                </a:cubicBezTo>
                <a:cubicBezTo>
                  <a:pt x="102739" y="76239"/>
                  <a:pt x="3256" y="68300"/>
                  <a:pt x="81" y="66713"/>
                </a:cubicBezTo>
                <a:cubicBezTo>
                  <a:pt x="-3094" y="65126"/>
                  <a:pt x="87129" y="64332"/>
                  <a:pt x="123906" y="55601"/>
                </a:cubicBezTo>
                <a:cubicBezTo>
                  <a:pt x="160683" y="46870"/>
                  <a:pt x="238206" y="-1549"/>
                  <a:pt x="241381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AEE5A914-C246-4D19-9039-86B82531D5EE}"/>
              </a:ext>
            </a:extLst>
          </p:cNvPr>
          <p:cNvSpPr/>
          <p:nvPr/>
        </p:nvSpPr>
        <p:spPr>
          <a:xfrm>
            <a:off x="2682496" y="3501087"/>
            <a:ext cx="97586" cy="123249"/>
          </a:xfrm>
          <a:custGeom>
            <a:avLst/>
            <a:gdLst>
              <a:gd name="connsiteX0" fmla="*/ 379 w 97586"/>
              <a:gd name="connsiteY0" fmla="*/ 121588 h 123249"/>
              <a:gd name="connsiteX1" fmla="*/ 95629 w 97586"/>
              <a:gd name="connsiteY1" fmla="*/ 938 h 123249"/>
              <a:gd name="connsiteX2" fmla="*/ 62292 w 97586"/>
              <a:gd name="connsiteY2" fmla="*/ 67613 h 123249"/>
              <a:gd name="connsiteX3" fmla="*/ 379 w 97586"/>
              <a:gd name="connsiteY3" fmla="*/ 121588 h 12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86" h="123249">
                <a:moveTo>
                  <a:pt x="379" y="121588"/>
                </a:moveTo>
                <a:cubicBezTo>
                  <a:pt x="5935" y="110475"/>
                  <a:pt x="85310" y="9934"/>
                  <a:pt x="95629" y="938"/>
                </a:cubicBezTo>
                <a:cubicBezTo>
                  <a:pt x="105948" y="-8058"/>
                  <a:pt x="72611" y="50151"/>
                  <a:pt x="62292" y="67613"/>
                </a:cubicBezTo>
                <a:cubicBezTo>
                  <a:pt x="51973" y="85075"/>
                  <a:pt x="-5177" y="132701"/>
                  <a:pt x="379" y="121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08E0DF06-EBB7-4760-9B8B-02D9425737BC}"/>
              </a:ext>
            </a:extLst>
          </p:cNvPr>
          <p:cNvSpPr/>
          <p:nvPr/>
        </p:nvSpPr>
        <p:spPr>
          <a:xfrm>
            <a:off x="2723785" y="3486137"/>
            <a:ext cx="261254" cy="115901"/>
          </a:xfrm>
          <a:custGeom>
            <a:avLst/>
            <a:gdLst>
              <a:gd name="connsiteX0" fmla="*/ 365 w 261254"/>
              <a:gd name="connsiteY0" fmla="*/ 13 h 115901"/>
              <a:gd name="connsiteX1" fmla="*/ 141653 w 261254"/>
              <a:gd name="connsiteY1" fmla="*/ 74626 h 115901"/>
              <a:gd name="connsiteX2" fmla="*/ 198803 w 261254"/>
              <a:gd name="connsiteY2" fmla="*/ 85738 h 115901"/>
              <a:gd name="connsiteX3" fmla="*/ 260715 w 261254"/>
              <a:gd name="connsiteY3" fmla="*/ 3188 h 115901"/>
              <a:gd name="connsiteX4" fmla="*/ 227378 w 261254"/>
              <a:gd name="connsiteY4" fmla="*/ 73038 h 115901"/>
              <a:gd name="connsiteX5" fmla="*/ 200390 w 261254"/>
              <a:gd name="connsiteY5" fmla="*/ 111138 h 115901"/>
              <a:gd name="connsiteX6" fmla="*/ 128953 w 261254"/>
              <a:gd name="connsiteY6" fmla="*/ 80976 h 115901"/>
              <a:gd name="connsiteX7" fmla="*/ 103553 w 261254"/>
              <a:gd name="connsiteY7" fmla="*/ 115901 h 115901"/>
              <a:gd name="connsiteX8" fmla="*/ 100378 w 261254"/>
              <a:gd name="connsiteY8" fmla="*/ 80976 h 115901"/>
              <a:gd name="connsiteX9" fmla="*/ 365 w 261254"/>
              <a:gd name="connsiteY9" fmla="*/ 13 h 11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254" h="115901">
                <a:moveTo>
                  <a:pt x="365" y="13"/>
                </a:moveTo>
                <a:cubicBezTo>
                  <a:pt x="7244" y="-1045"/>
                  <a:pt x="108580" y="60339"/>
                  <a:pt x="141653" y="74626"/>
                </a:cubicBezTo>
                <a:cubicBezTo>
                  <a:pt x="174726" y="88914"/>
                  <a:pt x="178959" y="97644"/>
                  <a:pt x="198803" y="85738"/>
                </a:cubicBezTo>
                <a:cubicBezTo>
                  <a:pt x="218647" y="73832"/>
                  <a:pt x="255953" y="5305"/>
                  <a:pt x="260715" y="3188"/>
                </a:cubicBezTo>
                <a:cubicBezTo>
                  <a:pt x="265477" y="1071"/>
                  <a:pt x="237432" y="55046"/>
                  <a:pt x="227378" y="73038"/>
                </a:cubicBezTo>
                <a:cubicBezTo>
                  <a:pt x="217324" y="91030"/>
                  <a:pt x="216794" y="109815"/>
                  <a:pt x="200390" y="111138"/>
                </a:cubicBezTo>
                <a:cubicBezTo>
                  <a:pt x="183986" y="112461"/>
                  <a:pt x="145092" y="80182"/>
                  <a:pt x="128953" y="80976"/>
                </a:cubicBezTo>
                <a:cubicBezTo>
                  <a:pt x="112814" y="81770"/>
                  <a:pt x="108315" y="115901"/>
                  <a:pt x="103553" y="115901"/>
                </a:cubicBezTo>
                <a:cubicBezTo>
                  <a:pt x="98791" y="115901"/>
                  <a:pt x="114930" y="97645"/>
                  <a:pt x="100378" y="80976"/>
                </a:cubicBezTo>
                <a:cubicBezTo>
                  <a:pt x="85826" y="64307"/>
                  <a:pt x="-6514" y="1071"/>
                  <a:pt x="36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DCB0D2B8-3D2D-4FFD-8C48-539E3AA8547F}"/>
              </a:ext>
            </a:extLst>
          </p:cNvPr>
          <p:cNvSpPr/>
          <p:nvPr/>
        </p:nvSpPr>
        <p:spPr>
          <a:xfrm>
            <a:off x="2581414" y="3607941"/>
            <a:ext cx="227263" cy="296115"/>
          </a:xfrm>
          <a:custGeom>
            <a:avLst/>
            <a:gdLst>
              <a:gd name="connsiteX0" fmla="*/ 1449 w 227263"/>
              <a:gd name="connsiteY0" fmla="*/ 447 h 296115"/>
              <a:gd name="connsiteX1" fmla="*/ 6211 w 227263"/>
              <a:gd name="connsiteY1" fmla="*/ 86172 h 296115"/>
              <a:gd name="connsiteX2" fmla="*/ 47486 w 227263"/>
              <a:gd name="connsiteY2" fmla="*/ 143322 h 296115"/>
              <a:gd name="connsiteX3" fmla="*/ 222111 w 227263"/>
              <a:gd name="connsiteY3" fmla="*/ 290959 h 296115"/>
              <a:gd name="connsiteX4" fmla="*/ 166549 w 227263"/>
              <a:gd name="connsiteY4" fmla="*/ 249684 h 296115"/>
              <a:gd name="connsiteX5" fmla="*/ 18911 w 227263"/>
              <a:gd name="connsiteY5" fmla="*/ 125859 h 296115"/>
              <a:gd name="connsiteX6" fmla="*/ 1449 w 227263"/>
              <a:gd name="connsiteY6" fmla="*/ 447 h 2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263" h="296115">
                <a:moveTo>
                  <a:pt x="1449" y="447"/>
                </a:moveTo>
                <a:cubicBezTo>
                  <a:pt x="-668" y="-6167"/>
                  <a:pt x="-1462" y="62360"/>
                  <a:pt x="6211" y="86172"/>
                </a:cubicBezTo>
                <a:cubicBezTo>
                  <a:pt x="13884" y="109984"/>
                  <a:pt x="11503" y="109191"/>
                  <a:pt x="47486" y="143322"/>
                </a:cubicBezTo>
                <a:cubicBezTo>
                  <a:pt x="83469" y="177453"/>
                  <a:pt x="202267" y="273232"/>
                  <a:pt x="222111" y="290959"/>
                </a:cubicBezTo>
                <a:cubicBezTo>
                  <a:pt x="241955" y="308686"/>
                  <a:pt x="200416" y="277201"/>
                  <a:pt x="166549" y="249684"/>
                </a:cubicBezTo>
                <a:cubicBezTo>
                  <a:pt x="132682" y="222167"/>
                  <a:pt x="45899" y="166605"/>
                  <a:pt x="18911" y="125859"/>
                </a:cubicBezTo>
                <a:cubicBezTo>
                  <a:pt x="-8077" y="85113"/>
                  <a:pt x="3566" y="7061"/>
                  <a:pt x="1449" y="44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C5B360EF-FA04-436A-8D74-8022D8D57C0B}"/>
              </a:ext>
            </a:extLst>
          </p:cNvPr>
          <p:cNvSpPr/>
          <p:nvPr/>
        </p:nvSpPr>
        <p:spPr>
          <a:xfrm>
            <a:off x="2602291" y="3676651"/>
            <a:ext cx="253770" cy="290633"/>
          </a:xfrm>
          <a:custGeom>
            <a:avLst/>
            <a:gdLst>
              <a:gd name="connsiteX0" fmla="*/ 2797 w 253770"/>
              <a:gd name="connsiteY0" fmla="*/ 1587 h 290633"/>
              <a:gd name="connsiteX1" fmla="*/ 164722 w 253770"/>
              <a:gd name="connsiteY1" fmla="*/ 155574 h 290633"/>
              <a:gd name="connsiteX2" fmla="*/ 250447 w 253770"/>
              <a:gd name="connsiteY2" fmla="*/ 287337 h 290633"/>
              <a:gd name="connsiteX3" fmla="*/ 228222 w 253770"/>
              <a:gd name="connsiteY3" fmla="*/ 242887 h 290633"/>
              <a:gd name="connsiteX4" fmla="*/ 153609 w 253770"/>
              <a:gd name="connsiteY4" fmla="*/ 155574 h 290633"/>
              <a:gd name="connsiteX5" fmla="*/ 67884 w 253770"/>
              <a:gd name="connsiteY5" fmla="*/ 79374 h 290633"/>
              <a:gd name="connsiteX6" fmla="*/ 2797 w 253770"/>
              <a:gd name="connsiteY6" fmla="*/ 1587 h 29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770" h="290633">
                <a:moveTo>
                  <a:pt x="2797" y="1587"/>
                </a:moveTo>
                <a:cubicBezTo>
                  <a:pt x="18937" y="14287"/>
                  <a:pt x="123447" y="107949"/>
                  <a:pt x="164722" y="155574"/>
                </a:cubicBezTo>
                <a:cubicBezTo>
                  <a:pt x="205997" y="203199"/>
                  <a:pt x="239864" y="272785"/>
                  <a:pt x="250447" y="287337"/>
                </a:cubicBezTo>
                <a:cubicBezTo>
                  <a:pt x="261030" y="301889"/>
                  <a:pt x="244362" y="264847"/>
                  <a:pt x="228222" y="242887"/>
                </a:cubicBezTo>
                <a:cubicBezTo>
                  <a:pt x="212082" y="220927"/>
                  <a:pt x="180332" y="182826"/>
                  <a:pt x="153609" y="155574"/>
                </a:cubicBezTo>
                <a:cubicBezTo>
                  <a:pt x="126886" y="128322"/>
                  <a:pt x="91167" y="102922"/>
                  <a:pt x="67884" y="79374"/>
                </a:cubicBezTo>
                <a:cubicBezTo>
                  <a:pt x="44601" y="55826"/>
                  <a:pt x="-13343" y="-11113"/>
                  <a:pt x="2797" y="15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68428DAE-2130-4062-A102-A9DC93B67DF2}"/>
              </a:ext>
            </a:extLst>
          </p:cNvPr>
          <p:cNvSpPr/>
          <p:nvPr/>
        </p:nvSpPr>
        <p:spPr>
          <a:xfrm>
            <a:off x="2856862" y="3966863"/>
            <a:ext cx="326000" cy="306845"/>
          </a:xfrm>
          <a:custGeom>
            <a:avLst/>
            <a:gdLst>
              <a:gd name="connsiteX0" fmla="*/ 638 w 326000"/>
              <a:gd name="connsiteY0" fmla="*/ 300 h 306845"/>
              <a:gd name="connsiteX1" fmla="*/ 170501 w 326000"/>
              <a:gd name="connsiteY1" fmla="*/ 93962 h 306845"/>
              <a:gd name="connsiteX2" fmla="*/ 224476 w 326000"/>
              <a:gd name="connsiteY2" fmla="*/ 114600 h 306845"/>
              <a:gd name="connsiteX3" fmla="*/ 324488 w 326000"/>
              <a:gd name="connsiteY3" fmla="*/ 206675 h 306845"/>
              <a:gd name="connsiteX4" fmla="*/ 286388 w 326000"/>
              <a:gd name="connsiteY4" fmla="*/ 306687 h 306845"/>
              <a:gd name="connsiteX5" fmla="*/ 308613 w 326000"/>
              <a:gd name="connsiteY5" fmla="*/ 228900 h 306845"/>
              <a:gd name="connsiteX6" fmla="*/ 295913 w 326000"/>
              <a:gd name="connsiteY6" fmla="*/ 190800 h 306845"/>
              <a:gd name="connsiteX7" fmla="*/ 238763 w 326000"/>
              <a:gd name="connsiteY7" fmla="*/ 128887 h 306845"/>
              <a:gd name="connsiteX8" fmla="*/ 638 w 326000"/>
              <a:gd name="connsiteY8" fmla="*/ 300 h 30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000" h="306845">
                <a:moveTo>
                  <a:pt x="638" y="300"/>
                </a:moveTo>
                <a:cubicBezTo>
                  <a:pt x="-10739" y="-5521"/>
                  <a:pt x="133195" y="74912"/>
                  <a:pt x="170501" y="93962"/>
                </a:cubicBezTo>
                <a:cubicBezTo>
                  <a:pt x="207807" y="113012"/>
                  <a:pt x="198812" y="95815"/>
                  <a:pt x="224476" y="114600"/>
                </a:cubicBezTo>
                <a:cubicBezTo>
                  <a:pt x="250140" y="133385"/>
                  <a:pt x="314169" y="174660"/>
                  <a:pt x="324488" y="206675"/>
                </a:cubicBezTo>
                <a:cubicBezTo>
                  <a:pt x="334807" y="238690"/>
                  <a:pt x="289034" y="302983"/>
                  <a:pt x="286388" y="306687"/>
                </a:cubicBezTo>
                <a:cubicBezTo>
                  <a:pt x="283742" y="310391"/>
                  <a:pt x="307026" y="248214"/>
                  <a:pt x="308613" y="228900"/>
                </a:cubicBezTo>
                <a:cubicBezTo>
                  <a:pt x="310200" y="209586"/>
                  <a:pt x="307555" y="207469"/>
                  <a:pt x="295913" y="190800"/>
                </a:cubicBezTo>
                <a:cubicBezTo>
                  <a:pt x="284271" y="174131"/>
                  <a:pt x="284007" y="155874"/>
                  <a:pt x="238763" y="128887"/>
                </a:cubicBezTo>
                <a:cubicBezTo>
                  <a:pt x="193519" y="101900"/>
                  <a:pt x="12015" y="6121"/>
                  <a:pt x="638" y="3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79F3A2A6-1A6C-4E79-A9FC-0CA8E5B95EAD}"/>
              </a:ext>
            </a:extLst>
          </p:cNvPr>
          <p:cNvSpPr/>
          <p:nvPr/>
        </p:nvSpPr>
        <p:spPr>
          <a:xfrm>
            <a:off x="2973772" y="4077736"/>
            <a:ext cx="68593" cy="261388"/>
          </a:xfrm>
          <a:custGeom>
            <a:avLst/>
            <a:gdLst>
              <a:gd name="connsiteX0" fmla="*/ 1203 w 68593"/>
              <a:gd name="connsiteY0" fmla="*/ 552 h 261388"/>
              <a:gd name="connsiteX1" fmla="*/ 25016 w 68593"/>
              <a:gd name="connsiteY1" fmla="*/ 83102 h 261388"/>
              <a:gd name="connsiteX2" fmla="*/ 59941 w 68593"/>
              <a:gd name="connsiteY2" fmla="*/ 183114 h 261388"/>
              <a:gd name="connsiteX3" fmla="*/ 63116 w 68593"/>
              <a:gd name="connsiteY3" fmla="*/ 260902 h 261388"/>
              <a:gd name="connsiteX4" fmla="*/ 67878 w 68593"/>
              <a:gd name="connsiteY4" fmla="*/ 211689 h 261388"/>
              <a:gd name="connsiteX5" fmla="*/ 63116 w 68593"/>
              <a:gd name="connsiteY5" fmla="*/ 124377 h 261388"/>
              <a:gd name="connsiteX6" fmla="*/ 1203 w 68593"/>
              <a:gd name="connsiteY6" fmla="*/ 552 h 26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93" h="261388">
                <a:moveTo>
                  <a:pt x="1203" y="552"/>
                </a:moveTo>
                <a:cubicBezTo>
                  <a:pt x="-5147" y="-6327"/>
                  <a:pt x="15226" y="52675"/>
                  <a:pt x="25016" y="83102"/>
                </a:cubicBezTo>
                <a:cubicBezTo>
                  <a:pt x="34806" y="113529"/>
                  <a:pt x="53591" y="153481"/>
                  <a:pt x="59941" y="183114"/>
                </a:cubicBezTo>
                <a:cubicBezTo>
                  <a:pt x="66291" y="212747"/>
                  <a:pt x="61793" y="256140"/>
                  <a:pt x="63116" y="260902"/>
                </a:cubicBezTo>
                <a:cubicBezTo>
                  <a:pt x="64439" y="265664"/>
                  <a:pt x="67878" y="234443"/>
                  <a:pt x="67878" y="211689"/>
                </a:cubicBezTo>
                <a:cubicBezTo>
                  <a:pt x="67878" y="188935"/>
                  <a:pt x="71318" y="158508"/>
                  <a:pt x="63116" y="124377"/>
                </a:cubicBezTo>
                <a:cubicBezTo>
                  <a:pt x="54914" y="90246"/>
                  <a:pt x="7553" y="7431"/>
                  <a:pt x="1203" y="55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FD70E71A-89D7-4FF6-A264-724439BCFDE9}"/>
              </a:ext>
            </a:extLst>
          </p:cNvPr>
          <p:cNvSpPr/>
          <p:nvPr/>
        </p:nvSpPr>
        <p:spPr>
          <a:xfrm>
            <a:off x="2870138" y="3995714"/>
            <a:ext cx="246455" cy="171905"/>
          </a:xfrm>
          <a:custGeom>
            <a:avLst/>
            <a:gdLst>
              <a:gd name="connsiteX0" fmla="*/ 62 w 246455"/>
              <a:gd name="connsiteY0" fmla="*/ 24 h 171905"/>
              <a:gd name="connsiteX1" fmla="*/ 135000 w 246455"/>
              <a:gd name="connsiteY1" fmla="*/ 74636 h 171905"/>
              <a:gd name="connsiteX2" fmla="*/ 225487 w 246455"/>
              <a:gd name="connsiteY2" fmla="*/ 146074 h 171905"/>
              <a:gd name="connsiteX3" fmla="*/ 246125 w 246455"/>
              <a:gd name="connsiteY3" fmla="*/ 171474 h 171905"/>
              <a:gd name="connsiteX4" fmla="*/ 215962 w 246455"/>
              <a:gd name="connsiteY4" fmla="*/ 128611 h 171905"/>
              <a:gd name="connsiteX5" fmla="*/ 152462 w 246455"/>
              <a:gd name="connsiteY5" fmla="*/ 82574 h 171905"/>
              <a:gd name="connsiteX6" fmla="*/ 62 w 246455"/>
              <a:gd name="connsiteY6" fmla="*/ 24 h 17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455" h="171905">
                <a:moveTo>
                  <a:pt x="62" y="24"/>
                </a:moveTo>
                <a:cubicBezTo>
                  <a:pt x="-2848" y="-1299"/>
                  <a:pt x="97429" y="50294"/>
                  <a:pt x="135000" y="74636"/>
                </a:cubicBezTo>
                <a:cubicBezTo>
                  <a:pt x="172571" y="98978"/>
                  <a:pt x="206966" y="129934"/>
                  <a:pt x="225487" y="146074"/>
                </a:cubicBezTo>
                <a:cubicBezTo>
                  <a:pt x="244008" y="162214"/>
                  <a:pt x="247712" y="174384"/>
                  <a:pt x="246125" y="171474"/>
                </a:cubicBezTo>
                <a:cubicBezTo>
                  <a:pt x="244538" y="168564"/>
                  <a:pt x="231573" y="143428"/>
                  <a:pt x="215962" y="128611"/>
                </a:cubicBezTo>
                <a:cubicBezTo>
                  <a:pt x="200352" y="113794"/>
                  <a:pt x="185799" y="102418"/>
                  <a:pt x="152462" y="82574"/>
                </a:cubicBezTo>
                <a:cubicBezTo>
                  <a:pt x="119125" y="62730"/>
                  <a:pt x="2972" y="1347"/>
                  <a:pt x="62" y="2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02FB9F28-0602-4163-9FC8-26A8F3F55F5A}"/>
              </a:ext>
            </a:extLst>
          </p:cNvPr>
          <p:cNvSpPr/>
          <p:nvPr/>
        </p:nvSpPr>
        <p:spPr>
          <a:xfrm>
            <a:off x="2904859" y="4015946"/>
            <a:ext cx="116812" cy="320649"/>
          </a:xfrm>
          <a:custGeom>
            <a:avLst/>
            <a:gdLst>
              <a:gd name="connsiteX0" fmla="*/ 266 w 116812"/>
              <a:gd name="connsiteY0" fmla="*/ 429 h 320649"/>
              <a:gd name="connsiteX1" fmla="*/ 68529 w 116812"/>
              <a:gd name="connsiteY1" fmla="*/ 106792 h 320649"/>
              <a:gd name="connsiteX2" fmla="*/ 114566 w 116812"/>
              <a:gd name="connsiteY2" fmla="*/ 316342 h 320649"/>
              <a:gd name="connsiteX3" fmla="*/ 108216 w 116812"/>
              <a:gd name="connsiteY3" fmla="*/ 240142 h 320649"/>
              <a:gd name="connsiteX4" fmla="*/ 95516 w 116812"/>
              <a:gd name="connsiteY4" fmla="*/ 143304 h 320649"/>
              <a:gd name="connsiteX5" fmla="*/ 266 w 116812"/>
              <a:gd name="connsiteY5" fmla="*/ 429 h 3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812" h="320649">
                <a:moveTo>
                  <a:pt x="266" y="429"/>
                </a:moveTo>
                <a:cubicBezTo>
                  <a:pt x="-4232" y="-5656"/>
                  <a:pt x="49479" y="54140"/>
                  <a:pt x="68529" y="106792"/>
                </a:cubicBezTo>
                <a:cubicBezTo>
                  <a:pt x="87579" y="159444"/>
                  <a:pt x="107952" y="294117"/>
                  <a:pt x="114566" y="316342"/>
                </a:cubicBezTo>
                <a:cubicBezTo>
                  <a:pt x="121180" y="338567"/>
                  <a:pt x="111391" y="268982"/>
                  <a:pt x="108216" y="240142"/>
                </a:cubicBezTo>
                <a:cubicBezTo>
                  <a:pt x="105041" y="211302"/>
                  <a:pt x="108745" y="181404"/>
                  <a:pt x="95516" y="143304"/>
                </a:cubicBezTo>
                <a:cubicBezTo>
                  <a:pt x="82287" y="105204"/>
                  <a:pt x="4764" y="6514"/>
                  <a:pt x="266" y="42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0D8732D6-9FED-455D-915C-A431CE4529F2}"/>
              </a:ext>
            </a:extLst>
          </p:cNvPr>
          <p:cNvSpPr/>
          <p:nvPr/>
        </p:nvSpPr>
        <p:spPr>
          <a:xfrm>
            <a:off x="3015981" y="4307578"/>
            <a:ext cx="336908" cy="243370"/>
          </a:xfrm>
          <a:custGeom>
            <a:avLst/>
            <a:gdLst>
              <a:gd name="connsiteX0" fmla="*/ 1857 w 336908"/>
              <a:gd name="connsiteY0" fmla="*/ 897 h 243370"/>
              <a:gd name="connsiteX1" fmla="*/ 73294 w 336908"/>
              <a:gd name="connsiteY1" fmla="*/ 92972 h 243370"/>
              <a:gd name="connsiteX2" fmla="*/ 232044 w 336908"/>
              <a:gd name="connsiteY2" fmla="*/ 175522 h 243370"/>
              <a:gd name="connsiteX3" fmla="*/ 333644 w 336908"/>
              <a:gd name="connsiteY3" fmla="*/ 242197 h 243370"/>
              <a:gd name="connsiteX4" fmla="*/ 290782 w 336908"/>
              <a:gd name="connsiteY4" fmla="*/ 210447 h 243370"/>
              <a:gd name="connsiteX5" fmla="*/ 87582 w 336908"/>
              <a:gd name="connsiteY5" fmla="*/ 116785 h 243370"/>
              <a:gd name="connsiteX6" fmla="*/ 25669 w 336908"/>
              <a:gd name="connsiteY6" fmla="*/ 48522 h 243370"/>
              <a:gd name="connsiteX7" fmla="*/ 1857 w 336908"/>
              <a:gd name="connsiteY7" fmla="*/ 897 h 24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908" h="243370">
                <a:moveTo>
                  <a:pt x="1857" y="897"/>
                </a:moveTo>
                <a:cubicBezTo>
                  <a:pt x="9795" y="8305"/>
                  <a:pt x="34930" y="63868"/>
                  <a:pt x="73294" y="92972"/>
                </a:cubicBezTo>
                <a:cubicBezTo>
                  <a:pt x="111658" y="122076"/>
                  <a:pt x="188652" y="150651"/>
                  <a:pt x="232044" y="175522"/>
                </a:cubicBezTo>
                <a:cubicBezTo>
                  <a:pt x="275436" y="200393"/>
                  <a:pt x="323854" y="236376"/>
                  <a:pt x="333644" y="242197"/>
                </a:cubicBezTo>
                <a:cubicBezTo>
                  <a:pt x="343434" y="248018"/>
                  <a:pt x="331792" y="231349"/>
                  <a:pt x="290782" y="210447"/>
                </a:cubicBezTo>
                <a:cubicBezTo>
                  <a:pt x="249772" y="189545"/>
                  <a:pt x="131767" y="143772"/>
                  <a:pt x="87582" y="116785"/>
                </a:cubicBezTo>
                <a:cubicBezTo>
                  <a:pt x="43397" y="89798"/>
                  <a:pt x="38104" y="63074"/>
                  <a:pt x="25669" y="48522"/>
                </a:cubicBezTo>
                <a:cubicBezTo>
                  <a:pt x="13234" y="33970"/>
                  <a:pt x="-6081" y="-6511"/>
                  <a:pt x="1857" y="89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AEFD443B-4197-4A71-A18D-6AD5DBF63719}"/>
              </a:ext>
            </a:extLst>
          </p:cNvPr>
          <p:cNvSpPr/>
          <p:nvPr/>
        </p:nvSpPr>
        <p:spPr>
          <a:xfrm>
            <a:off x="3044700" y="4304480"/>
            <a:ext cx="294467" cy="238215"/>
          </a:xfrm>
          <a:custGeom>
            <a:avLst/>
            <a:gdLst>
              <a:gd name="connsiteX0" fmla="*/ 1713 w 294467"/>
              <a:gd name="connsiteY0" fmla="*/ 820 h 238215"/>
              <a:gd name="connsiteX1" fmla="*/ 122363 w 294467"/>
              <a:gd name="connsiteY1" fmla="*/ 86545 h 238215"/>
              <a:gd name="connsiteX2" fmla="*/ 287463 w 294467"/>
              <a:gd name="connsiteY2" fmla="*/ 234183 h 238215"/>
              <a:gd name="connsiteX3" fmla="*/ 258888 w 294467"/>
              <a:gd name="connsiteY3" fmla="*/ 191320 h 238215"/>
              <a:gd name="connsiteX4" fmla="*/ 212850 w 294467"/>
              <a:gd name="connsiteY4" fmla="*/ 135758 h 238215"/>
              <a:gd name="connsiteX5" fmla="*/ 1713 w 294467"/>
              <a:gd name="connsiteY5" fmla="*/ 820 h 23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467" h="238215">
                <a:moveTo>
                  <a:pt x="1713" y="820"/>
                </a:moveTo>
                <a:cubicBezTo>
                  <a:pt x="-13368" y="-7382"/>
                  <a:pt x="74738" y="47651"/>
                  <a:pt x="122363" y="86545"/>
                </a:cubicBezTo>
                <a:cubicBezTo>
                  <a:pt x="169988" y="125439"/>
                  <a:pt x="264709" y="216721"/>
                  <a:pt x="287463" y="234183"/>
                </a:cubicBezTo>
                <a:cubicBezTo>
                  <a:pt x="310217" y="251646"/>
                  <a:pt x="271323" y="207724"/>
                  <a:pt x="258888" y="191320"/>
                </a:cubicBezTo>
                <a:cubicBezTo>
                  <a:pt x="246453" y="174916"/>
                  <a:pt x="252273" y="166450"/>
                  <a:pt x="212850" y="135758"/>
                </a:cubicBezTo>
                <a:cubicBezTo>
                  <a:pt x="173427" y="105066"/>
                  <a:pt x="16794" y="9022"/>
                  <a:pt x="1713" y="8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B5866E5A-CCEB-468D-B773-43FD76BE52A9}"/>
              </a:ext>
            </a:extLst>
          </p:cNvPr>
          <p:cNvSpPr/>
          <p:nvPr/>
        </p:nvSpPr>
        <p:spPr>
          <a:xfrm>
            <a:off x="3347813" y="4561905"/>
            <a:ext cx="82219" cy="257570"/>
          </a:xfrm>
          <a:custGeom>
            <a:avLst/>
            <a:gdLst>
              <a:gd name="connsiteX0" fmla="*/ 225 w 82219"/>
              <a:gd name="connsiteY0" fmla="*/ 570 h 257570"/>
              <a:gd name="connsiteX1" fmla="*/ 55787 w 82219"/>
              <a:gd name="connsiteY1" fmla="*/ 118045 h 257570"/>
              <a:gd name="connsiteX2" fmla="*/ 19275 w 82219"/>
              <a:gd name="connsiteY2" fmla="*/ 256158 h 257570"/>
              <a:gd name="connsiteX3" fmla="*/ 52612 w 82219"/>
              <a:gd name="connsiteY3" fmla="*/ 183133 h 257570"/>
              <a:gd name="connsiteX4" fmla="*/ 81187 w 82219"/>
              <a:gd name="connsiteY4" fmla="*/ 78358 h 257570"/>
              <a:gd name="connsiteX5" fmla="*/ 225 w 82219"/>
              <a:gd name="connsiteY5" fmla="*/ 570 h 25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19" h="257570">
                <a:moveTo>
                  <a:pt x="225" y="570"/>
                </a:moveTo>
                <a:cubicBezTo>
                  <a:pt x="-4008" y="7184"/>
                  <a:pt x="52612" y="75447"/>
                  <a:pt x="55787" y="118045"/>
                </a:cubicBezTo>
                <a:cubicBezTo>
                  <a:pt x="58962" y="160643"/>
                  <a:pt x="19804" y="245310"/>
                  <a:pt x="19275" y="256158"/>
                </a:cubicBezTo>
                <a:cubicBezTo>
                  <a:pt x="18746" y="267006"/>
                  <a:pt x="42293" y="212766"/>
                  <a:pt x="52612" y="183133"/>
                </a:cubicBezTo>
                <a:cubicBezTo>
                  <a:pt x="62931" y="153500"/>
                  <a:pt x="87537" y="110373"/>
                  <a:pt x="81187" y="78358"/>
                </a:cubicBezTo>
                <a:cubicBezTo>
                  <a:pt x="74837" y="46343"/>
                  <a:pt x="4458" y="-6044"/>
                  <a:pt x="225" y="5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153BC478-B1D0-4D51-B8FA-3D8387224977}"/>
              </a:ext>
            </a:extLst>
          </p:cNvPr>
          <p:cNvSpPr/>
          <p:nvPr/>
        </p:nvSpPr>
        <p:spPr>
          <a:xfrm>
            <a:off x="3333439" y="4819520"/>
            <a:ext cx="58553" cy="274015"/>
          </a:xfrm>
          <a:custGeom>
            <a:avLst/>
            <a:gdLst>
              <a:gd name="connsiteX0" fmla="*/ 46349 w 58553"/>
              <a:gd name="connsiteY0" fmla="*/ 130 h 274015"/>
              <a:gd name="connsiteX1" fmla="*/ 57461 w 58553"/>
              <a:gd name="connsiteY1" fmla="*/ 138243 h 274015"/>
              <a:gd name="connsiteX2" fmla="*/ 14599 w 58553"/>
              <a:gd name="connsiteY2" fmla="*/ 203330 h 274015"/>
              <a:gd name="connsiteX3" fmla="*/ 311 w 58553"/>
              <a:gd name="connsiteY3" fmla="*/ 239843 h 274015"/>
              <a:gd name="connsiteX4" fmla="*/ 25711 w 58553"/>
              <a:gd name="connsiteY4" fmla="*/ 212855 h 274015"/>
              <a:gd name="connsiteX5" fmla="*/ 30474 w 58553"/>
              <a:gd name="connsiteY5" fmla="*/ 271593 h 274015"/>
              <a:gd name="connsiteX6" fmla="*/ 52699 w 58553"/>
              <a:gd name="connsiteY6" fmla="*/ 116018 h 274015"/>
              <a:gd name="connsiteX7" fmla="*/ 46349 w 58553"/>
              <a:gd name="connsiteY7" fmla="*/ 130 h 27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53" h="274015">
                <a:moveTo>
                  <a:pt x="46349" y="130"/>
                </a:moveTo>
                <a:cubicBezTo>
                  <a:pt x="47143" y="3834"/>
                  <a:pt x="62753" y="104376"/>
                  <a:pt x="57461" y="138243"/>
                </a:cubicBezTo>
                <a:cubicBezTo>
                  <a:pt x="52169" y="172110"/>
                  <a:pt x="24124" y="186397"/>
                  <a:pt x="14599" y="203330"/>
                </a:cubicBezTo>
                <a:cubicBezTo>
                  <a:pt x="5074" y="220263"/>
                  <a:pt x="-1541" y="238256"/>
                  <a:pt x="311" y="239843"/>
                </a:cubicBezTo>
                <a:cubicBezTo>
                  <a:pt x="2163" y="241430"/>
                  <a:pt x="20684" y="207563"/>
                  <a:pt x="25711" y="212855"/>
                </a:cubicBezTo>
                <a:cubicBezTo>
                  <a:pt x="30738" y="218147"/>
                  <a:pt x="25976" y="287733"/>
                  <a:pt x="30474" y="271593"/>
                </a:cubicBezTo>
                <a:cubicBezTo>
                  <a:pt x="34972" y="255454"/>
                  <a:pt x="50318" y="159410"/>
                  <a:pt x="52699" y="116018"/>
                </a:cubicBezTo>
                <a:cubicBezTo>
                  <a:pt x="55080" y="72626"/>
                  <a:pt x="45555" y="-3574"/>
                  <a:pt x="46349" y="1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54BDDB27-8C12-4630-8D15-CC462E809179}"/>
              </a:ext>
            </a:extLst>
          </p:cNvPr>
          <p:cNvSpPr/>
          <p:nvPr/>
        </p:nvSpPr>
        <p:spPr>
          <a:xfrm>
            <a:off x="3332044" y="5081452"/>
            <a:ext cx="70093" cy="255766"/>
          </a:xfrm>
          <a:custGeom>
            <a:avLst/>
            <a:gdLst>
              <a:gd name="connsiteX0" fmla="*/ 69969 w 70093"/>
              <a:gd name="connsiteY0" fmla="*/ 136 h 255766"/>
              <a:gd name="connsiteX1" fmla="*/ 4881 w 70093"/>
              <a:gd name="connsiteY1" fmla="*/ 65223 h 255766"/>
              <a:gd name="connsiteX2" fmla="*/ 6469 w 70093"/>
              <a:gd name="connsiteY2" fmla="*/ 141423 h 255766"/>
              <a:gd name="connsiteX3" fmla="*/ 20756 w 70093"/>
              <a:gd name="connsiteY3" fmla="*/ 181111 h 255766"/>
              <a:gd name="connsiteX4" fmla="*/ 1706 w 70093"/>
              <a:gd name="connsiteY4" fmla="*/ 255723 h 255766"/>
              <a:gd name="connsiteX5" fmla="*/ 12819 w 70093"/>
              <a:gd name="connsiteY5" fmla="*/ 169998 h 255766"/>
              <a:gd name="connsiteX6" fmla="*/ 20756 w 70093"/>
              <a:gd name="connsiteY6" fmla="*/ 82686 h 255766"/>
              <a:gd name="connsiteX7" fmla="*/ 69969 w 70093"/>
              <a:gd name="connsiteY7" fmla="*/ 136 h 25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93" h="255766">
                <a:moveTo>
                  <a:pt x="69969" y="136"/>
                </a:moveTo>
                <a:cubicBezTo>
                  <a:pt x="67323" y="-2774"/>
                  <a:pt x="15464" y="41675"/>
                  <a:pt x="4881" y="65223"/>
                </a:cubicBezTo>
                <a:cubicBezTo>
                  <a:pt x="-5702" y="88771"/>
                  <a:pt x="3823" y="122108"/>
                  <a:pt x="6469" y="141423"/>
                </a:cubicBezTo>
                <a:cubicBezTo>
                  <a:pt x="9115" y="160738"/>
                  <a:pt x="21550" y="162061"/>
                  <a:pt x="20756" y="181111"/>
                </a:cubicBezTo>
                <a:cubicBezTo>
                  <a:pt x="19962" y="200161"/>
                  <a:pt x="3029" y="257575"/>
                  <a:pt x="1706" y="255723"/>
                </a:cubicBezTo>
                <a:cubicBezTo>
                  <a:pt x="383" y="253871"/>
                  <a:pt x="9644" y="198838"/>
                  <a:pt x="12819" y="169998"/>
                </a:cubicBezTo>
                <a:cubicBezTo>
                  <a:pt x="15994" y="141159"/>
                  <a:pt x="9114" y="110467"/>
                  <a:pt x="20756" y="82686"/>
                </a:cubicBezTo>
                <a:cubicBezTo>
                  <a:pt x="32398" y="54905"/>
                  <a:pt x="72615" y="3046"/>
                  <a:pt x="69969" y="13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4BE9B956-BA2E-4887-BC02-CB285AF8A415}"/>
              </a:ext>
            </a:extLst>
          </p:cNvPr>
          <p:cNvSpPr/>
          <p:nvPr/>
        </p:nvSpPr>
        <p:spPr>
          <a:xfrm>
            <a:off x="3322285" y="4864100"/>
            <a:ext cx="111876" cy="535841"/>
          </a:xfrm>
          <a:custGeom>
            <a:avLst/>
            <a:gdLst>
              <a:gd name="connsiteX0" fmla="*/ 101953 w 111876"/>
              <a:gd name="connsiteY0" fmla="*/ 0 h 535841"/>
              <a:gd name="connsiteX1" fmla="*/ 76553 w 111876"/>
              <a:gd name="connsiteY1" fmla="*/ 179388 h 535841"/>
              <a:gd name="connsiteX2" fmla="*/ 76553 w 111876"/>
              <a:gd name="connsiteY2" fmla="*/ 250825 h 535841"/>
              <a:gd name="connsiteX3" fmla="*/ 111478 w 111876"/>
              <a:gd name="connsiteY3" fmla="*/ 327025 h 535841"/>
              <a:gd name="connsiteX4" fmla="*/ 90840 w 111876"/>
              <a:gd name="connsiteY4" fmla="*/ 373063 h 535841"/>
              <a:gd name="connsiteX5" fmla="*/ 24165 w 111876"/>
              <a:gd name="connsiteY5" fmla="*/ 463550 h 535841"/>
              <a:gd name="connsiteX6" fmla="*/ 25753 w 111876"/>
              <a:gd name="connsiteY6" fmla="*/ 490538 h 535841"/>
              <a:gd name="connsiteX7" fmla="*/ 60678 w 111876"/>
              <a:gd name="connsiteY7" fmla="*/ 534988 h 535841"/>
              <a:gd name="connsiteX8" fmla="*/ 353 w 111876"/>
              <a:gd name="connsiteY8" fmla="*/ 447675 h 535841"/>
              <a:gd name="connsiteX9" fmla="*/ 94015 w 111876"/>
              <a:gd name="connsiteY9" fmla="*/ 322263 h 535841"/>
              <a:gd name="connsiteX10" fmla="*/ 67028 w 111876"/>
              <a:gd name="connsiteY10" fmla="*/ 242888 h 535841"/>
              <a:gd name="connsiteX11" fmla="*/ 70203 w 111876"/>
              <a:gd name="connsiteY11" fmla="*/ 177800 h 535841"/>
              <a:gd name="connsiteX12" fmla="*/ 101953 w 111876"/>
              <a:gd name="connsiteY12" fmla="*/ 0 h 53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876" h="535841">
                <a:moveTo>
                  <a:pt x="101953" y="0"/>
                </a:moveTo>
                <a:cubicBezTo>
                  <a:pt x="103011" y="265"/>
                  <a:pt x="80786" y="137584"/>
                  <a:pt x="76553" y="179388"/>
                </a:cubicBezTo>
                <a:cubicBezTo>
                  <a:pt x="72320" y="221192"/>
                  <a:pt x="70732" y="226219"/>
                  <a:pt x="76553" y="250825"/>
                </a:cubicBezTo>
                <a:cubicBezTo>
                  <a:pt x="82374" y="275431"/>
                  <a:pt x="109097" y="306652"/>
                  <a:pt x="111478" y="327025"/>
                </a:cubicBezTo>
                <a:cubicBezTo>
                  <a:pt x="113859" y="347398"/>
                  <a:pt x="105392" y="350309"/>
                  <a:pt x="90840" y="373063"/>
                </a:cubicBezTo>
                <a:cubicBezTo>
                  <a:pt x="76288" y="395817"/>
                  <a:pt x="35013" y="443971"/>
                  <a:pt x="24165" y="463550"/>
                </a:cubicBezTo>
                <a:cubicBezTo>
                  <a:pt x="13317" y="483129"/>
                  <a:pt x="19668" y="478632"/>
                  <a:pt x="25753" y="490538"/>
                </a:cubicBezTo>
                <a:cubicBezTo>
                  <a:pt x="31838" y="502444"/>
                  <a:pt x="64911" y="542132"/>
                  <a:pt x="60678" y="534988"/>
                </a:cubicBezTo>
                <a:cubicBezTo>
                  <a:pt x="56445" y="527844"/>
                  <a:pt x="-5203" y="483129"/>
                  <a:pt x="353" y="447675"/>
                </a:cubicBezTo>
                <a:cubicBezTo>
                  <a:pt x="5909" y="412221"/>
                  <a:pt x="82902" y="356394"/>
                  <a:pt x="94015" y="322263"/>
                </a:cubicBezTo>
                <a:cubicBezTo>
                  <a:pt x="105128" y="288132"/>
                  <a:pt x="70997" y="266965"/>
                  <a:pt x="67028" y="242888"/>
                </a:cubicBezTo>
                <a:cubicBezTo>
                  <a:pt x="63059" y="218811"/>
                  <a:pt x="62795" y="216429"/>
                  <a:pt x="70203" y="177800"/>
                </a:cubicBezTo>
                <a:cubicBezTo>
                  <a:pt x="77611" y="139171"/>
                  <a:pt x="100895" y="-265"/>
                  <a:pt x="101953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1E2B28DA-2A4C-4884-830C-C82DEF66590E}"/>
              </a:ext>
            </a:extLst>
          </p:cNvPr>
          <p:cNvSpPr/>
          <p:nvPr/>
        </p:nvSpPr>
        <p:spPr>
          <a:xfrm>
            <a:off x="3339979" y="5361518"/>
            <a:ext cx="136819" cy="69882"/>
          </a:xfrm>
          <a:custGeom>
            <a:avLst/>
            <a:gdLst>
              <a:gd name="connsiteX0" fmla="*/ 121 w 136819"/>
              <a:gd name="connsiteY0" fmla="*/ 15345 h 69882"/>
              <a:gd name="connsiteX1" fmla="*/ 69971 w 136819"/>
              <a:gd name="connsiteY1" fmla="*/ 2645 h 69882"/>
              <a:gd name="connsiteX2" fmla="*/ 136646 w 136819"/>
              <a:gd name="connsiteY2" fmla="*/ 69320 h 69882"/>
              <a:gd name="connsiteX3" fmla="*/ 87434 w 136819"/>
              <a:gd name="connsiteY3" fmla="*/ 34395 h 69882"/>
              <a:gd name="connsiteX4" fmla="*/ 121 w 136819"/>
              <a:gd name="connsiteY4" fmla="*/ 15345 h 6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19" h="69882">
                <a:moveTo>
                  <a:pt x="121" y="15345"/>
                </a:moveTo>
                <a:cubicBezTo>
                  <a:pt x="-2789" y="10053"/>
                  <a:pt x="47217" y="-6351"/>
                  <a:pt x="69971" y="2645"/>
                </a:cubicBezTo>
                <a:cubicBezTo>
                  <a:pt x="92725" y="11641"/>
                  <a:pt x="133736" y="64028"/>
                  <a:pt x="136646" y="69320"/>
                </a:cubicBezTo>
                <a:cubicBezTo>
                  <a:pt x="139556" y="74612"/>
                  <a:pt x="105161" y="41010"/>
                  <a:pt x="87434" y="34395"/>
                </a:cubicBezTo>
                <a:cubicBezTo>
                  <a:pt x="69707" y="27780"/>
                  <a:pt x="3031" y="20637"/>
                  <a:pt x="121" y="1534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B0443F6A-E33F-4966-B179-19CB598B2D80}"/>
              </a:ext>
            </a:extLst>
          </p:cNvPr>
          <p:cNvSpPr/>
          <p:nvPr/>
        </p:nvSpPr>
        <p:spPr>
          <a:xfrm>
            <a:off x="2725704" y="3579668"/>
            <a:ext cx="179728" cy="74757"/>
          </a:xfrm>
          <a:custGeom>
            <a:avLst/>
            <a:gdLst>
              <a:gd name="connsiteX0" fmla="*/ 34 w 179728"/>
              <a:gd name="connsiteY0" fmla="*/ 145 h 74757"/>
              <a:gd name="connsiteX1" fmla="*/ 157196 w 179728"/>
              <a:gd name="connsiteY1" fmla="*/ 74757 h 74757"/>
              <a:gd name="connsiteX2" fmla="*/ 179421 w 179728"/>
              <a:gd name="connsiteY2" fmla="*/ 1732 h 74757"/>
              <a:gd name="connsiteX3" fmla="*/ 168309 w 179728"/>
              <a:gd name="connsiteY3" fmla="*/ 62057 h 74757"/>
              <a:gd name="connsiteX4" fmla="*/ 142909 w 179728"/>
              <a:gd name="connsiteY4" fmla="*/ 55707 h 74757"/>
              <a:gd name="connsiteX5" fmla="*/ 34 w 179728"/>
              <a:gd name="connsiteY5" fmla="*/ 145 h 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28" h="74757">
                <a:moveTo>
                  <a:pt x="34" y="145"/>
                </a:moveTo>
                <a:cubicBezTo>
                  <a:pt x="2415" y="3320"/>
                  <a:pt x="127298" y="74493"/>
                  <a:pt x="157196" y="74757"/>
                </a:cubicBezTo>
                <a:cubicBezTo>
                  <a:pt x="187094" y="75021"/>
                  <a:pt x="177569" y="3849"/>
                  <a:pt x="179421" y="1732"/>
                </a:cubicBezTo>
                <a:cubicBezTo>
                  <a:pt x="181273" y="-385"/>
                  <a:pt x="174394" y="53061"/>
                  <a:pt x="168309" y="62057"/>
                </a:cubicBezTo>
                <a:cubicBezTo>
                  <a:pt x="162224" y="71053"/>
                  <a:pt x="165399" y="64703"/>
                  <a:pt x="142909" y="55707"/>
                </a:cubicBezTo>
                <a:cubicBezTo>
                  <a:pt x="120419" y="46711"/>
                  <a:pt x="-2347" y="-3030"/>
                  <a:pt x="34" y="14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9D67C24C-DF16-4B3B-AA7E-CC44E0D64029}"/>
              </a:ext>
            </a:extLst>
          </p:cNvPr>
          <p:cNvSpPr/>
          <p:nvPr/>
        </p:nvSpPr>
        <p:spPr>
          <a:xfrm>
            <a:off x="2744935" y="3521026"/>
            <a:ext cx="147693" cy="86308"/>
          </a:xfrm>
          <a:custGeom>
            <a:avLst/>
            <a:gdLst>
              <a:gd name="connsiteX0" fmla="*/ 1440 w 147693"/>
              <a:gd name="connsiteY0" fmla="*/ 49 h 86308"/>
              <a:gd name="connsiteX1" fmla="*/ 77640 w 147693"/>
              <a:gd name="connsiteY1" fmla="*/ 69899 h 86308"/>
              <a:gd name="connsiteX2" fmla="*/ 147490 w 147693"/>
              <a:gd name="connsiteY2" fmla="*/ 76249 h 86308"/>
              <a:gd name="connsiteX3" fmla="*/ 96690 w 147693"/>
              <a:gd name="connsiteY3" fmla="*/ 85774 h 86308"/>
              <a:gd name="connsiteX4" fmla="*/ 31603 w 147693"/>
              <a:gd name="connsiteY4" fmla="*/ 58787 h 86308"/>
              <a:gd name="connsiteX5" fmla="*/ 1440 w 147693"/>
              <a:gd name="connsiteY5" fmla="*/ 49 h 8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93" h="86308">
                <a:moveTo>
                  <a:pt x="1440" y="49"/>
                </a:moveTo>
                <a:cubicBezTo>
                  <a:pt x="9113" y="1901"/>
                  <a:pt x="53298" y="57199"/>
                  <a:pt x="77640" y="69899"/>
                </a:cubicBezTo>
                <a:cubicBezTo>
                  <a:pt x="101982" y="82599"/>
                  <a:pt x="144315" y="73603"/>
                  <a:pt x="147490" y="76249"/>
                </a:cubicBezTo>
                <a:cubicBezTo>
                  <a:pt x="150665" y="78895"/>
                  <a:pt x="116005" y="88684"/>
                  <a:pt x="96690" y="85774"/>
                </a:cubicBezTo>
                <a:cubicBezTo>
                  <a:pt x="77375" y="82864"/>
                  <a:pt x="44567" y="68312"/>
                  <a:pt x="31603" y="58787"/>
                </a:cubicBezTo>
                <a:cubicBezTo>
                  <a:pt x="18639" y="49262"/>
                  <a:pt x="-6233" y="-1803"/>
                  <a:pt x="1440" y="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DF26FEEA-6F30-438C-A1F6-B41830187483}"/>
              </a:ext>
            </a:extLst>
          </p:cNvPr>
          <p:cNvSpPr/>
          <p:nvPr/>
        </p:nvSpPr>
        <p:spPr>
          <a:xfrm>
            <a:off x="3043230" y="3579631"/>
            <a:ext cx="290521" cy="338645"/>
          </a:xfrm>
          <a:custGeom>
            <a:avLst/>
            <a:gdLst>
              <a:gd name="connsiteX0" fmla="*/ 8 w 290521"/>
              <a:gd name="connsiteY0" fmla="*/ 9707 h 338645"/>
              <a:gd name="connsiteX1" fmla="*/ 125420 w 290521"/>
              <a:gd name="connsiteY1" fmla="*/ 182 h 338645"/>
              <a:gd name="connsiteX2" fmla="*/ 157170 w 290521"/>
              <a:gd name="connsiteY2" fmla="*/ 19232 h 338645"/>
              <a:gd name="connsiteX3" fmla="*/ 166695 w 290521"/>
              <a:gd name="connsiteY3" fmla="*/ 74794 h 338645"/>
              <a:gd name="connsiteX4" fmla="*/ 204795 w 290521"/>
              <a:gd name="connsiteY4" fmla="*/ 89082 h 338645"/>
              <a:gd name="connsiteX5" fmla="*/ 219083 w 290521"/>
              <a:gd name="connsiteY5" fmla="*/ 117657 h 338645"/>
              <a:gd name="connsiteX6" fmla="*/ 206383 w 290521"/>
              <a:gd name="connsiteY6" fmla="*/ 150994 h 338645"/>
              <a:gd name="connsiteX7" fmla="*/ 255595 w 290521"/>
              <a:gd name="connsiteY7" fmla="*/ 173219 h 338645"/>
              <a:gd name="connsiteX8" fmla="*/ 249245 w 290521"/>
              <a:gd name="connsiteY8" fmla="*/ 230369 h 338645"/>
              <a:gd name="connsiteX9" fmla="*/ 258770 w 290521"/>
              <a:gd name="connsiteY9" fmla="*/ 249419 h 338645"/>
              <a:gd name="connsiteX10" fmla="*/ 282583 w 290521"/>
              <a:gd name="connsiteY10" fmla="*/ 262119 h 338645"/>
              <a:gd name="connsiteX11" fmla="*/ 285758 w 290521"/>
              <a:gd name="connsiteY11" fmla="*/ 295457 h 338645"/>
              <a:gd name="connsiteX12" fmla="*/ 220670 w 290521"/>
              <a:gd name="connsiteY12" fmla="*/ 338319 h 338645"/>
              <a:gd name="connsiteX13" fmla="*/ 263533 w 290521"/>
              <a:gd name="connsiteY13" fmla="*/ 312919 h 338645"/>
              <a:gd name="connsiteX14" fmla="*/ 277820 w 290521"/>
              <a:gd name="connsiteY14" fmla="*/ 271644 h 338645"/>
              <a:gd name="connsiteX15" fmla="*/ 236545 w 290521"/>
              <a:gd name="connsiteY15" fmla="*/ 247832 h 338645"/>
              <a:gd name="connsiteX16" fmla="*/ 244483 w 290521"/>
              <a:gd name="connsiteY16" fmla="*/ 184332 h 338645"/>
              <a:gd name="connsiteX17" fmla="*/ 231783 w 290521"/>
              <a:gd name="connsiteY17" fmla="*/ 166869 h 338645"/>
              <a:gd name="connsiteX18" fmla="*/ 187333 w 290521"/>
              <a:gd name="connsiteY18" fmla="*/ 160519 h 338645"/>
              <a:gd name="connsiteX19" fmla="*/ 200033 w 290521"/>
              <a:gd name="connsiteY19" fmla="*/ 112894 h 338645"/>
              <a:gd name="connsiteX20" fmla="*/ 184158 w 290521"/>
              <a:gd name="connsiteY20" fmla="*/ 100194 h 338645"/>
              <a:gd name="connsiteX21" fmla="*/ 146058 w 290521"/>
              <a:gd name="connsiteY21" fmla="*/ 92257 h 338645"/>
              <a:gd name="connsiteX22" fmla="*/ 147645 w 290521"/>
              <a:gd name="connsiteY22" fmla="*/ 20819 h 338645"/>
              <a:gd name="connsiteX23" fmla="*/ 131770 w 290521"/>
              <a:gd name="connsiteY23" fmla="*/ 11294 h 338645"/>
              <a:gd name="connsiteX24" fmla="*/ 8 w 290521"/>
              <a:gd name="connsiteY24" fmla="*/ 9707 h 33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0521" h="338645">
                <a:moveTo>
                  <a:pt x="8" y="9707"/>
                </a:moveTo>
                <a:cubicBezTo>
                  <a:pt x="-1050" y="7855"/>
                  <a:pt x="99226" y="-1406"/>
                  <a:pt x="125420" y="182"/>
                </a:cubicBezTo>
                <a:cubicBezTo>
                  <a:pt x="151614" y="1769"/>
                  <a:pt x="150291" y="6797"/>
                  <a:pt x="157170" y="19232"/>
                </a:cubicBezTo>
                <a:cubicBezTo>
                  <a:pt x="164049" y="31667"/>
                  <a:pt x="158758" y="63152"/>
                  <a:pt x="166695" y="74794"/>
                </a:cubicBezTo>
                <a:cubicBezTo>
                  <a:pt x="174633" y="86436"/>
                  <a:pt x="196064" y="81938"/>
                  <a:pt x="204795" y="89082"/>
                </a:cubicBezTo>
                <a:cubicBezTo>
                  <a:pt x="213526" y="96226"/>
                  <a:pt x="218818" y="107338"/>
                  <a:pt x="219083" y="117657"/>
                </a:cubicBezTo>
                <a:cubicBezTo>
                  <a:pt x="219348" y="127976"/>
                  <a:pt x="200298" y="141734"/>
                  <a:pt x="206383" y="150994"/>
                </a:cubicBezTo>
                <a:cubicBezTo>
                  <a:pt x="212468" y="160254"/>
                  <a:pt x="248451" y="159990"/>
                  <a:pt x="255595" y="173219"/>
                </a:cubicBezTo>
                <a:cubicBezTo>
                  <a:pt x="262739" y="186448"/>
                  <a:pt x="248716" y="217669"/>
                  <a:pt x="249245" y="230369"/>
                </a:cubicBezTo>
                <a:cubicBezTo>
                  <a:pt x="249774" y="243069"/>
                  <a:pt x="253214" y="244127"/>
                  <a:pt x="258770" y="249419"/>
                </a:cubicBezTo>
                <a:cubicBezTo>
                  <a:pt x="264326" y="254711"/>
                  <a:pt x="278085" y="254446"/>
                  <a:pt x="282583" y="262119"/>
                </a:cubicBezTo>
                <a:cubicBezTo>
                  <a:pt x="287081" y="269792"/>
                  <a:pt x="296077" y="282757"/>
                  <a:pt x="285758" y="295457"/>
                </a:cubicBezTo>
                <a:cubicBezTo>
                  <a:pt x="275439" y="308157"/>
                  <a:pt x="224374" y="335409"/>
                  <a:pt x="220670" y="338319"/>
                </a:cubicBezTo>
                <a:cubicBezTo>
                  <a:pt x="216966" y="341229"/>
                  <a:pt x="254008" y="324032"/>
                  <a:pt x="263533" y="312919"/>
                </a:cubicBezTo>
                <a:cubicBezTo>
                  <a:pt x="273058" y="301807"/>
                  <a:pt x="282318" y="282492"/>
                  <a:pt x="277820" y="271644"/>
                </a:cubicBezTo>
                <a:cubicBezTo>
                  <a:pt x="273322" y="260796"/>
                  <a:pt x="242101" y="262384"/>
                  <a:pt x="236545" y="247832"/>
                </a:cubicBezTo>
                <a:cubicBezTo>
                  <a:pt x="230989" y="233280"/>
                  <a:pt x="245277" y="197826"/>
                  <a:pt x="244483" y="184332"/>
                </a:cubicBezTo>
                <a:cubicBezTo>
                  <a:pt x="243689" y="170838"/>
                  <a:pt x="241308" y="170838"/>
                  <a:pt x="231783" y="166869"/>
                </a:cubicBezTo>
                <a:cubicBezTo>
                  <a:pt x="222258" y="162900"/>
                  <a:pt x="192625" y="169515"/>
                  <a:pt x="187333" y="160519"/>
                </a:cubicBezTo>
                <a:cubicBezTo>
                  <a:pt x="182041" y="151523"/>
                  <a:pt x="200562" y="122948"/>
                  <a:pt x="200033" y="112894"/>
                </a:cubicBezTo>
                <a:cubicBezTo>
                  <a:pt x="199504" y="102840"/>
                  <a:pt x="193154" y="103633"/>
                  <a:pt x="184158" y="100194"/>
                </a:cubicBezTo>
                <a:cubicBezTo>
                  <a:pt x="175162" y="96755"/>
                  <a:pt x="152143" y="105486"/>
                  <a:pt x="146058" y="92257"/>
                </a:cubicBezTo>
                <a:cubicBezTo>
                  <a:pt x="139973" y="79028"/>
                  <a:pt x="150026" y="34313"/>
                  <a:pt x="147645" y="20819"/>
                </a:cubicBezTo>
                <a:cubicBezTo>
                  <a:pt x="145264" y="7325"/>
                  <a:pt x="155847" y="13411"/>
                  <a:pt x="131770" y="11294"/>
                </a:cubicBezTo>
                <a:cubicBezTo>
                  <a:pt x="107693" y="9177"/>
                  <a:pt x="1066" y="11559"/>
                  <a:pt x="8" y="970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3F74242A-820D-410F-BC54-24CA0526BFEB}"/>
              </a:ext>
            </a:extLst>
          </p:cNvPr>
          <p:cNvSpPr/>
          <p:nvPr/>
        </p:nvSpPr>
        <p:spPr>
          <a:xfrm>
            <a:off x="3279017" y="3887724"/>
            <a:ext cx="245309" cy="180187"/>
          </a:xfrm>
          <a:custGeom>
            <a:avLst/>
            <a:gdLst>
              <a:gd name="connsiteX0" fmla="*/ 758 w 245309"/>
              <a:gd name="connsiteY0" fmla="*/ 64 h 180187"/>
              <a:gd name="connsiteX1" fmla="*/ 80133 w 245309"/>
              <a:gd name="connsiteY1" fmla="*/ 84201 h 180187"/>
              <a:gd name="connsiteX2" fmla="*/ 110296 w 245309"/>
              <a:gd name="connsiteY2" fmla="*/ 81026 h 180187"/>
              <a:gd name="connsiteX3" fmla="*/ 153158 w 245309"/>
              <a:gd name="connsiteY3" fmla="*/ 100076 h 180187"/>
              <a:gd name="connsiteX4" fmla="*/ 178558 w 245309"/>
              <a:gd name="connsiteY4" fmla="*/ 106426 h 180187"/>
              <a:gd name="connsiteX5" fmla="*/ 224596 w 245309"/>
              <a:gd name="connsiteY5" fmla="*/ 120714 h 180187"/>
              <a:gd name="connsiteX6" fmla="*/ 245233 w 245309"/>
              <a:gd name="connsiteY6" fmla="*/ 179451 h 180187"/>
              <a:gd name="connsiteX7" fmla="*/ 227771 w 245309"/>
              <a:gd name="connsiteY7" fmla="*/ 149289 h 180187"/>
              <a:gd name="connsiteX8" fmla="*/ 148396 w 245309"/>
              <a:gd name="connsiteY8" fmla="*/ 85789 h 180187"/>
              <a:gd name="connsiteX9" fmla="*/ 115058 w 245309"/>
              <a:gd name="connsiteY9" fmla="*/ 79439 h 180187"/>
              <a:gd name="connsiteX10" fmla="*/ 43621 w 245309"/>
              <a:gd name="connsiteY10" fmla="*/ 69914 h 180187"/>
              <a:gd name="connsiteX11" fmla="*/ 758 w 245309"/>
              <a:gd name="connsiteY11" fmla="*/ 64 h 1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309" h="180187">
                <a:moveTo>
                  <a:pt x="758" y="64"/>
                </a:moveTo>
                <a:cubicBezTo>
                  <a:pt x="6843" y="2445"/>
                  <a:pt x="61877" y="70707"/>
                  <a:pt x="80133" y="84201"/>
                </a:cubicBezTo>
                <a:cubicBezTo>
                  <a:pt x="98389" y="97695"/>
                  <a:pt x="98125" y="78380"/>
                  <a:pt x="110296" y="81026"/>
                </a:cubicBezTo>
                <a:cubicBezTo>
                  <a:pt x="122467" y="83672"/>
                  <a:pt x="141781" y="95843"/>
                  <a:pt x="153158" y="100076"/>
                </a:cubicBezTo>
                <a:cubicBezTo>
                  <a:pt x="164535" y="104309"/>
                  <a:pt x="166652" y="102986"/>
                  <a:pt x="178558" y="106426"/>
                </a:cubicBezTo>
                <a:cubicBezTo>
                  <a:pt x="190464" y="109866"/>
                  <a:pt x="213483" y="108543"/>
                  <a:pt x="224596" y="120714"/>
                </a:cubicBezTo>
                <a:cubicBezTo>
                  <a:pt x="235709" y="132885"/>
                  <a:pt x="244704" y="174689"/>
                  <a:pt x="245233" y="179451"/>
                </a:cubicBezTo>
                <a:cubicBezTo>
                  <a:pt x="245762" y="184214"/>
                  <a:pt x="243910" y="164899"/>
                  <a:pt x="227771" y="149289"/>
                </a:cubicBezTo>
                <a:cubicBezTo>
                  <a:pt x="211632" y="133679"/>
                  <a:pt x="167181" y="97431"/>
                  <a:pt x="148396" y="85789"/>
                </a:cubicBezTo>
                <a:cubicBezTo>
                  <a:pt x="129611" y="74147"/>
                  <a:pt x="132521" y="82085"/>
                  <a:pt x="115058" y="79439"/>
                </a:cubicBezTo>
                <a:cubicBezTo>
                  <a:pt x="97595" y="76793"/>
                  <a:pt x="60554" y="77587"/>
                  <a:pt x="43621" y="69914"/>
                </a:cubicBezTo>
                <a:cubicBezTo>
                  <a:pt x="26688" y="62241"/>
                  <a:pt x="-5327" y="-2317"/>
                  <a:pt x="758" y="6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F8903047-4664-4D14-9CEF-5ACBBD50235C}"/>
              </a:ext>
            </a:extLst>
          </p:cNvPr>
          <p:cNvSpPr/>
          <p:nvPr/>
        </p:nvSpPr>
        <p:spPr>
          <a:xfrm>
            <a:off x="3457510" y="4054829"/>
            <a:ext cx="143997" cy="140951"/>
          </a:xfrm>
          <a:custGeom>
            <a:avLst/>
            <a:gdLst>
              <a:gd name="connsiteX0" fmla="*/ 65 w 143997"/>
              <a:gd name="connsiteY0" fmla="*/ 4409 h 140951"/>
              <a:gd name="connsiteX1" fmla="*/ 77853 w 143997"/>
              <a:gd name="connsiteY1" fmla="*/ 2821 h 140951"/>
              <a:gd name="connsiteX2" fmla="*/ 101665 w 143997"/>
              <a:gd name="connsiteY2" fmla="*/ 29809 h 140951"/>
              <a:gd name="connsiteX3" fmla="*/ 50865 w 143997"/>
              <a:gd name="connsiteY3" fmla="*/ 112359 h 140951"/>
              <a:gd name="connsiteX4" fmla="*/ 85790 w 143997"/>
              <a:gd name="connsiteY4" fmla="*/ 77434 h 140951"/>
              <a:gd name="connsiteX5" fmla="*/ 142940 w 143997"/>
              <a:gd name="connsiteY5" fmla="*/ 140934 h 140951"/>
              <a:gd name="connsiteX6" fmla="*/ 122303 w 143997"/>
              <a:gd name="connsiteY6" fmla="*/ 83784 h 140951"/>
              <a:gd name="connsiteX7" fmla="*/ 114365 w 143997"/>
              <a:gd name="connsiteY7" fmla="*/ 69496 h 140951"/>
              <a:gd name="connsiteX8" fmla="*/ 44515 w 143997"/>
              <a:gd name="connsiteY8" fmla="*/ 96484 h 140951"/>
              <a:gd name="connsiteX9" fmla="*/ 92140 w 143997"/>
              <a:gd name="connsiteY9" fmla="*/ 34571 h 140951"/>
              <a:gd name="connsiteX10" fmla="*/ 65 w 143997"/>
              <a:gd name="connsiteY10" fmla="*/ 4409 h 14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997" h="140951">
                <a:moveTo>
                  <a:pt x="65" y="4409"/>
                </a:moveTo>
                <a:cubicBezTo>
                  <a:pt x="-2316" y="-883"/>
                  <a:pt x="60920" y="-1412"/>
                  <a:pt x="77853" y="2821"/>
                </a:cubicBezTo>
                <a:cubicBezTo>
                  <a:pt x="94786" y="7054"/>
                  <a:pt x="106163" y="11553"/>
                  <a:pt x="101665" y="29809"/>
                </a:cubicBezTo>
                <a:cubicBezTo>
                  <a:pt x="97167" y="48065"/>
                  <a:pt x="53511" y="104422"/>
                  <a:pt x="50865" y="112359"/>
                </a:cubicBezTo>
                <a:cubicBezTo>
                  <a:pt x="48219" y="120296"/>
                  <a:pt x="70444" y="72671"/>
                  <a:pt x="85790" y="77434"/>
                </a:cubicBezTo>
                <a:cubicBezTo>
                  <a:pt x="101136" y="82197"/>
                  <a:pt x="136855" y="139876"/>
                  <a:pt x="142940" y="140934"/>
                </a:cubicBezTo>
                <a:cubicBezTo>
                  <a:pt x="149026" y="141992"/>
                  <a:pt x="127065" y="95690"/>
                  <a:pt x="122303" y="83784"/>
                </a:cubicBezTo>
                <a:cubicBezTo>
                  <a:pt x="117541" y="71878"/>
                  <a:pt x="127330" y="67379"/>
                  <a:pt x="114365" y="69496"/>
                </a:cubicBezTo>
                <a:cubicBezTo>
                  <a:pt x="101400" y="71613"/>
                  <a:pt x="48219" y="102305"/>
                  <a:pt x="44515" y="96484"/>
                </a:cubicBezTo>
                <a:cubicBezTo>
                  <a:pt x="40811" y="90663"/>
                  <a:pt x="99019" y="49123"/>
                  <a:pt x="92140" y="34571"/>
                </a:cubicBezTo>
                <a:cubicBezTo>
                  <a:pt x="85261" y="20019"/>
                  <a:pt x="2446" y="9701"/>
                  <a:pt x="65" y="44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5F2A9D70-F341-4B00-B17F-B081FFB55DE6}"/>
              </a:ext>
            </a:extLst>
          </p:cNvPr>
          <p:cNvSpPr/>
          <p:nvPr/>
        </p:nvSpPr>
        <p:spPr>
          <a:xfrm>
            <a:off x="3557520" y="4168775"/>
            <a:ext cx="184143" cy="134046"/>
          </a:xfrm>
          <a:custGeom>
            <a:avLst/>
            <a:gdLst>
              <a:gd name="connsiteX0" fmla="*/ 68 w 184143"/>
              <a:gd name="connsiteY0" fmla="*/ 100013 h 134046"/>
              <a:gd name="connsiteX1" fmla="*/ 46105 w 184143"/>
              <a:gd name="connsiteY1" fmla="*/ 22225 h 134046"/>
              <a:gd name="connsiteX2" fmla="*/ 127068 w 184143"/>
              <a:gd name="connsiteY2" fmla="*/ 50800 h 134046"/>
              <a:gd name="connsiteX3" fmla="*/ 117543 w 184143"/>
              <a:gd name="connsiteY3" fmla="*/ 112713 h 134046"/>
              <a:gd name="connsiteX4" fmla="*/ 130243 w 184143"/>
              <a:gd name="connsiteY4" fmla="*/ 88900 h 134046"/>
              <a:gd name="connsiteX5" fmla="*/ 122305 w 184143"/>
              <a:gd name="connsiteY5" fmla="*/ 122238 h 134046"/>
              <a:gd name="connsiteX6" fmla="*/ 168343 w 184143"/>
              <a:gd name="connsiteY6" fmla="*/ 80963 h 134046"/>
              <a:gd name="connsiteX7" fmla="*/ 174693 w 184143"/>
              <a:gd name="connsiteY7" fmla="*/ 0 h 134046"/>
              <a:gd name="connsiteX8" fmla="*/ 181043 w 184143"/>
              <a:gd name="connsiteY8" fmla="*/ 79375 h 134046"/>
              <a:gd name="connsiteX9" fmla="*/ 120718 w 184143"/>
              <a:gd name="connsiteY9" fmla="*/ 133350 h 134046"/>
              <a:gd name="connsiteX10" fmla="*/ 101668 w 184143"/>
              <a:gd name="connsiteY10" fmla="*/ 106363 h 134046"/>
              <a:gd name="connsiteX11" fmla="*/ 106430 w 184143"/>
              <a:gd name="connsiteY11" fmla="*/ 53975 h 134046"/>
              <a:gd name="connsiteX12" fmla="*/ 55630 w 184143"/>
              <a:gd name="connsiteY12" fmla="*/ 38100 h 134046"/>
              <a:gd name="connsiteX13" fmla="*/ 68 w 184143"/>
              <a:gd name="connsiteY13" fmla="*/ 100013 h 13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143" h="134046">
                <a:moveTo>
                  <a:pt x="68" y="100013"/>
                </a:moveTo>
                <a:cubicBezTo>
                  <a:pt x="-1520" y="97367"/>
                  <a:pt x="24938" y="30427"/>
                  <a:pt x="46105" y="22225"/>
                </a:cubicBezTo>
                <a:cubicBezTo>
                  <a:pt x="67272" y="14023"/>
                  <a:pt x="115162" y="35719"/>
                  <a:pt x="127068" y="50800"/>
                </a:cubicBezTo>
                <a:cubicBezTo>
                  <a:pt x="138974" y="65881"/>
                  <a:pt x="117014" y="106363"/>
                  <a:pt x="117543" y="112713"/>
                </a:cubicBezTo>
                <a:cubicBezTo>
                  <a:pt x="118072" y="119063"/>
                  <a:pt x="129449" y="87312"/>
                  <a:pt x="130243" y="88900"/>
                </a:cubicBezTo>
                <a:cubicBezTo>
                  <a:pt x="131037" y="90487"/>
                  <a:pt x="115955" y="123561"/>
                  <a:pt x="122305" y="122238"/>
                </a:cubicBezTo>
                <a:cubicBezTo>
                  <a:pt x="128655" y="120915"/>
                  <a:pt x="159612" y="101336"/>
                  <a:pt x="168343" y="80963"/>
                </a:cubicBezTo>
                <a:cubicBezTo>
                  <a:pt x="177074" y="60590"/>
                  <a:pt x="172576" y="265"/>
                  <a:pt x="174693" y="0"/>
                </a:cubicBezTo>
                <a:cubicBezTo>
                  <a:pt x="176810" y="-265"/>
                  <a:pt x="190039" y="57150"/>
                  <a:pt x="181043" y="79375"/>
                </a:cubicBezTo>
                <a:cubicBezTo>
                  <a:pt x="172047" y="101600"/>
                  <a:pt x="133947" y="128852"/>
                  <a:pt x="120718" y="133350"/>
                </a:cubicBezTo>
                <a:cubicBezTo>
                  <a:pt x="107489" y="137848"/>
                  <a:pt x="104049" y="119592"/>
                  <a:pt x="101668" y="106363"/>
                </a:cubicBezTo>
                <a:cubicBezTo>
                  <a:pt x="99287" y="93134"/>
                  <a:pt x="114103" y="65352"/>
                  <a:pt x="106430" y="53975"/>
                </a:cubicBezTo>
                <a:cubicBezTo>
                  <a:pt x="98757" y="42598"/>
                  <a:pt x="71770" y="33337"/>
                  <a:pt x="55630" y="38100"/>
                </a:cubicBezTo>
                <a:cubicBezTo>
                  <a:pt x="39491" y="42862"/>
                  <a:pt x="1656" y="102659"/>
                  <a:pt x="68" y="10001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734190B0-03EB-4169-A868-A69BF91FF128}"/>
              </a:ext>
            </a:extLst>
          </p:cNvPr>
          <p:cNvSpPr/>
          <p:nvPr/>
        </p:nvSpPr>
        <p:spPr>
          <a:xfrm>
            <a:off x="3730623" y="4281124"/>
            <a:ext cx="45158" cy="106248"/>
          </a:xfrm>
          <a:custGeom>
            <a:avLst/>
            <a:gdLst>
              <a:gd name="connsiteX0" fmla="*/ 44452 w 45158"/>
              <a:gd name="connsiteY0" fmla="*/ 364 h 106248"/>
              <a:gd name="connsiteX1" fmla="*/ 25402 w 45158"/>
              <a:gd name="connsiteY1" fmla="*/ 71801 h 106248"/>
              <a:gd name="connsiteX2" fmla="*/ 2 w 45158"/>
              <a:gd name="connsiteY2" fmla="*/ 105139 h 106248"/>
              <a:gd name="connsiteX3" fmla="*/ 44452 w 45158"/>
              <a:gd name="connsiteY3" fmla="*/ 364 h 10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58" h="106248">
                <a:moveTo>
                  <a:pt x="44452" y="364"/>
                </a:moveTo>
                <a:cubicBezTo>
                  <a:pt x="48685" y="-5192"/>
                  <a:pt x="32810" y="54339"/>
                  <a:pt x="25402" y="71801"/>
                </a:cubicBezTo>
                <a:cubicBezTo>
                  <a:pt x="17994" y="89263"/>
                  <a:pt x="-263" y="111489"/>
                  <a:pt x="2" y="105139"/>
                </a:cubicBezTo>
                <a:cubicBezTo>
                  <a:pt x="267" y="98789"/>
                  <a:pt x="40219" y="5920"/>
                  <a:pt x="44452" y="36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9353CDF0-C637-46FB-AA58-24748C0780EE}"/>
              </a:ext>
            </a:extLst>
          </p:cNvPr>
          <p:cNvSpPr/>
          <p:nvPr/>
        </p:nvSpPr>
        <p:spPr>
          <a:xfrm>
            <a:off x="3784600" y="4266020"/>
            <a:ext cx="85003" cy="321864"/>
          </a:xfrm>
          <a:custGeom>
            <a:avLst/>
            <a:gdLst>
              <a:gd name="connsiteX0" fmla="*/ 0 w 85003"/>
              <a:gd name="connsiteY0" fmla="*/ 1180 h 321864"/>
              <a:gd name="connsiteX1" fmla="*/ 34925 w 85003"/>
              <a:gd name="connsiteY1" fmla="*/ 59918 h 321864"/>
              <a:gd name="connsiteX2" fmla="*/ 34925 w 85003"/>
              <a:gd name="connsiteY2" fmla="*/ 123418 h 321864"/>
              <a:gd name="connsiteX3" fmla="*/ 9525 w 85003"/>
              <a:gd name="connsiteY3" fmla="*/ 175805 h 321864"/>
              <a:gd name="connsiteX4" fmla="*/ 63500 w 85003"/>
              <a:gd name="connsiteY4" fmla="*/ 104368 h 321864"/>
              <a:gd name="connsiteX5" fmla="*/ 46038 w 85003"/>
              <a:gd name="connsiteY5" fmla="*/ 171043 h 321864"/>
              <a:gd name="connsiteX6" fmla="*/ 26988 w 85003"/>
              <a:gd name="connsiteY6" fmla="*/ 221843 h 321864"/>
              <a:gd name="connsiteX7" fmla="*/ 66675 w 85003"/>
              <a:gd name="connsiteY7" fmla="*/ 183743 h 321864"/>
              <a:gd name="connsiteX8" fmla="*/ 84138 w 85003"/>
              <a:gd name="connsiteY8" fmla="*/ 247243 h 321864"/>
              <a:gd name="connsiteX9" fmla="*/ 41275 w 85003"/>
              <a:gd name="connsiteY9" fmla="*/ 321855 h 321864"/>
              <a:gd name="connsiteX10" fmla="*/ 66675 w 85003"/>
              <a:gd name="connsiteY10" fmla="*/ 252005 h 321864"/>
              <a:gd name="connsiteX11" fmla="*/ 69850 w 85003"/>
              <a:gd name="connsiteY11" fmla="*/ 199618 h 321864"/>
              <a:gd name="connsiteX12" fmla="*/ 23813 w 85003"/>
              <a:gd name="connsiteY12" fmla="*/ 223430 h 321864"/>
              <a:gd name="connsiteX13" fmla="*/ 46038 w 85003"/>
              <a:gd name="connsiteY13" fmla="*/ 131355 h 321864"/>
              <a:gd name="connsiteX14" fmla="*/ 4763 w 85003"/>
              <a:gd name="connsiteY14" fmla="*/ 188505 h 321864"/>
              <a:gd name="connsiteX15" fmla="*/ 34925 w 85003"/>
              <a:gd name="connsiteY15" fmla="*/ 115480 h 321864"/>
              <a:gd name="connsiteX16" fmla="*/ 0 w 85003"/>
              <a:gd name="connsiteY16" fmla="*/ 1180 h 32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003" h="321864">
                <a:moveTo>
                  <a:pt x="0" y="1180"/>
                </a:moveTo>
                <a:cubicBezTo>
                  <a:pt x="0" y="-8080"/>
                  <a:pt x="29104" y="39545"/>
                  <a:pt x="34925" y="59918"/>
                </a:cubicBezTo>
                <a:cubicBezTo>
                  <a:pt x="40746" y="80291"/>
                  <a:pt x="39158" y="104104"/>
                  <a:pt x="34925" y="123418"/>
                </a:cubicBezTo>
                <a:cubicBezTo>
                  <a:pt x="30692" y="142732"/>
                  <a:pt x="4763" y="178980"/>
                  <a:pt x="9525" y="175805"/>
                </a:cubicBezTo>
                <a:cubicBezTo>
                  <a:pt x="14287" y="172630"/>
                  <a:pt x="57415" y="105162"/>
                  <a:pt x="63500" y="104368"/>
                </a:cubicBezTo>
                <a:cubicBezTo>
                  <a:pt x="69586" y="103574"/>
                  <a:pt x="52123" y="151464"/>
                  <a:pt x="46038" y="171043"/>
                </a:cubicBezTo>
                <a:cubicBezTo>
                  <a:pt x="39953" y="190622"/>
                  <a:pt x="23549" y="219726"/>
                  <a:pt x="26988" y="221843"/>
                </a:cubicBezTo>
                <a:cubicBezTo>
                  <a:pt x="30428" y="223960"/>
                  <a:pt x="57150" y="179510"/>
                  <a:pt x="66675" y="183743"/>
                </a:cubicBezTo>
                <a:cubicBezTo>
                  <a:pt x="76200" y="187976"/>
                  <a:pt x="88371" y="224224"/>
                  <a:pt x="84138" y="247243"/>
                </a:cubicBezTo>
                <a:cubicBezTo>
                  <a:pt x="79905" y="270262"/>
                  <a:pt x="44185" y="321061"/>
                  <a:pt x="41275" y="321855"/>
                </a:cubicBezTo>
                <a:cubicBezTo>
                  <a:pt x="38365" y="322649"/>
                  <a:pt x="61913" y="272378"/>
                  <a:pt x="66675" y="252005"/>
                </a:cubicBezTo>
                <a:cubicBezTo>
                  <a:pt x="71437" y="231632"/>
                  <a:pt x="76994" y="204380"/>
                  <a:pt x="69850" y="199618"/>
                </a:cubicBezTo>
                <a:cubicBezTo>
                  <a:pt x="62706" y="194856"/>
                  <a:pt x="27782" y="234807"/>
                  <a:pt x="23813" y="223430"/>
                </a:cubicBezTo>
                <a:cubicBezTo>
                  <a:pt x="19844" y="212053"/>
                  <a:pt x="49213" y="137176"/>
                  <a:pt x="46038" y="131355"/>
                </a:cubicBezTo>
                <a:cubicBezTo>
                  <a:pt x="42863" y="125534"/>
                  <a:pt x="6615" y="191151"/>
                  <a:pt x="4763" y="188505"/>
                </a:cubicBezTo>
                <a:cubicBezTo>
                  <a:pt x="2911" y="185859"/>
                  <a:pt x="35983" y="144055"/>
                  <a:pt x="34925" y="115480"/>
                </a:cubicBezTo>
                <a:cubicBezTo>
                  <a:pt x="33867" y="86905"/>
                  <a:pt x="0" y="10440"/>
                  <a:pt x="0" y="11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9A38E2F6-859A-4710-B3EA-F0BEB012B387}"/>
              </a:ext>
            </a:extLst>
          </p:cNvPr>
          <p:cNvSpPr/>
          <p:nvPr/>
        </p:nvSpPr>
        <p:spPr>
          <a:xfrm>
            <a:off x="3640197" y="4261845"/>
            <a:ext cx="137442" cy="87552"/>
          </a:xfrm>
          <a:custGeom>
            <a:avLst/>
            <a:gdLst>
              <a:gd name="connsiteX0" fmla="*/ 22166 w 137442"/>
              <a:gd name="connsiteY0" fmla="*/ 13293 h 87552"/>
              <a:gd name="connsiteX1" fmla="*/ 1528 w 137442"/>
              <a:gd name="connsiteY1" fmla="*/ 76793 h 87552"/>
              <a:gd name="connsiteX2" fmla="*/ 69791 w 137442"/>
              <a:gd name="connsiteY2" fmla="*/ 79968 h 87552"/>
              <a:gd name="connsiteX3" fmla="*/ 136466 w 137442"/>
              <a:gd name="connsiteY3" fmla="*/ 593 h 87552"/>
              <a:gd name="connsiteX4" fmla="*/ 104716 w 137442"/>
              <a:gd name="connsiteY4" fmla="*/ 45043 h 87552"/>
              <a:gd name="connsiteX5" fmla="*/ 39628 w 137442"/>
              <a:gd name="connsiteY5" fmla="*/ 70443 h 87552"/>
              <a:gd name="connsiteX6" fmla="*/ 20578 w 137442"/>
              <a:gd name="connsiteY6" fmla="*/ 70443 h 87552"/>
              <a:gd name="connsiteX7" fmla="*/ 22166 w 137442"/>
              <a:gd name="connsiteY7" fmla="*/ 13293 h 8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442" h="87552">
                <a:moveTo>
                  <a:pt x="22166" y="13293"/>
                </a:moveTo>
                <a:cubicBezTo>
                  <a:pt x="18991" y="14351"/>
                  <a:pt x="-6410" y="65681"/>
                  <a:pt x="1528" y="76793"/>
                </a:cubicBezTo>
                <a:cubicBezTo>
                  <a:pt x="9465" y="87906"/>
                  <a:pt x="47301" y="92668"/>
                  <a:pt x="69791" y="79968"/>
                </a:cubicBezTo>
                <a:cubicBezTo>
                  <a:pt x="92281" y="67268"/>
                  <a:pt x="130645" y="6414"/>
                  <a:pt x="136466" y="593"/>
                </a:cubicBezTo>
                <a:cubicBezTo>
                  <a:pt x="142287" y="-5228"/>
                  <a:pt x="120856" y="33401"/>
                  <a:pt x="104716" y="45043"/>
                </a:cubicBezTo>
                <a:cubicBezTo>
                  <a:pt x="88576" y="56685"/>
                  <a:pt x="53651" y="66210"/>
                  <a:pt x="39628" y="70443"/>
                </a:cubicBezTo>
                <a:cubicBezTo>
                  <a:pt x="25605" y="74676"/>
                  <a:pt x="24811" y="75470"/>
                  <a:pt x="20578" y="70443"/>
                </a:cubicBezTo>
                <a:cubicBezTo>
                  <a:pt x="16345" y="65416"/>
                  <a:pt x="25341" y="12235"/>
                  <a:pt x="22166" y="1329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1CFC7AD8-67C0-4B8C-8CBB-4CD0011731D3}"/>
              </a:ext>
            </a:extLst>
          </p:cNvPr>
          <p:cNvSpPr/>
          <p:nvPr/>
        </p:nvSpPr>
        <p:spPr>
          <a:xfrm>
            <a:off x="3825747" y="4524346"/>
            <a:ext cx="105432" cy="227094"/>
          </a:xfrm>
          <a:custGeom>
            <a:avLst/>
            <a:gdLst>
              <a:gd name="connsiteX0" fmla="*/ 128 w 105432"/>
              <a:gd name="connsiteY0" fmla="*/ 29 h 227094"/>
              <a:gd name="connsiteX1" fmla="*/ 55691 w 105432"/>
              <a:gd name="connsiteY1" fmla="*/ 61942 h 227094"/>
              <a:gd name="connsiteX2" fmla="*/ 46166 w 105432"/>
              <a:gd name="connsiteY2" fmla="*/ 114329 h 227094"/>
              <a:gd name="connsiteX3" fmla="*/ 101728 w 105432"/>
              <a:gd name="connsiteY3" fmla="*/ 163542 h 227094"/>
              <a:gd name="connsiteX4" fmla="*/ 92203 w 105432"/>
              <a:gd name="connsiteY4" fmla="*/ 193704 h 227094"/>
              <a:gd name="connsiteX5" fmla="*/ 27116 w 105432"/>
              <a:gd name="connsiteY5" fmla="*/ 227042 h 227094"/>
              <a:gd name="connsiteX6" fmla="*/ 82678 w 105432"/>
              <a:gd name="connsiteY6" fmla="*/ 185767 h 227094"/>
              <a:gd name="connsiteX7" fmla="*/ 90616 w 105432"/>
              <a:gd name="connsiteY7" fmla="*/ 166717 h 227094"/>
              <a:gd name="connsiteX8" fmla="*/ 33466 w 105432"/>
              <a:gd name="connsiteY8" fmla="*/ 109567 h 227094"/>
              <a:gd name="connsiteX9" fmla="*/ 39816 w 105432"/>
              <a:gd name="connsiteY9" fmla="*/ 69879 h 227094"/>
              <a:gd name="connsiteX10" fmla="*/ 128 w 105432"/>
              <a:gd name="connsiteY10" fmla="*/ 29 h 22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432" h="227094">
                <a:moveTo>
                  <a:pt x="128" y="29"/>
                </a:moveTo>
                <a:cubicBezTo>
                  <a:pt x="2774" y="-1294"/>
                  <a:pt x="48018" y="42892"/>
                  <a:pt x="55691" y="61942"/>
                </a:cubicBezTo>
                <a:cubicBezTo>
                  <a:pt x="63364" y="80992"/>
                  <a:pt x="38493" y="97396"/>
                  <a:pt x="46166" y="114329"/>
                </a:cubicBezTo>
                <a:cubicBezTo>
                  <a:pt x="53839" y="131262"/>
                  <a:pt x="94055" y="150313"/>
                  <a:pt x="101728" y="163542"/>
                </a:cubicBezTo>
                <a:cubicBezTo>
                  <a:pt x="109401" y="176771"/>
                  <a:pt x="104638" y="183121"/>
                  <a:pt x="92203" y="193704"/>
                </a:cubicBezTo>
                <a:cubicBezTo>
                  <a:pt x="79768" y="204287"/>
                  <a:pt x="28703" y="228365"/>
                  <a:pt x="27116" y="227042"/>
                </a:cubicBezTo>
                <a:cubicBezTo>
                  <a:pt x="25529" y="225719"/>
                  <a:pt x="72095" y="195821"/>
                  <a:pt x="82678" y="185767"/>
                </a:cubicBezTo>
                <a:cubicBezTo>
                  <a:pt x="93261" y="175713"/>
                  <a:pt x="98818" y="179417"/>
                  <a:pt x="90616" y="166717"/>
                </a:cubicBezTo>
                <a:cubicBezTo>
                  <a:pt x="82414" y="154017"/>
                  <a:pt x="41933" y="125707"/>
                  <a:pt x="33466" y="109567"/>
                </a:cubicBezTo>
                <a:cubicBezTo>
                  <a:pt x="24999" y="93427"/>
                  <a:pt x="42991" y="84431"/>
                  <a:pt x="39816" y="69879"/>
                </a:cubicBezTo>
                <a:cubicBezTo>
                  <a:pt x="36641" y="55327"/>
                  <a:pt x="-2518" y="1352"/>
                  <a:pt x="128" y="2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FAB3B7C8-97CB-45D6-B561-5FDF3A239F2C}"/>
              </a:ext>
            </a:extLst>
          </p:cNvPr>
          <p:cNvSpPr/>
          <p:nvPr/>
        </p:nvSpPr>
        <p:spPr>
          <a:xfrm>
            <a:off x="3840143" y="4730747"/>
            <a:ext cx="78101" cy="200166"/>
          </a:xfrm>
          <a:custGeom>
            <a:avLst/>
            <a:gdLst>
              <a:gd name="connsiteX0" fmla="*/ 20 w 78101"/>
              <a:gd name="connsiteY0" fmla="*/ 3 h 200166"/>
              <a:gd name="connsiteX1" fmla="*/ 69870 w 78101"/>
              <a:gd name="connsiteY1" fmla="*/ 80966 h 200166"/>
              <a:gd name="connsiteX2" fmla="*/ 69870 w 78101"/>
              <a:gd name="connsiteY2" fmla="*/ 109541 h 200166"/>
              <a:gd name="connsiteX3" fmla="*/ 27007 w 78101"/>
              <a:gd name="connsiteY3" fmla="*/ 131766 h 200166"/>
              <a:gd name="connsiteX4" fmla="*/ 77807 w 78101"/>
              <a:gd name="connsiteY4" fmla="*/ 138116 h 200166"/>
              <a:gd name="connsiteX5" fmla="*/ 46057 w 78101"/>
              <a:gd name="connsiteY5" fmla="*/ 185741 h 200166"/>
              <a:gd name="connsiteX6" fmla="*/ 7957 w 78101"/>
              <a:gd name="connsiteY6" fmla="*/ 200028 h 200166"/>
              <a:gd name="connsiteX7" fmla="*/ 71457 w 78101"/>
              <a:gd name="connsiteY7" fmla="*/ 179391 h 200166"/>
              <a:gd name="connsiteX8" fmla="*/ 52407 w 78101"/>
              <a:gd name="connsiteY8" fmla="*/ 149228 h 200166"/>
              <a:gd name="connsiteX9" fmla="*/ 20657 w 78101"/>
              <a:gd name="connsiteY9" fmla="*/ 125416 h 200166"/>
              <a:gd name="connsiteX10" fmla="*/ 61932 w 78101"/>
              <a:gd name="connsiteY10" fmla="*/ 84141 h 200166"/>
              <a:gd name="connsiteX11" fmla="*/ 20 w 78101"/>
              <a:gd name="connsiteY11" fmla="*/ 3 h 20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101" h="200166">
                <a:moveTo>
                  <a:pt x="20" y="3"/>
                </a:moveTo>
                <a:cubicBezTo>
                  <a:pt x="1343" y="-526"/>
                  <a:pt x="58228" y="62710"/>
                  <a:pt x="69870" y="80966"/>
                </a:cubicBezTo>
                <a:cubicBezTo>
                  <a:pt x="81512" y="99222"/>
                  <a:pt x="77014" y="101074"/>
                  <a:pt x="69870" y="109541"/>
                </a:cubicBezTo>
                <a:cubicBezTo>
                  <a:pt x="62726" y="118008"/>
                  <a:pt x="25684" y="127004"/>
                  <a:pt x="27007" y="131766"/>
                </a:cubicBezTo>
                <a:cubicBezTo>
                  <a:pt x="28330" y="136528"/>
                  <a:pt x="74632" y="129120"/>
                  <a:pt x="77807" y="138116"/>
                </a:cubicBezTo>
                <a:cubicBezTo>
                  <a:pt x="80982" y="147112"/>
                  <a:pt x="57699" y="175422"/>
                  <a:pt x="46057" y="185741"/>
                </a:cubicBezTo>
                <a:cubicBezTo>
                  <a:pt x="34415" y="196060"/>
                  <a:pt x="3724" y="201086"/>
                  <a:pt x="7957" y="200028"/>
                </a:cubicBezTo>
                <a:cubicBezTo>
                  <a:pt x="12190" y="198970"/>
                  <a:pt x="64049" y="187858"/>
                  <a:pt x="71457" y="179391"/>
                </a:cubicBezTo>
                <a:cubicBezTo>
                  <a:pt x="78865" y="170924"/>
                  <a:pt x="60874" y="158224"/>
                  <a:pt x="52407" y="149228"/>
                </a:cubicBezTo>
                <a:cubicBezTo>
                  <a:pt x="43940" y="140232"/>
                  <a:pt x="19070" y="136264"/>
                  <a:pt x="20657" y="125416"/>
                </a:cubicBezTo>
                <a:cubicBezTo>
                  <a:pt x="22244" y="114568"/>
                  <a:pt x="62461" y="101339"/>
                  <a:pt x="61932" y="84141"/>
                </a:cubicBezTo>
                <a:cubicBezTo>
                  <a:pt x="61403" y="66943"/>
                  <a:pt x="-1303" y="532"/>
                  <a:pt x="20" y="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8018F973-6A3D-460C-B5DB-F4D03A42A320}"/>
              </a:ext>
            </a:extLst>
          </p:cNvPr>
          <p:cNvSpPr/>
          <p:nvPr/>
        </p:nvSpPr>
        <p:spPr>
          <a:xfrm>
            <a:off x="3779552" y="4871976"/>
            <a:ext cx="121447" cy="120729"/>
          </a:xfrm>
          <a:custGeom>
            <a:avLst/>
            <a:gdLst>
              <a:gd name="connsiteX0" fmla="*/ 44736 w 121447"/>
              <a:gd name="connsiteY0" fmla="*/ 62 h 120729"/>
              <a:gd name="connsiteX1" fmla="*/ 17748 w 121447"/>
              <a:gd name="connsiteY1" fmla="*/ 69912 h 120729"/>
              <a:gd name="connsiteX2" fmla="*/ 117761 w 121447"/>
              <a:gd name="connsiteY2" fmla="*/ 117537 h 120729"/>
              <a:gd name="connsiteX3" fmla="*/ 92361 w 121447"/>
              <a:gd name="connsiteY3" fmla="*/ 115949 h 120729"/>
              <a:gd name="connsiteX4" fmla="*/ 20923 w 121447"/>
              <a:gd name="connsiteY4" fmla="*/ 112774 h 120729"/>
              <a:gd name="connsiteX5" fmla="*/ 286 w 121447"/>
              <a:gd name="connsiteY5" fmla="*/ 82612 h 120729"/>
              <a:gd name="connsiteX6" fmla="*/ 44736 w 121447"/>
              <a:gd name="connsiteY6" fmla="*/ 62 h 12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447" h="120729">
                <a:moveTo>
                  <a:pt x="44736" y="62"/>
                </a:moveTo>
                <a:cubicBezTo>
                  <a:pt x="47646" y="-2055"/>
                  <a:pt x="5577" y="50333"/>
                  <a:pt x="17748" y="69912"/>
                </a:cubicBezTo>
                <a:cubicBezTo>
                  <a:pt x="29919" y="89491"/>
                  <a:pt x="105326" y="109864"/>
                  <a:pt x="117761" y="117537"/>
                </a:cubicBezTo>
                <a:cubicBezTo>
                  <a:pt x="130196" y="125210"/>
                  <a:pt x="108501" y="116743"/>
                  <a:pt x="92361" y="115949"/>
                </a:cubicBezTo>
                <a:lnTo>
                  <a:pt x="20923" y="112774"/>
                </a:lnTo>
                <a:cubicBezTo>
                  <a:pt x="5577" y="107218"/>
                  <a:pt x="-1566" y="99545"/>
                  <a:pt x="286" y="82612"/>
                </a:cubicBezTo>
                <a:cubicBezTo>
                  <a:pt x="2138" y="65679"/>
                  <a:pt x="41826" y="2179"/>
                  <a:pt x="44736" y="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8529C9F7-A512-4A54-BBF6-24AE6A5DD75A}"/>
              </a:ext>
            </a:extLst>
          </p:cNvPr>
          <p:cNvSpPr/>
          <p:nvPr/>
        </p:nvSpPr>
        <p:spPr>
          <a:xfrm>
            <a:off x="3732200" y="5035275"/>
            <a:ext cx="74675" cy="241722"/>
          </a:xfrm>
          <a:custGeom>
            <a:avLst/>
            <a:gdLst>
              <a:gd name="connsiteX0" fmla="*/ 13 w 74675"/>
              <a:gd name="connsiteY0" fmla="*/ 275 h 241722"/>
              <a:gd name="connsiteX1" fmla="*/ 68275 w 74675"/>
              <a:gd name="connsiteY1" fmla="*/ 59013 h 241722"/>
              <a:gd name="connsiteX2" fmla="*/ 60338 w 74675"/>
              <a:gd name="connsiteY2" fmla="*/ 103463 h 241722"/>
              <a:gd name="connsiteX3" fmla="*/ 17475 w 74675"/>
              <a:gd name="connsiteY3" fmla="*/ 168550 h 241722"/>
              <a:gd name="connsiteX4" fmla="*/ 6363 w 74675"/>
              <a:gd name="connsiteY4" fmla="*/ 241575 h 241722"/>
              <a:gd name="connsiteX5" fmla="*/ 28588 w 74675"/>
              <a:gd name="connsiteY5" fmla="*/ 184425 h 241722"/>
              <a:gd name="connsiteX6" fmla="*/ 74625 w 74675"/>
              <a:gd name="connsiteY6" fmla="*/ 84413 h 241722"/>
              <a:gd name="connsiteX7" fmla="*/ 13 w 74675"/>
              <a:gd name="connsiteY7" fmla="*/ 275 h 24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675" h="241722">
                <a:moveTo>
                  <a:pt x="13" y="275"/>
                </a:moveTo>
                <a:cubicBezTo>
                  <a:pt x="-1045" y="-3958"/>
                  <a:pt x="58221" y="41815"/>
                  <a:pt x="68275" y="59013"/>
                </a:cubicBezTo>
                <a:cubicBezTo>
                  <a:pt x="78329" y="76211"/>
                  <a:pt x="68805" y="85207"/>
                  <a:pt x="60338" y="103463"/>
                </a:cubicBezTo>
                <a:cubicBezTo>
                  <a:pt x="51871" y="121719"/>
                  <a:pt x="26471" y="145532"/>
                  <a:pt x="17475" y="168550"/>
                </a:cubicBezTo>
                <a:cubicBezTo>
                  <a:pt x="8479" y="191568"/>
                  <a:pt x="4511" y="238929"/>
                  <a:pt x="6363" y="241575"/>
                </a:cubicBezTo>
                <a:cubicBezTo>
                  <a:pt x="8215" y="244221"/>
                  <a:pt x="17211" y="210619"/>
                  <a:pt x="28588" y="184425"/>
                </a:cubicBezTo>
                <a:cubicBezTo>
                  <a:pt x="39965" y="158231"/>
                  <a:pt x="76212" y="112194"/>
                  <a:pt x="74625" y="84413"/>
                </a:cubicBezTo>
                <a:cubicBezTo>
                  <a:pt x="73038" y="56632"/>
                  <a:pt x="1071" y="4508"/>
                  <a:pt x="13" y="27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4FDD2087-6D90-420A-8FAE-B55004516996}"/>
              </a:ext>
            </a:extLst>
          </p:cNvPr>
          <p:cNvSpPr/>
          <p:nvPr/>
        </p:nvSpPr>
        <p:spPr>
          <a:xfrm>
            <a:off x="2982913" y="3667119"/>
            <a:ext cx="267338" cy="394331"/>
          </a:xfrm>
          <a:custGeom>
            <a:avLst/>
            <a:gdLst>
              <a:gd name="connsiteX0" fmla="*/ 0 w 267338"/>
              <a:gd name="connsiteY0" fmla="*/ 6 h 394331"/>
              <a:gd name="connsiteX1" fmla="*/ 149225 w 267338"/>
              <a:gd name="connsiteY1" fmla="*/ 101606 h 394331"/>
              <a:gd name="connsiteX2" fmla="*/ 179387 w 267338"/>
              <a:gd name="connsiteY2" fmla="*/ 146056 h 394331"/>
              <a:gd name="connsiteX3" fmla="*/ 263525 w 267338"/>
              <a:gd name="connsiteY3" fmla="*/ 384181 h 394331"/>
              <a:gd name="connsiteX4" fmla="*/ 249237 w 267338"/>
              <a:gd name="connsiteY4" fmla="*/ 333381 h 394331"/>
              <a:gd name="connsiteX5" fmla="*/ 215900 w 267338"/>
              <a:gd name="connsiteY5" fmla="*/ 177806 h 394331"/>
              <a:gd name="connsiteX6" fmla="*/ 144462 w 267338"/>
              <a:gd name="connsiteY6" fmla="*/ 106369 h 394331"/>
              <a:gd name="connsiteX7" fmla="*/ 0 w 267338"/>
              <a:gd name="connsiteY7" fmla="*/ 6 h 39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338" h="394331">
                <a:moveTo>
                  <a:pt x="0" y="6"/>
                </a:moveTo>
                <a:cubicBezTo>
                  <a:pt x="794" y="-788"/>
                  <a:pt x="119327" y="77264"/>
                  <a:pt x="149225" y="101606"/>
                </a:cubicBezTo>
                <a:cubicBezTo>
                  <a:pt x="179123" y="125948"/>
                  <a:pt x="160337" y="98960"/>
                  <a:pt x="179387" y="146056"/>
                </a:cubicBezTo>
                <a:cubicBezTo>
                  <a:pt x="198437" y="193152"/>
                  <a:pt x="251883" y="352960"/>
                  <a:pt x="263525" y="384181"/>
                </a:cubicBezTo>
                <a:cubicBezTo>
                  <a:pt x="275167" y="415402"/>
                  <a:pt x="257174" y="367777"/>
                  <a:pt x="249237" y="333381"/>
                </a:cubicBezTo>
                <a:cubicBezTo>
                  <a:pt x="241300" y="298985"/>
                  <a:pt x="233362" y="215641"/>
                  <a:pt x="215900" y="177806"/>
                </a:cubicBezTo>
                <a:cubicBezTo>
                  <a:pt x="198438" y="139971"/>
                  <a:pt x="179916" y="132563"/>
                  <a:pt x="144462" y="106369"/>
                </a:cubicBezTo>
                <a:lnTo>
                  <a:pt x="0" y="6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21EF5928-D4BB-4B2D-9DC3-68A958A32907}"/>
              </a:ext>
            </a:extLst>
          </p:cNvPr>
          <p:cNvSpPr/>
          <p:nvPr/>
        </p:nvSpPr>
        <p:spPr>
          <a:xfrm>
            <a:off x="3014663" y="3656013"/>
            <a:ext cx="280376" cy="336181"/>
          </a:xfrm>
          <a:custGeom>
            <a:avLst/>
            <a:gdLst>
              <a:gd name="connsiteX0" fmla="*/ 0 w 280376"/>
              <a:gd name="connsiteY0" fmla="*/ 0 h 336181"/>
              <a:gd name="connsiteX1" fmla="*/ 182562 w 280376"/>
              <a:gd name="connsiteY1" fmla="*/ 134937 h 336181"/>
              <a:gd name="connsiteX2" fmla="*/ 228600 w 280376"/>
              <a:gd name="connsiteY2" fmla="*/ 220662 h 336181"/>
              <a:gd name="connsiteX3" fmla="*/ 279400 w 280376"/>
              <a:gd name="connsiteY3" fmla="*/ 334962 h 336181"/>
              <a:gd name="connsiteX4" fmla="*/ 257175 w 280376"/>
              <a:gd name="connsiteY4" fmla="*/ 273050 h 336181"/>
              <a:gd name="connsiteX5" fmla="*/ 198437 w 280376"/>
              <a:gd name="connsiteY5" fmla="*/ 150812 h 336181"/>
              <a:gd name="connsiteX6" fmla="*/ 139700 w 280376"/>
              <a:gd name="connsiteY6" fmla="*/ 104775 h 336181"/>
              <a:gd name="connsiteX7" fmla="*/ 0 w 280376"/>
              <a:gd name="connsiteY7" fmla="*/ 0 h 33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376" h="336181">
                <a:moveTo>
                  <a:pt x="0" y="0"/>
                </a:moveTo>
                <a:cubicBezTo>
                  <a:pt x="72231" y="49080"/>
                  <a:pt x="144462" y="98160"/>
                  <a:pt x="182562" y="134937"/>
                </a:cubicBezTo>
                <a:cubicBezTo>
                  <a:pt x="220662" y="171714"/>
                  <a:pt x="212460" y="187325"/>
                  <a:pt x="228600" y="220662"/>
                </a:cubicBezTo>
                <a:cubicBezTo>
                  <a:pt x="244740" y="253999"/>
                  <a:pt x="274638" y="326231"/>
                  <a:pt x="279400" y="334962"/>
                </a:cubicBezTo>
                <a:cubicBezTo>
                  <a:pt x="284162" y="343693"/>
                  <a:pt x="270669" y="303742"/>
                  <a:pt x="257175" y="273050"/>
                </a:cubicBezTo>
                <a:cubicBezTo>
                  <a:pt x="243681" y="242358"/>
                  <a:pt x="218016" y="178858"/>
                  <a:pt x="198437" y="150812"/>
                </a:cubicBezTo>
                <a:cubicBezTo>
                  <a:pt x="178858" y="122766"/>
                  <a:pt x="170127" y="128058"/>
                  <a:pt x="139700" y="104775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EB1021F5-BDF9-4678-91E7-5A1242BC15D0}"/>
              </a:ext>
            </a:extLst>
          </p:cNvPr>
          <p:cNvSpPr/>
          <p:nvPr/>
        </p:nvSpPr>
        <p:spPr>
          <a:xfrm>
            <a:off x="3232427" y="4043320"/>
            <a:ext cx="211197" cy="229660"/>
          </a:xfrm>
          <a:custGeom>
            <a:avLst/>
            <a:gdLst>
              <a:gd name="connsiteX0" fmla="*/ 2898 w 211197"/>
              <a:gd name="connsiteY0" fmla="*/ 1630 h 229660"/>
              <a:gd name="connsiteX1" fmla="*/ 202923 w 211197"/>
              <a:gd name="connsiteY1" fmla="*/ 220705 h 229660"/>
              <a:gd name="connsiteX2" fmla="*/ 164823 w 211197"/>
              <a:gd name="connsiteY2" fmla="*/ 181018 h 229660"/>
              <a:gd name="connsiteX3" fmla="*/ 88623 w 211197"/>
              <a:gd name="connsiteY3" fmla="*/ 122280 h 229660"/>
              <a:gd name="connsiteX4" fmla="*/ 2898 w 211197"/>
              <a:gd name="connsiteY4" fmla="*/ 1630 h 22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197" h="229660">
                <a:moveTo>
                  <a:pt x="2898" y="1630"/>
                </a:moveTo>
                <a:cubicBezTo>
                  <a:pt x="21948" y="18034"/>
                  <a:pt x="175936" y="190807"/>
                  <a:pt x="202923" y="220705"/>
                </a:cubicBezTo>
                <a:cubicBezTo>
                  <a:pt x="229910" y="250603"/>
                  <a:pt x="183873" y="197422"/>
                  <a:pt x="164823" y="181018"/>
                </a:cubicBezTo>
                <a:cubicBezTo>
                  <a:pt x="145773" y="164614"/>
                  <a:pt x="113229" y="147151"/>
                  <a:pt x="88623" y="122280"/>
                </a:cubicBezTo>
                <a:cubicBezTo>
                  <a:pt x="64017" y="97409"/>
                  <a:pt x="-16152" y="-14774"/>
                  <a:pt x="2898" y="16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1E403EDE-0091-49DC-B5AF-24DD918DF2E3}"/>
              </a:ext>
            </a:extLst>
          </p:cNvPr>
          <p:cNvSpPr/>
          <p:nvPr/>
        </p:nvSpPr>
        <p:spPr>
          <a:xfrm>
            <a:off x="3254168" y="4036450"/>
            <a:ext cx="225484" cy="244731"/>
          </a:xfrm>
          <a:custGeom>
            <a:avLst/>
            <a:gdLst>
              <a:gd name="connsiteX0" fmla="*/ 207 w 225484"/>
              <a:gd name="connsiteY0" fmla="*/ 563 h 244731"/>
              <a:gd name="connsiteX1" fmla="*/ 214520 w 225484"/>
              <a:gd name="connsiteY1" fmla="*/ 233925 h 244731"/>
              <a:gd name="connsiteX2" fmla="*/ 192295 w 225484"/>
              <a:gd name="connsiteY2" fmla="*/ 202175 h 244731"/>
              <a:gd name="connsiteX3" fmla="*/ 174832 w 225484"/>
              <a:gd name="connsiteY3" fmla="*/ 168838 h 244731"/>
              <a:gd name="connsiteX4" fmla="*/ 207 w 225484"/>
              <a:gd name="connsiteY4" fmla="*/ 563 h 24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484" h="244731">
                <a:moveTo>
                  <a:pt x="207" y="563"/>
                </a:moveTo>
                <a:cubicBezTo>
                  <a:pt x="6822" y="11411"/>
                  <a:pt x="182505" y="200323"/>
                  <a:pt x="214520" y="233925"/>
                </a:cubicBezTo>
                <a:cubicBezTo>
                  <a:pt x="246535" y="267527"/>
                  <a:pt x="198910" y="213023"/>
                  <a:pt x="192295" y="202175"/>
                </a:cubicBezTo>
                <a:cubicBezTo>
                  <a:pt x="185680" y="191327"/>
                  <a:pt x="202613" y="199000"/>
                  <a:pt x="174832" y="168838"/>
                </a:cubicBezTo>
                <a:cubicBezTo>
                  <a:pt x="147051" y="138676"/>
                  <a:pt x="-6408" y="-10285"/>
                  <a:pt x="207" y="56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43866862-1E50-4255-BEB4-D5216AE1C23B}"/>
              </a:ext>
            </a:extLst>
          </p:cNvPr>
          <p:cNvSpPr/>
          <p:nvPr/>
        </p:nvSpPr>
        <p:spPr>
          <a:xfrm>
            <a:off x="3414712" y="4303713"/>
            <a:ext cx="223138" cy="277378"/>
          </a:xfrm>
          <a:custGeom>
            <a:avLst/>
            <a:gdLst>
              <a:gd name="connsiteX0" fmla="*/ 1 w 223138"/>
              <a:gd name="connsiteY0" fmla="*/ 0 h 277378"/>
              <a:gd name="connsiteX1" fmla="*/ 158751 w 223138"/>
              <a:gd name="connsiteY1" fmla="*/ 134937 h 277378"/>
              <a:gd name="connsiteX2" fmla="*/ 222251 w 223138"/>
              <a:gd name="connsiteY2" fmla="*/ 276225 h 277378"/>
              <a:gd name="connsiteX3" fmla="*/ 193676 w 223138"/>
              <a:gd name="connsiteY3" fmla="*/ 198437 h 277378"/>
              <a:gd name="connsiteX4" fmla="*/ 161926 w 223138"/>
              <a:gd name="connsiteY4" fmla="*/ 136525 h 277378"/>
              <a:gd name="connsiteX5" fmla="*/ 1 w 223138"/>
              <a:gd name="connsiteY5" fmla="*/ 0 h 27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138" h="277378">
                <a:moveTo>
                  <a:pt x="1" y="0"/>
                </a:moveTo>
                <a:cubicBezTo>
                  <a:pt x="-528" y="-265"/>
                  <a:pt x="121709" y="88900"/>
                  <a:pt x="158751" y="134937"/>
                </a:cubicBezTo>
                <a:cubicBezTo>
                  <a:pt x="195793" y="180974"/>
                  <a:pt x="216430" y="265642"/>
                  <a:pt x="222251" y="276225"/>
                </a:cubicBezTo>
                <a:cubicBezTo>
                  <a:pt x="228072" y="286808"/>
                  <a:pt x="203730" y="221720"/>
                  <a:pt x="193676" y="198437"/>
                </a:cubicBezTo>
                <a:cubicBezTo>
                  <a:pt x="183622" y="175154"/>
                  <a:pt x="189707" y="166158"/>
                  <a:pt x="161926" y="136525"/>
                </a:cubicBezTo>
                <a:cubicBezTo>
                  <a:pt x="134145" y="106892"/>
                  <a:pt x="530" y="265"/>
                  <a:pt x="1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5697D4E7-4008-46FC-B5E4-6CFC44E42D44}"/>
              </a:ext>
            </a:extLst>
          </p:cNvPr>
          <p:cNvSpPr/>
          <p:nvPr/>
        </p:nvSpPr>
        <p:spPr>
          <a:xfrm>
            <a:off x="3480427" y="4288323"/>
            <a:ext cx="207495" cy="316248"/>
          </a:xfrm>
          <a:custGeom>
            <a:avLst/>
            <a:gdLst>
              <a:gd name="connsiteX0" fmla="*/ 961 w 207495"/>
              <a:gd name="connsiteY0" fmla="*/ 1102 h 316248"/>
              <a:gd name="connsiteX1" fmla="*/ 169236 w 207495"/>
              <a:gd name="connsiteY1" fmla="*/ 186840 h 316248"/>
              <a:gd name="connsiteX2" fmla="*/ 207336 w 207495"/>
              <a:gd name="connsiteY2" fmla="*/ 315427 h 316248"/>
              <a:gd name="connsiteX3" fmla="*/ 181936 w 207495"/>
              <a:gd name="connsiteY3" fmla="*/ 239227 h 316248"/>
              <a:gd name="connsiteX4" fmla="*/ 159711 w 207495"/>
              <a:gd name="connsiteY4" fmla="*/ 185252 h 316248"/>
              <a:gd name="connsiteX5" fmla="*/ 102561 w 207495"/>
              <a:gd name="connsiteY5" fmla="*/ 112227 h 316248"/>
              <a:gd name="connsiteX6" fmla="*/ 961 w 207495"/>
              <a:gd name="connsiteY6" fmla="*/ 1102 h 31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95" h="316248">
                <a:moveTo>
                  <a:pt x="961" y="1102"/>
                </a:moveTo>
                <a:cubicBezTo>
                  <a:pt x="12073" y="13537"/>
                  <a:pt x="134840" y="134453"/>
                  <a:pt x="169236" y="186840"/>
                </a:cubicBezTo>
                <a:cubicBezTo>
                  <a:pt x="203632" y="239227"/>
                  <a:pt x="205219" y="306696"/>
                  <a:pt x="207336" y="315427"/>
                </a:cubicBezTo>
                <a:cubicBezTo>
                  <a:pt x="209453" y="324158"/>
                  <a:pt x="189873" y="260923"/>
                  <a:pt x="181936" y="239227"/>
                </a:cubicBezTo>
                <a:cubicBezTo>
                  <a:pt x="173999" y="217531"/>
                  <a:pt x="172940" y="206419"/>
                  <a:pt x="159711" y="185252"/>
                </a:cubicBezTo>
                <a:cubicBezTo>
                  <a:pt x="146482" y="164085"/>
                  <a:pt x="126903" y="139479"/>
                  <a:pt x="102561" y="112227"/>
                </a:cubicBezTo>
                <a:cubicBezTo>
                  <a:pt x="78219" y="84975"/>
                  <a:pt x="-10151" y="-11333"/>
                  <a:pt x="961" y="110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EEE3F49E-4E61-4679-B755-C11CC23121CD}"/>
              </a:ext>
            </a:extLst>
          </p:cNvPr>
          <p:cNvSpPr/>
          <p:nvPr/>
        </p:nvSpPr>
        <p:spPr>
          <a:xfrm>
            <a:off x="3554226" y="4325837"/>
            <a:ext cx="181797" cy="347805"/>
          </a:xfrm>
          <a:custGeom>
            <a:avLst/>
            <a:gdLst>
              <a:gd name="connsiteX0" fmla="*/ 187 w 181797"/>
              <a:gd name="connsiteY0" fmla="*/ 101 h 347805"/>
              <a:gd name="connsiteX1" fmla="*/ 122424 w 181797"/>
              <a:gd name="connsiteY1" fmla="*/ 166788 h 347805"/>
              <a:gd name="connsiteX2" fmla="*/ 179574 w 181797"/>
              <a:gd name="connsiteY2" fmla="*/ 344588 h 347805"/>
              <a:gd name="connsiteX3" fmla="*/ 168462 w 181797"/>
              <a:gd name="connsiteY3" fmla="*/ 274738 h 347805"/>
              <a:gd name="connsiteX4" fmla="*/ 152587 w 181797"/>
              <a:gd name="connsiteY4" fmla="*/ 190601 h 347805"/>
              <a:gd name="connsiteX5" fmla="*/ 187 w 181797"/>
              <a:gd name="connsiteY5" fmla="*/ 101 h 3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797" h="347805">
                <a:moveTo>
                  <a:pt x="187" y="101"/>
                </a:moveTo>
                <a:cubicBezTo>
                  <a:pt x="-4840" y="-3868"/>
                  <a:pt x="92526" y="109374"/>
                  <a:pt x="122424" y="166788"/>
                </a:cubicBezTo>
                <a:cubicBezTo>
                  <a:pt x="152322" y="224203"/>
                  <a:pt x="171901" y="326597"/>
                  <a:pt x="179574" y="344588"/>
                </a:cubicBezTo>
                <a:cubicBezTo>
                  <a:pt x="187247" y="362579"/>
                  <a:pt x="172960" y="300402"/>
                  <a:pt x="168462" y="274738"/>
                </a:cubicBezTo>
                <a:cubicBezTo>
                  <a:pt x="163964" y="249074"/>
                  <a:pt x="177193" y="235051"/>
                  <a:pt x="152587" y="190601"/>
                </a:cubicBezTo>
                <a:cubicBezTo>
                  <a:pt x="127981" y="146151"/>
                  <a:pt x="5214" y="4070"/>
                  <a:pt x="187" y="10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B04B998B-F202-4D02-83B9-EFBC61B7B8F4}"/>
              </a:ext>
            </a:extLst>
          </p:cNvPr>
          <p:cNvSpPr/>
          <p:nvPr/>
        </p:nvSpPr>
        <p:spPr>
          <a:xfrm>
            <a:off x="3576540" y="4332284"/>
            <a:ext cx="232807" cy="218766"/>
          </a:xfrm>
          <a:custGeom>
            <a:avLst/>
            <a:gdLst>
              <a:gd name="connsiteX0" fmla="*/ 98 w 232807"/>
              <a:gd name="connsiteY0" fmla="*/ 4 h 218766"/>
              <a:gd name="connsiteX1" fmla="*/ 119160 w 232807"/>
              <a:gd name="connsiteY1" fmla="*/ 74616 h 218766"/>
              <a:gd name="connsiteX2" fmla="*/ 230285 w 232807"/>
              <a:gd name="connsiteY2" fmla="*/ 215904 h 218766"/>
              <a:gd name="connsiteX3" fmla="*/ 189010 w 232807"/>
              <a:gd name="connsiteY3" fmla="*/ 161929 h 218766"/>
              <a:gd name="connsiteX4" fmla="*/ 100110 w 232807"/>
              <a:gd name="connsiteY4" fmla="*/ 71441 h 218766"/>
              <a:gd name="connsiteX5" fmla="*/ 98 w 232807"/>
              <a:gd name="connsiteY5" fmla="*/ 4 h 21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807" h="218766">
                <a:moveTo>
                  <a:pt x="98" y="4"/>
                </a:moveTo>
                <a:cubicBezTo>
                  <a:pt x="3273" y="533"/>
                  <a:pt x="80796" y="38633"/>
                  <a:pt x="119160" y="74616"/>
                </a:cubicBezTo>
                <a:cubicBezTo>
                  <a:pt x="157525" y="110599"/>
                  <a:pt x="218643" y="201352"/>
                  <a:pt x="230285" y="215904"/>
                </a:cubicBezTo>
                <a:cubicBezTo>
                  <a:pt x="241927" y="230456"/>
                  <a:pt x="210706" y="186006"/>
                  <a:pt x="189010" y="161929"/>
                </a:cubicBezTo>
                <a:cubicBezTo>
                  <a:pt x="167314" y="137852"/>
                  <a:pt x="129214" y="95253"/>
                  <a:pt x="100110" y="71441"/>
                </a:cubicBezTo>
                <a:cubicBezTo>
                  <a:pt x="71006" y="47629"/>
                  <a:pt x="-3077" y="-525"/>
                  <a:pt x="98" y="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C58208DA-108E-4B40-A6BD-3F4F4C6DEBF5}"/>
              </a:ext>
            </a:extLst>
          </p:cNvPr>
          <p:cNvSpPr/>
          <p:nvPr/>
        </p:nvSpPr>
        <p:spPr>
          <a:xfrm>
            <a:off x="3610538" y="4640145"/>
            <a:ext cx="108692" cy="339904"/>
          </a:xfrm>
          <a:custGeom>
            <a:avLst/>
            <a:gdLst>
              <a:gd name="connsiteX0" fmla="*/ 89925 w 108692"/>
              <a:gd name="connsiteY0" fmla="*/ 118 h 339904"/>
              <a:gd name="connsiteX1" fmla="*/ 104212 w 108692"/>
              <a:gd name="connsiteY1" fmla="*/ 127118 h 339904"/>
              <a:gd name="connsiteX2" fmla="*/ 1025 w 108692"/>
              <a:gd name="connsiteY2" fmla="*/ 338255 h 339904"/>
              <a:gd name="connsiteX3" fmla="*/ 53412 w 108692"/>
              <a:gd name="connsiteY3" fmla="*/ 219193 h 339904"/>
              <a:gd name="connsiteX4" fmla="*/ 88337 w 108692"/>
              <a:gd name="connsiteY4" fmla="*/ 106480 h 339904"/>
              <a:gd name="connsiteX5" fmla="*/ 89925 w 108692"/>
              <a:gd name="connsiteY5" fmla="*/ 118 h 33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92" h="339904">
                <a:moveTo>
                  <a:pt x="89925" y="118"/>
                </a:moveTo>
                <a:cubicBezTo>
                  <a:pt x="92571" y="3558"/>
                  <a:pt x="119029" y="70762"/>
                  <a:pt x="104212" y="127118"/>
                </a:cubicBezTo>
                <a:cubicBezTo>
                  <a:pt x="89395" y="183474"/>
                  <a:pt x="9492" y="322909"/>
                  <a:pt x="1025" y="338255"/>
                </a:cubicBezTo>
                <a:cubicBezTo>
                  <a:pt x="-7442" y="353601"/>
                  <a:pt x="38860" y="257822"/>
                  <a:pt x="53412" y="219193"/>
                </a:cubicBezTo>
                <a:cubicBezTo>
                  <a:pt x="67964" y="180564"/>
                  <a:pt x="84633" y="144051"/>
                  <a:pt x="88337" y="106480"/>
                </a:cubicBezTo>
                <a:cubicBezTo>
                  <a:pt x="92041" y="68909"/>
                  <a:pt x="87279" y="-3322"/>
                  <a:pt x="89925" y="1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75EC4235-70EA-4737-8A1B-3F5742713437}"/>
              </a:ext>
            </a:extLst>
          </p:cNvPr>
          <p:cNvSpPr/>
          <p:nvPr/>
        </p:nvSpPr>
        <p:spPr>
          <a:xfrm>
            <a:off x="3622675" y="4706220"/>
            <a:ext cx="118319" cy="316746"/>
          </a:xfrm>
          <a:custGeom>
            <a:avLst/>
            <a:gdLst>
              <a:gd name="connsiteX0" fmla="*/ 117475 w 118319"/>
              <a:gd name="connsiteY0" fmla="*/ 718 h 316746"/>
              <a:gd name="connsiteX1" fmla="*/ 82550 w 118319"/>
              <a:gd name="connsiteY1" fmla="*/ 173755 h 316746"/>
              <a:gd name="connsiteX2" fmla="*/ 82550 w 118319"/>
              <a:gd name="connsiteY2" fmla="*/ 237255 h 316746"/>
              <a:gd name="connsiteX3" fmla="*/ 0 w 118319"/>
              <a:gd name="connsiteY3" fmla="*/ 316630 h 316746"/>
              <a:gd name="connsiteX4" fmla="*/ 80963 w 118319"/>
              <a:gd name="connsiteY4" fmla="*/ 253130 h 316746"/>
              <a:gd name="connsiteX5" fmla="*/ 90488 w 118319"/>
              <a:gd name="connsiteY5" fmla="*/ 178518 h 316746"/>
              <a:gd name="connsiteX6" fmla="*/ 104775 w 118319"/>
              <a:gd name="connsiteY6" fmla="*/ 113430 h 316746"/>
              <a:gd name="connsiteX7" fmla="*/ 117475 w 118319"/>
              <a:gd name="connsiteY7" fmla="*/ 718 h 31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19" h="316746">
                <a:moveTo>
                  <a:pt x="117475" y="718"/>
                </a:moveTo>
                <a:cubicBezTo>
                  <a:pt x="113771" y="10772"/>
                  <a:pt x="88371" y="134332"/>
                  <a:pt x="82550" y="173755"/>
                </a:cubicBezTo>
                <a:cubicBezTo>
                  <a:pt x="76729" y="213178"/>
                  <a:pt x="96308" y="213443"/>
                  <a:pt x="82550" y="237255"/>
                </a:cubicBezTo>
                <a:cubicBezTo>
                  <a:pt x="68792" y="261067"/>
                  <a:pt x="264" y="313984"/>
                  <a:pt x="0" y="316630"/>
                </a:cubicBezTo>
                <a:cubicBezTo>
                  <a:pt x="-264" y="319276"/>
                  <a:pt x="65882" y="276149"/>
                  <a:pt x="80963" y="253130"/>
                </a:cubicBezTo>
                <a:cubicBezTo>
                  <a:pt x="96044" y="230111"/>
                  <a:pt x="86519" y="201801"/>
                  <a:pt x="90488" y="178518"/>
                </a:cubicBezTo>
                <a:cubicBezTo>
                  <a:pt x="94457" y="155235"/>
                  <a:pt x="97631" y="137772"/>
                  <a:pt x="104775" y="113430"/>
                </a:cubicBezTo>
                <a:cubicBezTo>
                  <a:pt x="111919" y="89088"/>
                  <a:pt x="121179" y="-9336"/>
                  <a:pt x="117475" y="7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501E4E86-F785-4798-9C83-A580A54CB21A}"/>
              </a:ext>
            </a:extLst>
          </p:cNvPr>
          <p:cNvSpPr/>
          <p:nvPr/>
        </p:nvSpPr>
        <p:spPr>
          <a:xfrm>
            <a:off x="3729504" y="4516430"/>
            <a:ext cx="79964" cy="304197"/>
          </a:xfrm>
          <a:custGeom>
            <a:avLst/>
            <a:gdLst>
              <a:gd name="connsiteX0" fmla="*/ 29696 w 79964"/>
              <a:gd name="connsiteY0" fmla="*/ 8 h 304197"/>
              <a:gd name="connsiteX1" fmla="*/ 1121 w 79964"/>
              <a:gd name="connsiteY1" fmla="*/ 95258 h 304197"/>
              <a:gd name="connsiteX2" fmla="*/ 75734 w 79964"/>
              <a:gd name="connsiteY2" fmla="*/ 292108 h 304197"/>
              <a:gd name="connsiteX3" fmla="*/ 64621 w 79964"/>
              <a:gd name="connsiteY3" fmla="*/ 261945 h 304197"/>
              <a:gd name="connsiteX4" fmla="*/ 13821 w 79964"/>
              <a:gd name="connsiteY4" fmla="*/ 90495 h 304197"/>
              <a:gd name="connsiteX5" fmla="*/ 29696 w 79964"/>
              <a:gd name="connsiteY5" fmla="*/ 8 h 30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964" h="304197">
                <a:moveTo>
                  <a:pt x="29696" y="8"/>
                </a:moveTo>
                <a:cubicBezTo>
                  <a:pt x="27579" y="802"/>
                  <a:pt x="-6552" y="46575"/>
                  <a:pt x="1121" y="95258"/>
                </a:cubicBezTo>
                <a:cubicBezTo>
                  <a:pt x="8794" y="143941"/>
                  <a:pt x="65151" y="264327"/>
                  <a:pt x="75734" y="292108"/>
                </a:cubicBezTo>
                <a:cubicBezTo>
                  <a:pt x="86317" y="319889"/>
                  <a:pt x="74940" y="295547"/>
                  <a:pt x="64621" y="261945"/>
                </a:cubicBezTo>
                <a:cubicBezTo>
                  <a:pt x="54302" y="228343"/>
                  <a:pt x="21229" y="129389"/>
                  <a:pt x="13821" y="90495"/>
                </a:cubicBezTo>
                <a:cubicBezTo>
                  <a:pt x="6413" y="51601"/>
                  <a:pt x="31813" y="-786"/>
                  <a:pt x="29696" y="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9616E05B-D658-422B-8C72-1DC701390E82}"/>
              </a:ext>
            </a:extLst>
          </p:cNvPr>
          <p:cNvSpPr/>
          <p:nvPr/>
        </p:nvSpPr>
        <p:spPr>
          <a:xfrm>
            <a:off x="3794125" y="4581523"/>
            <a:ext cx="53773" cy="312983"/>
          </a:xfrm>
          <a:custGeom>
            <a:avLst/>
            <a:gdLst>
              <a:gd name="connsiteX0" fmla="*/ 47625 w 53773"/>
              <a:gd name="connsiteY0" fmla="*/ 2 h 312983"/>
              <a:gd name="connsiteX1" fmla="*/ 52388 w 53773"/>
              <a:gd name="connsiteY1" fmla="*/ 117477 h 312983"/>
              <a:gd name="connsiteX2" fmla="*/ 19050 w 53773"/>
              <a:gd name="connsiteY2" fmla="*/ 187327 h 312983"/>
              <a:gd name="connsiteX3" fmla="*/ 6350 w 53773"/>
              <a:gd name="connsiteY3" fmla="*/ 223840 h 312983"/>
              <a:gd name="connsiteX4" fmla="*/ 0 w 53773"/>
              <a:gd name="connsiteY4" fmla="*/ 312740 h 312983"/>
              <a:gd name="connsiteX5" fmla="*/ 6350 w 53773"/>
              <a:gd name="connsiteY5" fmla="*/ 247652 h 312983"/>
              <a:gd name="connsiteX6" fmla="*/ 7938 w 53773"/>
              <a:gd name="connsiteY6" fmla="*/ 171452 h 312983"/>
              <a:gd name="connsiteX7" fmla="*/ 49213 w 53773"/>
              <a:gd name="connsiteY7" fmla="*/ 120652 h 312983"/>
              <a:gd name="connsiteX8" fmla="*/ 47625 w 53773"/>
              <a:gd name="connsiteY8" fmla="*/ 2 h 3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73" h="312983">
                <a:moveTo>
                  <a:pt x="47625" y="2"/>
                </a:moveTo>
                <a:cubicBezTo>
                  <a:pt x="48154" y="-527"/>
                  <a:pt x="57150" y="86256"/>
                  <a:pt x="52388" y="117477"/>
                </a:cubicBezTo>
                <a:cubicBezTo>
                  <a:pt x="47626" y="148698"/>
                  <a:pt x="26723" y="169600"/>
                  <a:pt x="19050" y="187327"/>
                </a:cubicBezTo>
                <a:cubicBezTo>
                  <a:pt x="11377" y="205054"/>
                  <a:pt x="9525" y="202938"/>
                  <a:pt x="6350" y="223840"/>
                </a:cubicBezTo>
                <a:cubicBezTo>
                  <a:pt x="3175" y="244742"/>
                  <a:pt x="0" y="308771"/>
                  <a:pt x="0" y="312740"/>
                </a:cubicBezTo>
                <a:cubicBezTo>
                  <a:pt x="0" y="316709"/>
                  <a:pt x="5027" y="271200"/>
                  <a:pt x="6350" y="247652"/>
                </a:cubicBezTo>
                <a:cubicBezTo>
                  <a:pt x="7673" y="224104"/>
                  <a:pt x="794" y="192619"/>
                  <a:pt x="7938" y="171452"/>
                </a:cubicBezTo>
                <a:cubicBezTo>
                  <a:pt x="15082" y="150285"/>
                  <a:pt x="42334" y="143142"/>
                  <a:pt x="49213" y="120652"/>
                </a:cubicBezTo>
                <a:cubicBezTo>
                  <a:pt x="56092" y="98163"/>
                  <a:pt x="47096" y="531"/>
                  <a:pt x="47625" y="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C33CFF11-A2BC-4D7F-AB97-A954CE3E4444}"/>
              </a:ext>
            </a:extLst>
          </p:cNvPr>
          <p:cNvSpPr/>
          <p:nvPr/>
        </p:nvSpPr>
        <p:spPr>
          <a:xfrm>
            <a:off x="3132083" y="4250967"/>
            <a:ext cx="244525" cy="228174"/>
          </a:xfrm>
          <a:custGeom>
            <a:avLst/>
            <a:gdLst>
              <a:gd name="connsiteX0" fmla="*/ 55 w 244525"/>
              <a:gd name="connsiteY0" fmla="*/ 358 h 228174"/>
              <a:gd name="connsiteX1" fmla="*/ 133405 w 244525"/>
              <a:gd name="connsiteY1" fmla="*/ 127358 h 228174"/>
              <a:gd name="connsiteX2" fmla="*/ 242942 w 244525"/>
              <a:gd name="connsiteY2" fmla="*/ 227371 h 228174"/>
              <a:gd name="connsiteX3" fmla="*/ 196905 w 244525"/>
              <a:gd name="connsiteY3" fmla="*/ 173396 h 228174"/>
              <a:gd name="connsiteX4" fmla="*/ 176267 w 244525"/>
              <a:gd name="connsiteY4" fmla="*/ 154346 h 228174"/>
              <a:gd name="connsiteX5" fmla="*/ 117530 w 244525"/>
              <a:gd name="connsiteY5" fmla="*/ 90846 h 228174"/>
              <a:gd name="connsiteX6" fmla="*/ 55 w 244525"/>
              <a:gd name="connsiteY6" fmla="*/ 358 h 22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525" h="228174">
                <a:moveTo>
                  <a:pt x="55" y="358"/>
                </a:moveTo>
                <a:cubicBezTo>
                  <a:pt x="2701" y="6443"/>
                  <a:pt x="92924" y="89523"/>
                  <a:pt x="133405" y="127358"/>
                </a:cubicBezTo>
                <a:cubicBezTo>
                  <a:pt x="173886" y="165193"/>
                  <a:pt x="232359" y="219698"/>
                  <a:pt x="242942" y="227371"/>
                </a:cubicBezTo>
                <a:cubicBezTo>
                  <a:pt x="253525" y="235044"/>
                  <a:pt x="208018" y="185567"/>
                  <a:pt x="196905" y="173396"/>
                </a:cubicBezTo>
                <a:cubicBezTo>
                  <a:pt x="185792" y="161225"/>
                  <a:pt x="189496" y="168104"/>
                  <a:pt x="176267" y="154346"/>
                </a:cubicBezTo>
                <a:cubicBezTo>
                  <a:pt x="163038" y="140588"/>
                  <a:pt x="145576" y="114394"/>
                  <a:pt x="117530" y="90846"/>
                </a:cubicBezTo>
                <a:cubicBezTo>
                  <a:pt x="89484" y="67298"/>
                  <a:pt x="-2591" y="-5727"/>
                  <a:pt x="55" y="35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92439682-E694-4BF6-BD6C-7B915D611939}"/>
              </a:ext>
            </a:extLst>
          </p:cNvPr>
          <p:cNvSpPr/>
          <p:nvPr/>
        </p:nvSpPr>
        <p:spPr>
          <a:xfrm>
            <a:off x="3562347" y="4616450"/>
            <a:ext cx="71628" cy="182563"/>
          </a:xfrm>
          <a:custGeom>
            <a:avLst/>
            <a:gdLst>
              <a:gd name="connsiteX0" fmla="*/ 71441 w 71628"/>
              <a:gd name="connsiteY0" fmla="*/ 0 h 182563"/>
              <a:gd name="connsiteX1" fmla="*/ 22228 w 71628"/>
              <a:gd name="connsiteY1" fmla="*/ 90488 h 182563"/>
              <a:gd name="connsiteX2" fmla="*/ 68266 w 71628"/>
              <a:gd name="connsiteY2" fmla="*/ 182563 h 182563"/>
              <a:gd name="connsiteX3" fmla="*/ 3 w 71628"/>
              <a:gd name="connsiteY3" fmla="*/ 92075 h 182563"/>
              <a:gd name="connsiteX4" fmla="*/ 71441 w 71628"/>
              <a:gd name="connsiteY4" fmla="*/ 0 h 18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28" h="182563">
                <a:moveTo>
                  <a:pt x="71441" y="0"/>
                </a:moveTo>
                <a:cubicBezTo>
                  <a:pt x="75145" y="-264"/>
                  <a:pt x="22757" y="60061"/>
                  <a:pt x="22228" y="90488"/>
                </a:cubicBezTo>
                <a:cubicBezTo>
                  <a:pt x="21699" y="120915"/>
                  <a:pt x="71970" y="182299"/>
                  <a:pt x="68266" y="182563"/>
                </a:cubicBezTo>
                <a:cubicBezTo>
                  <a:pt x="64562" y="182827"/>
                  <a:pt x="-526" y="119592"/>
                  <a:pt x="3" y="92075"/>
                </a:cubicBezTo>
                <a:cubicBezTo>
                  <a:pt x="532" y="64558"/>
                  <a:pt x="67737" y="264"/>
                  <a:pt x="71441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3FC4EC85-42FF-421F-AFDC-8BC0B69185EE}"/>
              </a:ext>
            </a:extLst>
          </p:cNvPr>
          <p:cNvSpPr/>
          <p:nvPr/>
        </p:nvSpPr>
        <p:spPr>
          <a:xfrm>
            <a:off x="3407290" y="4619616"/>
            <a:ext cx="173659" cy="145236"/>
          </a:xfrm>
          <a:custGeom>
            <a:avLst/>
            <a:gdLst>
              <a:gd name="connsiteX0" fmla="*/ 101085 w 173659"/>
              <a:gd name="connsiteY0" fmla="*/ 9 h 145236"/>
              <a:gd name="connsiteX1" fmla="*/ 5835 w 173659"/>
              <a:gd name="connsiteY1" fmla="*/ 111134 h 145236"/>
              <a:gd name="connsiteX2" fmla="*/ 28060 w 173659"/>
              <a:gd name="connsiteY2" fmla="*/ 142884 h 145236"/>
              <a:gd name="connsiteX3" fmla="*/ 172523 w 173659"/>
              <a:gd name="connsiteY3" fmla="*/ 142884 h 145236"/>
              <a:gd name="connsiteX4" fmla="*/ 91560 w 173659"/>
              <a:gd name="connsiteY4" fmla="*/ 141297 h 145236"/>
              <a:gd name="connsiteX5" fmla="*/ 20123 w 173659"/>
              <a:gd name="connsiteY5" fmla="*/ 117484 h 145236"/>
              <a:gd name="connsiteX6" fmla="*/ 101085 w 173659"/>
              <a:gd name="connsiteY6" fmla="*/ 9 h 14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659" h="145236">
                <a:moveTo>
                  <a:pt x="101085" y="9"/>
                </a:moveTo>
                <a:cubicBezTo>
                  <a:pt x="98704" y="-1049"/>
                  <a:pt x="18006" y="87322"/>
                  <a:pt x="5835" y="111134"/>
                </a:cubicBezTo>
                <a:cubicBezTo>
                  <a:pt x="-6336" y="134947"/>
                  <a:pt x="279" y="137592"/>
                  <a:pt x="28060" y="142884"/>
                </a:cubicBezTo>
                <a:cubicBezTo>
                  <a:pt x="55841" y="148176"/>
                  <a:pt x="172523" y="142884"/>
                  <a:pt x="172523" y="142884"/>
                </a:cubicBezTo>
                <a:cubicBezTo>
                  <a:pt x="183106" y="142619"/>
                  <a:pt x="116960" y="145530"/>
                  <a:pt x="91560" y="141297"/>
                </a:cubicBezTo>
                <a:cubicBezTo>
                  <a:pt x="66160" y="137064"/>
                  <a:pt x="20917" y="135740"/>
                  <a:pt x="20123" y="117484"/>
                </a:cubicBezTo>
                <a:cubicBezTo>
                  <a:pt x="19329" y="99228"/>
                  <a:pt x="103466" y="1067"/>
                  <a:pt x="101085" y="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5561D1A7-293F-4B55-AF86-CF9A47F3A20A}"/>
              </a:ext>
            </a:extLst>
          </p:cNvPr>
          <p:cNvSpPr/>
          <p:nvPr/>
        </p:nvSpPr>
        <p:spPr>
          <a:xfrm>
            <a:off x="3499117" y="4535488"/>
            <a:ext cx="108768" cy="140120"/>
          </a:xfrm>
          <a:custGeom>
            <a:avLst/>
            <a:gdLst>
              <a:gd name="connsiteX0" fmla="*/ 45771 w 108768"/>
              <a:gd name="connsiteY0" fmla="*/ 0 h 140120"/>
              <a:gd name="connsiteX1" fmla="*/ 1321 w 108768"/>
              <a:gd name="connsiteY1" fmla="*/ 73025 h 140120"/>
              <a:gd name="connsiteX2" fmla="*/ 107683 w 108768"/>
              <a:gd name="connsiteY2" fmla="*/ 139700 h 140120"/>
              <a:gd name="connsiteX3" fmla="*/ 53708 w 108768"/>
              <a:gd name="connsiteY3" fmla="*/ 100012 h 140120"/>
              <a:gd name="connsiteX4" fmla="*/ 9258 w 108768"/>
              <a:gd name="connsiteY4" fmla="*/ 71437 h 140120"/>
              <a:gd name="connsiteX5" fmla="*/ 45771 w 108768"/>
              <a:gd name="connsiteY5" fmla="*/ 0 h 1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68" h="140120">
                <a:moveTo>
                  <a:pt x="45771" y="0"/>
                </a:moveTo>
                <a:cubicBezTo>
                  <a:pt x="44448" y="265"/>
                  <a:pt x="-8998" y="49742"/>
                  <a:pt x="1321" y="73025"/>
                </a:cubicBezTo>
                <a:cubicBezTo>
                  <a:pt x="11640" y="96308"/>
                  <a:pt x="98952" y="135202"/>
                  <a:pt x="107683" y="139700"/>
                </a:cubicBezTo>
                <a:cubicBezTo>
                  <a:pt x="116414" y="144198"/>
                  <a:pt x="70112" y="111389"/>
                  <a:pt x="53708" y="100012"/>
                </a:cubicBezTo>
                <a:cubicBezTo>
                  <a:pt x="37304" y="88635"/>
                  <a:pt x="12433" y="84931"/>
                  <a:pt x="9258" y="71437"/>
                </a:cubicBezTo>
                <a:cubicBezTo>
                  <a:pt x="6083" y="57943"/>
                  <a:pt x="47094" y="-265"/>
                  <a:pt x="45771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F82462D9-78F7-4655-AAE2-B493DFC9E863}"/>
              </a:ext>
            </a:extLst>
          </p:cNvPr>
          <p:cNvSpPr/>
          <p:nvPr/>
        </p:nvSpPr>
        <p:spPr>
          <a:xfrm>
            <a:off x="3460033" y="4787899"/>
            <a:ext cx="48408" cy="262218"/>
          </a:xfrm>
          <a:custGeom>
            <a:avLst/>
            <a:gdLst>
              <a:gd name="connsiteX0" fmla="*/ 48342 w 48408"/>
              <a:gd name="connsiteY0" fmla="*/ 1 h 262218"/>
              <a:gd name="connsiteX1" fmla="*/ 717 w 48408"/>
              <a:gd name="connsiteY1" fmla="*/ 84139 h 262218"/>
              <a:gd name="connsiteX2" fmla="*/ 19767 w 48408"/>
              <a:gd name="connsiteY2" fmla="*/ 260351 h 262218"/>
              <a:gd name="connsiteX3" fmla="*/ 21355 w 48408"/>
              <a:gd name="connsiteY3" fmla="*/ 171451 h 262218"/>
              <a:gd name="connsiteX4" fmla="*/ 11830 w 48408"/>
              <a:gd name="connsiteY4" fmla="*/ 85726 h 262218"/>
              <a:gd name="connsiteX5" fmla="*/ 48342 w 48408"/>
              <a:gd name="connsiteY5" fmla="*/ 1 h 26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08" h="262218">
                <a:moveTo>
                  <a:pt x="48342" y="1"/>
                </a:moveTo>
                <a:cubicBezTo>
                  <a:pt x="46490" y="-263"/>
                  <a:pt x="5479" y="40747"/>
                  <a:pt x="717" y="84139"/>
                </a:cubicBezTo>
                <a:cubicBezTo>
                  <a:pt x="-4046" y="127531"/>
                  <a:pt x="16327" y="245799"/>
                  <a:pt x="19767" y="260351"/>
                </a:cubicBezTo>
                <a:cubicBezTo>
                  <a:pt x="23207" y="274903"/>
                  <a:pt x="22678" y="200555"/>
                  <a:pt x="21355" y="171451"/>
                </a:cubicBezTo>
                <a:cubicBezTo>
                  <a:pt x="20032" y="142347"/>
                  <a:pt x="10772" y="110861"/>
                  <a:pt x="11830" y="85726"/>
                </a:cubicBezTo>
                <a:cubicBezTo>
                  <a:pt x="12888" y="60591"/>
                  <a:pt x="50194" y="265"/>
                  <a:pt x="48342" y="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18ED02DD-CDFB-4446-943C-6BDC2EE9DBFC}"/>
              </a:ext>
            </a:extLst>
          </p:cNvPr>
          <p:cNvSpPr/>
          <p:nvPr/>
        </p:nvSpPr>
        <p:spPr>
          <a:xfrm>
            <a:off x="3503799" y="4784166"/>
            <a:ext cx="29976" cy="254895"/>
          </a:xfrm>
          <a:custGeom>
            <a:avLst/>
            <a:gdLst>
              <a:gd name="connsiteX0" fmla="*/ 29976 w 29976"/>
              <a:gd name="connsiteY0" fmla="*/ 3734 h 254895"/>
              <a:gd name="connsiteX1" fmla="*/ 2989 w 29976"/>
              <a:gd name="connsiteY1" fmla="*/ 252972 h 254895"/>
              <a:gd name="connsiteX2" fmla="*/ 2989 w 29976"/>
              <a:gd name="connsiteY2" fmla="*/ 113272 h 254895"/>
              <a:gd name="connsiteX3" fmla="*/ 29976 w 29976"/>
              <a:gd name="connsiteY3" fmla="*/ 3734 h 25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76" h="254895">
                <a:moveTo>
                  <a:pt x="29976" y="3734"/>
                </a:moveTo>
                <a:cubicBezTo>
                  <a:pt x="29976" y="27017"/>
                  <a:pt x="7487" y="234716"/>
                  <a:pt x="2989" y="252972"/>
                </a:cubicBezTo>
                <a:cubicBezTo>
                  <a:pt x="-1509" y="271228"/>
                  <a:pt x="-451" y="154547"/>
                  <a:pt x="2989" y="113272"/>
                </a:cubicBezTo>
                <a:cubicBezTo>
                  <a:pt x="6428" y="71997"/>
                  <a:pt x="29976" y="-19549"/>
                  <a:pt x="29976" y="37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2A40165A-8886-45AA-9BB1-234F30D79888}"/>
              </a:ext>
            </a:extLst>
          </p:cNvPr>
          <p:cNvSpPr/>
          <p:nvPr/>
        </p:nvSpPr>
        <p:spPr>
          <a:xfrm>
            <a:off x="3462744" y="5025787"/>
            <a:ext cx="207822" cy="112800"/>
          </a:xfrm>
          <a:custGeom>
            <a:avLst/>
            <a:gdLst>
              <a:gd name="connsiteX0" fmla="*/ 207556 w 207822"/>
              <a:gd name="connsiteY0" fmla="*/ 238 h 112800"/>
              <a:gd name="connsiteX1" fmla="*/ 47219 w 207822"/>
              <a:gd name="connsiteY1" fmla="*/ 92313 h 112800"/>
              <a:gd name="connsiteX2" fmla="*/ 1181 w 207822"/>
              <a:gd name="connsiteY2" fmla="*/ 111363 h 112800"/>
              <a:gd name="connsiteX3" fmla="*/ 83731 w 207822"/>
              <a:gd name="connsiteY3" fmla="*/ 66913 h 112800"/>
              <a:gd name="connsiteX4" fmla="*/ 207556 w 207822"/>
              <a:gd name="connsiteY4" fmla="*/ 238 h 1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22" h="112800">
                <a:moveTo>
                  <a:pt x="207556" y="238"/>
                </a:moveTo>
                <a:cubicBezTo>
                  <a:pt x="201471" y="4471"/>
                  <a:pt x="81615" y="73792"/>
                  <a:pt x="47219" y="92313"/>
                </a:cubicBezTo>
                <a:cubicBezTo>
                  <a:pt x="12823" y="110834"/>
                  <a:pt x="-4904" y="115596"/>
                  <a:pt x="1181" y="111363"/>
                </a:cubicBezTo>
                <a:cubicBezTo>
                  <a:pt x="7266" y="107130"/>
                  <a:pt x="53833" y="84640"/>
                  <a:pt x="83731" y="66913"/>
                </a:cubicBezTo>
                <a:cubicBezTo>
                  <a:pt x="113629" y="49186"/>
                  <a:pt x="213641" y="-3995"/>
                  <a:pt x="207556" y="2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1232C985-AEC4-4D31-BA77-8432D10A5A8D}"/>
              </a:ext>
            </a:extLst>
          </p:cNvPr>
          <p:cNvSpPr/>
          <p:nvPr/>
        </p:nvSpPr>
        <p:spPr>
          <a:xfrm>
            <a:off x="3503776" y="5001962"/>
            <a:ext cx="108050" cy="138515"/>
          </a:xfrm>
          <a:custGeom>
            <a:avLst/>
            <a:gdLst>
              <a:gd name="connsiteX0" fmla="*/ 7774 w 108050"/>
              <a:gd name="connsiteY0" fmla="*/ 138363 h 138515"/>
              <a:gd name="connsiteX1" fmla="*/ 7774 w 108050"/>
              <a:gd name="connsiteY1" fmla="*/ 49463 h 138515"/>
              <a:gd name="connsiteX2" fmla="*/ 107787 w 108050"/>
              <a:gd name="connsiteY2" fmla="*/ 251 h 138515"/>
              <a:gd name="connsiteX3" fmla="*/ 36349 w 108050"/>
              <a:gd name="connsiteY3" fmla="*/ 32001 h 138515"/>
              <a:gd name="connsiteX4" fmla="*/ 17299 w 108050"/>
              <a:gd name="connsiteY4" fmla="*/ 70101 h 138515"/>
              <a:gd name="connsiteX5" fmla="*/ 7774 w 108050"/>
              <a:gd name="connsiteY5" fmla="*/ 138363 h 1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50" h="138515">
                <a:moveTo>
                  <a:pt x="7774" y="138363"/>
                </a:moveTo>
                <a:cubicBezTo>
                  <a:pt x="6186" y="134923"/>
                  <a:pt x="-8895" y="72482"/>
                  <a:pt x="7774" y="49463"/>
                </a:cubicBezTo>
                <a:cubicBezTo>
                  <a:pt x="24443" y="26444"/>
                  <a:pt x="103025" y="3161"/>
                  <a:pt x="107787" y="251"/>
                </a:cubicBezTo>
                <a:cubicBezTo>
                  <a:pt x="112549" y="-2659"/>
                  <a:pt x="51430" y="20359"/>
                  <a:pt x="36349" y="32001"/>
                </a:cubicBezTo>
                <a:cubicBezTo>
                  <a:pt x="21268" y="43643"/>
                  <a:pt x="22326" y="54226"/>
                  <a:pt x="17299" y="70101"/>
                </a:cubicBezTo>
                <a:cubicBezTo>
                  <a:pt x="12272" y="85976"/>
                  <a:pt x="9362" y="141803"/>
                  <a:pt x="7774" y="13836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453C1CE2-D2AC-4C07-90FE-16E7FF3C0D63}"/>
              </a:ext>
            </a:extLst>
          </p:cNvPr>
          <p:cNvSpPr/>
          <p:nvPr/>
        </p:nvSpPr>
        <p:spPr>
          <a:xfrm>
            <a:off x="3457161" y="5014911"/>
            <a:ext cx="100437" cy="243277"/>
          </a:xfrm>
          <a:custGeom>
            <a:avLst/>
            <a:gdLst>
              <a:gd name="connsiteX0" fmla="*/ 100427 w 100437"/>
              <a:gd name="connsiteY0" fmla="*/ 242889 h 243277"/>
              <a:gd name="connsiteX1" fmla="*/ 6764 w 100437"/>
              <a:gd name="connsiteY1" fmla="*/ 136527 h 243277"/>
              <a:gd name="connsiteX2" fmla="*/ 16289 w 100437"/>
              <a:gd name="connsiteY2" fmla="*/ 42864 h 243277"/>
              <a:gd name="connsiteX3" fmla="*/ 87727 w 100437"/>
              <a:gd name="connsiteY3" fmla="*/ 2 h 243277"/>
              <a:gd name="connsiteX4" fmla="*/ 32164 w 100437"/>
              <a:gd name="connsiteY4" fmla="*/ 41277 h 243277"/>
              <a:gd name="connsiteX5" fmla="*/ 13114 w 100437"/>
              <a:gd name="connsiteY5" fmla="*/ 96839 h 243277"/>
              <a:gd name="connsiteX6" fmla="*/ 100427 w 100437"/>
              <a:gd name="connsiteY6" fmla="*/ 242889 h 24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437" h="243277">
                <a:moveTo>
                  <a:pt x="100427" y="242889"/>
                </a:moveTo>
                <a:cubicBezTo>
                  <a:pt x="99369" y="249504"/>
                  <a:pt x="20787" y="169864"/>
                  <a:pt x="6764" y="136527"/>
                </a:cubicBezTo>
                <a:cubicBezTo>
                  <a:pt x="-7259" y="103189"/>
                  <a:pt x="2795" y="65618"/>
                  <a:pt x="16289" y="42864"/>
                </a:cubicBezTo>
                <a:cubicBezTo>
                  <a:pt x="29783" y="20110"/>
                  <a:pt x="85081" y="266"/>
                  <a:pt x="87727" y="2"/>
                </a:cubicBezTo>
                <a:cubicBezTo>
                  <a:pt x="90373" y="-262"/>
                  <a:pt x="44599" y="25138"/>
                  <a:pt x="32164" y="41277"/>
                </a:cubicBezTo>
                <a:cubicBezTo>
                  <a:pt x="19729" y="57416"/>
                  <a:pt x="3589" y="64560"/>
                  <a:pt x="13114" y="96839"/>
                </a:cubicBezTo>
                <a:cubicBezTo>
                  <a:pt x="22639" y="129118"/>
                  <a:pt x="101485" y="236274"/>
                  <a:pt x="100427" y="24288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380A6002-2F1E-4599-9C4A-C72B3D3EDD18}"/>
              </a:ext>
            </a:extLst>
          </p:cNvPr>
          <p:cNvSpPr/>
          <p:nvPr/>
        </p:nvSpPr>
        <p:spPr>
          <a:xfrm>
            <a:off x="2879839" y="3728082"/>
            <a:ext cx="111613" cy="324300"/>
          </a:xfrm>
          <a:custGeom>
            <a:avLst/>
            <a:gdLst>
              <a:gd name="connsiteX0" fmla="*/ 3061 w 111613"/>
              <a:gd name="connsiteY0" fmla="*/ 956 h 324300"/>
              <a:gd name="connsiteX1" fmla="*/ 26874 w 111613"/>
              <a:gd name="connsiteY1" fmla="*/ 96206 h 324300"/>
              <a:gd name="connsiteX2" fmla="*/ 88786 w 111613"/>
              <a:gd name="connsiteY2" fmla="*/ 178756 h 324300"/>
              <a:gd name="connsiteX3" fmla="*/ 109424 w 111613"/>
              <a:gd name="connsiteY3" fmla="*/ 321631 h 324300"/>
              <a:gd name="connsiteX4" fmla="*/ 111011 w 111613"/>
              <a:gd name="connsiteY4" fmla="*/ 266068 h 324300"/>
              <a:gd name="connsiteX5" fmla="*/ 109424 w 111613"/>
              <a:gd name="connsiteY5" fmla="*/ 193043 h 324300"/>
              <a:gd name="connsiteX6" fmla="*/ 91961 w 111613"/>
              <a:gd name="connsiteY6" fmla="*/ 158118 h 324300"/>
              <a:gd name="connsiteX7" fmla="*/ 3061 w 111613"/>
              <a:gd name="connsiteY7" fmla="*/ 956 h 3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613" h="324300">
                <a:moveTo>
                  <a:pt x="3061" y="956"/>
                </a:moveTo>
                <a:cubicBezTo>
                  <a:pt x="-7787" y="-9363"/>
                  <a:pt x="12586" y="66573"/>
                  <a:pt x="26874" y="96206"/>
                </a:cubicBezTo>
                <a:cubicBezTo>
                  <a:pt x="41162" y="125839"/>
                  <a:pt x="75028" y="141185"/>
                  <a:pt x="88786" y="178756"/>
                </a:cubicBezTo>
                <a:cubicBezTo>
                  <a:pt x="102544" y="216327"/>
                  <a:pt x="105720" y="307079"/>
                  <a:pt x="109424" y="321631"/>
                </a:cubicBezTo>
                <a:cubicBezTo>
                  <a:pt x="113128" y="336183"/>
                  <a:pt x="111011" y="287499"/>
                  <a:pt x="111011" y="266068"/>
                </a:cubicBezTo>
                <a:cubicBezTo>
                  <a:pt x="111011" y="244637"/>
                  <a:pt x="112599" y="211035"/>
                  <a:pt x="109424" y="193043"/>
                </a:cubicBezTo>
                <a:cubicBezTo>
                  <a:pt x="106249" y="175051"/>
                  <a:pt x="109159" y="186428"/>
                  <a:pt x="91961" y="158118"/>
                </a:cubicBezTo>
                <a:cubicBezTo>
                  <a:pt x="74763" y="129808"/>
                  <a:pt x="13909" y="11275"/>
                  <a:pt x="3061" y="95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A938C5E8-B00D-4B70-8877-71BC78193F20}"/>
              </a:ext>
            </a:extLst>
          </p:cNvPr>
          <p:cNvSpPr/>
          <p:nvPr/>
        </p:nvSpPr>
        <p:spPr>
          <a:xfrm>
            <a:off x="2995487" y="3862354"/>
            <a:ext cx="62041" cy="190573"/>
          </a:xfrm>
          <a:custGeom>
            <a:avLst/>
            <a:gdLst>
              <a:gd name="connsiteX0" fmla="*/ 126 w 62041"/>
              <a:gd name="connsiteY0" fmla="*/ 34 h 190573"/>
              <a:gd name="connsiteX1" fmla="*/ 30288 w 62041"/>
              <a:gd name="connsiteY1" fmla="*/ 60359 h 190573"/>
              <a:gd name="connsiteX2" fmla="*/ 42988 w 62041"/>
              <a:gd name="connsiteY2" fmla="*/ 123859 h 190573"/>
              <a:gd name="connsiteX3" fmla="*/ 62038 w 62041"/>
              <a:gd name="connsiteY3" fmla="*/ 190534 h 190573"/>
              <a:gd name="connsiteX4" fmla="*/ 41401 w 62041"/>
              <a:gd name="connsiteY4" fmla="*/ 114334 h 190573"/>
              <a:gd name="connsiteX5" fmla="*/ 42988 w 62041"/>
              <a:gd name="connsiteY5" fmla="*/ 52421 h 190573"/>
              <a:gd name="connsiteX6" fmla="*/ 126 w 62041"/>
              <a:gd name="connsiteY6" fmla="*/ 34 h 19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41" h="190573">
                <a:moveTo>
                  <a:pt x="126" y="34"/>
                </a:moveTo>
                <a:cubicBezTo>
                  <a:pt x="-1991" y="1357"/>
                  <a:pt x="23144" y="39722"/>
                  <a:pt x="30288" y="60359"/>
                </a:cubicBezTo>
                <a:cubicBezTo>
                  <a:pt x="37432" y="80996"/>
                  <a:pt x="37696" y="102163"/>
                  <a:pt x="42988" y="123859"/>
                </a:cubicBezTo>
                <a:cubicBezTo>
                  <a:pt x="48280" y="145555"/>
                  <a:pt x="62302" y="192121"/>
                  <a:pt x="62038" y="190534"/>
                </a:cubicBezTo>
                <a:cubicBezTo>
                  <a:pt x="61774" y="188947"/>
                  <a:pt x="44576" y="137353"/>
                  <a:pt x="41401" y="114334"/>
                </a:cubicBezTo>
                <a:cubicBezTo>
                  <a:pt x="38226" y="91315"/>
                  <a:pt x="46692" y="68825"/>
                  <a:pt x="42988" y="52421"/>
                </a:cubicBezTo>
                <a:cubicBezTo>
                  <a:pt x="39284" y="36017"/>
                  <a:pt x="2243" y="-1289"/>
                  <a:pt x="126" y="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6B7200B8-5CE0-4C08-9DE9-7D099FB145D6}"/>
              </a:ext>
            </a:extLst>
          </p:cNvPr>
          <p:cNvSpPr/>
          <p:nvPr/>
        </p:nvSpPr>
        <p:spPr>
          <a:xfrm>
            <a:off x="2735005" y="3681289"/>
            <a:ext cx="273815" cy="63526"/>
          </a:xfrm>
          <a:custGeom>
            <a:avLst/>
            <a:gdLst>
              <a:gd name="connsiteX0" fmla="*/ 258 w 273815"/>
              <a:gd name="connsiteY0" fmla="*/ 124 h 63526"/>
              <a:gd name="connsiteX1" fmla="*/ 166945 w 273815"/>
              <a:gd name="connsiteY1" fmla="*/ 62036 h 63526"/>
              <a:gd name="connsiteX2" fmla="*/ 273308 w 273815"/>
              <a:gd name="connsiteY2" fmla="*/ 44574 h 63526"/>
              <a:gd name="connsiteX3" fmla="*/ 209808 w 273815"/>
              <a:gd name="connsiteY3" fmla="*/ 47749 h 63526"/>
              <a:gd name="connsiteX4" fmla="*/ 130433 w 273815"/>
              <a:gd name="connsiteY4" fmla="*/ 46161 h 63526"/>
              <a:gd name="connsiteX5" fmla="*/ 258 w 273815"/>
              <a:gd name="connsiteY5" fmla="*/ 124 h 6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815" h="63526">
                <a:moveTo>
                  <a:pt x="258" y="124"/>
                </a:moveTo>
                <a:cubicBezTo>
                  <a:pt x="6343" y="2770"/>
                  <a:pt x="121437" y="54628"/>
                  <a:pt x="166945" y="62036"/>
                </a:cubicBezTo>
                <a:cubicBezTo>
                  <a:pt x="212453" y="69444"/>
                  <a:pt x="266164" y="46955"/>
                  <a:pt x="273308" y="44574"/>
                </a:cubicBezTo>
                <a:cubicBezTo>
                  <a:pt x="280452" y="42193"/>
                  <a:pt x="209808" y="47749"/>
                  <a:pt x="209808" y="47749"/>
                </a:cubicBezTo>
                <a:cubicBezTo>
                  <a:pt x="185996" y="48014"/>
                  <a:pt x="163506" y="54628"/>
                  <a:pt x="130433" y="46161"/>
                </a:cubicBezTo>
                <a:cubicBezTo>
                  <a:pt x="97360" y="37694"/>
                  <a:pt x="-5827" y="-2522"/>
                  <a:pt x="258" y="12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EDEA94EC-9079-4872-BFBB-61791E376437}"/>
              </a:ext>
            </a:extLst>
          </p:cNvPr>
          <p:cNvSpPr/>
          <p:nvPr/>
        </p:nvSpPr>
        <p:spPr>
          <a:xfrm>
            <a:off x="3140049" y="3517760"/>
            <a:ext cx="303355" cy="43342"/>
          </a:xfrm>
          <a:custGeom>
            <a:avLst/>
            <a:gdLst>
              <a:gd name="connsiteX0" fmla="*/ 26 w 303355"/>
              <a:gd name="connsiteY0" fmla="*/ 140 h 43342"/>
              <a:gd name="connsiteX1" fmla="*/ 247676 w 303355"/>
              <a:gd name="connsiteY1" fmla="*/ 22365 h 43342"/>
              <a:gd name="connsiteX2" fmla="*/ 301651 w 303355"/>
              <a:gd name="connsiteY2" fmla="*/ 43003 h 43342"/>
              <a:gd name="connsiteX3" fmla="*/ 263551 w 303355"/>
              <a:gd name="connsiteY3" fmla="*/ 33478 h 43342"/>
              <a:gd name="connsiteX4" fmla="*/ 26 w 303355"/>
              <a:gd name="connsiteY4" fmla="*/ 140 h 4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55" h="43342">
                <a:moveTo>
                  <a:pt x="26" y="140"/>
                </a:moveTo>
                <a:cubicBezTo>
                  <a:pt x="-2620" y="-1712"/>
                  <a:pt x="197405" y="15221"/>
                  <a:pt x="247676" y="22365"/>
                </a:cubicBezTo>
                <a:cubicBezTo>
                  <a:pt x="297947" y="29509"/>
                  <a:pt x="299005" y="41151"/>
                  <a:pt x="301651" y="43003"/>
                </a:cubicBezTo>
                <a:cubicBezTo>
                  <a:pt x="304297" y="44855"/>
                  <a:pt x="309853" y="38770"/>
                  <a:pt x="263551" y="33478"/>
                </a:cubicBezTo>
                <a:cubicBezTo>
                  <a:pt x="217249" y="28186"/>
                  <a:pt x="2672" y="1992"/>
                  <a:pt x="26" y="14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04261017-7DAD-426B-AAFA-9AF4A89CA4FC}"/>
              </a:ext>
            </a:extLst>
          </p:cNvPr>
          <p:cNvSpPr/>
          <p:nvPr/>
        </p:nvSpPr>
        <p:spPr>
          <a:xfrm>
            <a:off x="3214129" y="3552520"/>
            <a:ext cx="307127" cy="35517"/>
          </a:xfrm>
          <a:custGeom>
            <a:avLst/>
            <a:gdLst>
              <a:gd name="connsiteX0" fmla="*/ 559 w 307127"/>
              <a:gd name="connsiteY0" fmla="*/ 35230 h 35517"/>
              <a:gd name="connsiteX1" fmla="*/ 172009 w 307127"/>
              <a:gd name="connsiteY1" fmla="*/ 19355 h 35517"/>
              <a:gd name="connsiteX2" fmla="*/ 305359 w 307127"/>
              <a:gd name="connsiteY2" fmla="*/ 22530 h 35517"/>
              <a:gd name="connsiteX3" fmla="*/ 245034 w 307127"/>
              <a:gd name="connsiteY3" fmla="*/ 13005 h 35517"/>
              <a:gd name="connsiteX4" fmla="*/ 194234 w 307127"/>
              <a:gd name="connsiteY4" fmla="*/ 1893 h 35517"/>
              <a:gd name="connsiteX5" fmla="*/ 119621 w 307127"/>
              <a:gd name="connsiteY5" fmla="*/ 3480 h 35517"/>
              <a:gd name="connsiteX6" fmla="*/ 559 w 307127"/>
              <a:gd name="connsiteY6" fmla="*/ 35230 h 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127" h="35517">
                <a:moveTo>
                  <a:pt x="559" y="35230"/>
                </a:moveTo>
                <a:cubicBezTo>
                  <a:pt x="9290" y="37876"/>
                  <a:pt x="121209" y="21472"/>
                  <a:pt x="172009" y="19355"/>
                </a:cubicBezTo>
                <a:cubicBezTo>
                  <a:pt x="222809" y="17238"/>
                  <a:pt x="293188" y="23588"/>
                  <a:pt x="305359" y="22530"/>
                </a:cubicBezTo>
                <a:cubicBezTo>
                  <a:pt x="317530" y="21472"/>
                  <a:pt x="263555" y="16445"/>
                  <a:pt x="245034" y="13005"/>
                </a:cubicBezTo>
                <a:cubicBezTo>
                  <a:pt x="226513" y="9565"/>
                  <a:pt x="215136" y="3480"/>
                  <a:pt x="194234" y="1893"/>
                </a:cubicBezTo>
                <a:cubicBezTo>
                  <a:pt x="173332" y="306"/>
                  <a:pt x="151636" y="-2076"/>
                  <a:pt x="119621" y="3480"/>
                </a:cubicBezTo>
                <a:cubicBezTo>
                  <a:pt x="87606" y="9036"/>
                  <a:pt x="-8172" y="32584"/>
                  <a:pt x="559" y="352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092E4EA9-0249-4FA0-A338-E08F597E3BE2}"/>
              </a:ext>
            </a:extLst>
          </p:cNvPr>
          <p:cNvSpPr/>
          <p:nvPr/>
        </p:nvSpPr>
        <p:spPr>
          <a:xfrm>
            <a:off x="3526086" y="3591769"/>
            <a:ext cx="88740" cy="589713"/>
          </a:xfrm>
          <a:custGeom>
            <a:avLst/>
            <a:gdLst>
              <a:gd name="connsiteX0" fmla="*/ 6102 w 88740"/>
              <a:gd name="connsiteY0" fmla="*/ 2331 h 589713"/>
              <a:gd name="connsiteX1" fmla="*/ 23564 w 88740"/>
              <a:gd name="connsiteY1" fmla="*/ 311894 h 589713"/>
              <a:gd name="connsiteX2" fmla="*/ 29914 w 88740"/>
              <a:gd name="connsiteY2" fmla="*/ 375394 h 589713"/>
              <a:gd name="connsiteX3" fmla="*/ 66427 w 88740"/>
              <a:gd name="connsiteY3" fmla="*/ 527794 h 589713"/>
              <a:gd name="connsiteX4" fmla="*/ 88652 w 88740"/>
              <a:gd name="connsiteY4" fmla="*/ 589706 h 589713"/>
              <a:gd name="connsiteX5" fmla="*/ 58489 w 88740"/>
              <a:gd name="connsiteY5" fmla="*/ 524619 h 589713"/>
              <a:gd name="connsiteX6" fmla="*/ 23564 w 88740"/>
              <a:gd name="connsiteY6" fmla="*/ 411906 h 589713"/>
              <a:gd name="connsiteX7" fmla="*/ 1339 w 88740"/>
              <a:gd name="connsiteY7" fmla="*/ 181719 h 589713"/>
              <a:gd name="connsiteX8" fmla="*/ 6102 w 88740"/>
              <a:gd name="connsiteY8" fmla="*/ 2331 h 58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40" h="589713">
                <a:moveTo>
                  <a:pt x="6102" y="2331"/>
                </a:moveTo>
                <a:cubicBezTo>
                  <a:pt x="9806" y="24027"/>
                  <a:pt x="19595" y="249717"/>
                  <a:pt x="23564" y="311894"/>
                </a:cubicBezTo>
                <a:cubicBezTo>
                  <a:pt x="27533" y="374071"/>
                  <a:pt x="22770" y="339411"/>
                  <a:pt x="29914" y="375394"/>
                </a:cubicBezTo>
                <a:cubicBezTo>
                  <a:pt x="37058" y="411377"/>
                  <a:pt x="56637" y="492075"/>
                  <a:pt x="66427" y="527794"/>
                </a:cubicBezTo>
                <a:cubicBezTo>
                  <a:pt x="76217" y="563513"/>
                  <a:pt x="89975" y="590235"/>
                  <a:pt x="88652" y="589706"/>
                </a:cubicBezTo>
                <a:cubicBezTo>
                  <a:pt x="87329" y="589177"/>
                  <a:pt x="69337" y="554252"/>
                  <a:pt x="58489" y="524619"/>
                </a:cubicBezTo>
                <a:cubicBezTo>
                  <a:pt x="47641" y="494986"/>
                  <a:pt x="33089" y="469056"/>
                  <a:pt x="23564" y="411906"/>
                </a:cubicBezTo>
                <a:cubicBezTo>
                  <a:pt x="14039" y="354756"/>
                  <a:pt x="5043" y="247600"/>
                  <a:pt x="1339" y="181719"/>
                </a:cubicBezTo>
                <a:cubicBezTo>
                  <a:pt x="-2365" y="115838"/>
                  <a:pt x="2398" y="-19365"/>
                  <a:pt x="6102" y="23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232E29BF-ABC0-49DC-A609-9545B1D3A466}"/>
              </a:ext>
            </a:extLst>
          </p:cNvPr>
          <p:cNvSpPr/>
          <p:nvPr/>
        </p:nvSpPr>
        <p:spPr>
          <a:xfrm>
            <a:off x="1937866" y="3575104"/>
            <a:ext cx="648188" cy="125059"/>
          </a:xfrm>
          <a:custGeom>
            <a:avLst/>
            <a:gdLst>
              <a:gd name="connsiteX0" fmla="*/ 646584 w 648188"/>
              <a:gd name="connsiteY0" fmla="*/ 53921 h 125059"/>
              <a:gd name="connsiteX1" fmla="*/ 441797 w 648188"/>
              <a:gd name="connsiteY1" fmla="*/ 30109 h 125059"/>
              <a:gd name="connsiteX2" fmla="*/ 344959 w 648188"/>
              <a:gd name="connsiteY2" fmla="*/ 4709 h 125059"/>
              <a:gd name="connsiteX3" fmla="*/ 290984 w 648188"/>
              <a:gd name="connsiteY3" fmla="*/ 1534 h 125059"/>
              <a:gd name="connsiteX4" fmla="*/ 162397 w 648188"/>
              <a:gd name="connsiteY4" fmla="*/ 22171 h 125059"/>
              <a:gd name="connsiteX5" fmla="*/ 2059 w 648188"/>
              <a:gd name="connsiteY5" fmla="*/ 123771 h 125059"/>
              <a:gd name="connsiteX6" fmla="*/ 79847 w 648188"/>
              <a:gd name="connsiteY6" fmla="*/ 76146 h 125059"/>
              <a:gd name="connsiteX7" fmla="*/ 200497 w 648188"/>
              <a:gd name="connsiteY7" fmla="*/ 26934 h 125059"/>
              <a:gd name="connsiteX8" fmla="*/ 321147 w 648188"/>
              <a:gd name="connsiteY8" fmla="*/ 9471 h 125059"/>
              <a:gd name="connsiteX9" fmla="*/ 646584 w 648188"/>
              <a:gd name="connsiteY9" fmla="*/ 53921 h 12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8188" h="125059">
                <a:moveTo>
                  <a:pt x="646584" y="53921"/>
                </a:moveTo>
                <a:cubicBezTo>
                  <a:pt x="666692" y="57361"/>
                  <a:pt x="492068" y="38311"/>
                  <a:pt x="441797" y="30109"/>
                </a:cubicBezTo>
                <a:cubicBezTo>
                  <a:pt x="391526" y="21907"/>
                  <a:pt x="370094" y="9471"/>
                  <a:pt x="344959" y="4709"/>
                </a:cubicBezTo>
                <a:cubicBezTo>
                  <a:pt x="319824" y="-53"/>
                  <a:pt x="321411" y="-1376"/>
                  <a:pt x="290984" y="1534"/>
                </a:cubicBezTo>
                <a:cubicBezTo>
                  <a:pt x="260557" y="4444"/>
                  <a:pt x="210551" y="1798"/>
                  <a:pt x="162397" y="22171"/>
                </a:cubicBezTo>
                <a:cubicBezTo>
                  <a:pt x="114243" y="42544"/>
                  <a:pt x="15817" y="114775"/>
                  <a:pt x="2059" y="123771"/>
                </a:cubicBezTo>
                <a:cubicBezTo>
                  <a:pt x="-11699" y="132767"/>
                  <a:pt x="46774" y="92286"/>
                  <a:pt x="79847" y="76146"/>
                </a:cubicBezTo>
                <a:cubicBezTo>
                  <a:pt x="112920" y="60007"/>
                  <a:pt x="160280" y="38046"/>
                  <a:pt x="200497" y="26934"/>
                </a:cubicBezTo>
                <a:cubicBezTo>
                  <a:pt x="240714" y="15821"/>
                  <a:pt x="249180" y="5238"/>
                  <a:pt x="321147" y="9471"/>
                </a:cubicBezTo>
                <a:cubicBezTo>
                  <a:pt x="393114" y="13704"/>
                  <a:pt x="626476" y="50481"/>
                  <a:pt x="646584" y="5392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D1B90214-18CF-44F2-8376-CF8AF70B5FEF}"/>
              </a:ext>
            </a:extLst>
          </p:cNvPr>
          <p:cNvSpPr/>
          <p:nvPr/>
        </p:nvSpPr>
        <p:spPr>
          <a:xfrm>
            <a:off x="1936038" y="3625925"/>
            <a:ext cx="499459" cy="174321"/>
          </a:xfrm>
          <a:custGeom>
            <a:avLst/>
            <a:gdLst>
              <a:gd name="connsiteX0" fmla="*/ 712 w 499459"/>
              <a:gd name="connsiteY0" fmla="*/ 118988 h 174321"/>
              <a:gd name="connsiteX1" fmla="*/ 172162 w 499459"/>
              <a:gd name="connsiteY1" fmla="*/ 28500 h 174321"/>
              <a:gd name="connsiteX2" fmla="*/ 256300 w 499459"/>
              <a:gd name="connsiteY2" fmla="*/ 25325 h 174321"/>
              <a:gd name="connsiteX3" fmla="*/ 346787 w 499459"/>
              <a:gd name="connsiteY3" fmla="*/ 74538 h 174321"/>
              <a:gd name="connsiteX4" fmla="*/ 496012 w 499459"/>
              <a:gd name="connsiteY4" fmla="*/ 172963 h 174321"/>
              <a:gd name="connsiteX5" fmla="*/ 443625 w 499459"/>
              <a:gd name="connsiteY5" fmla="*/ 126925 h 174321"/>
              <a:gd name="connsiteX6" fmla="*/ 351550 w 499459"/>
              <a:gd name="connsiteY6" fmla="*/ 57075 h 174321"/>
              <a:gd name="connsiteX7" fmla="*/ 288050 w 499459"/>
              <a:gd name="connsiteY7" fmla="*/ 18975 h 174321"/>
              <a:gd name="connsiteX8" fmla="*/ 243600 w 499459"/>
              <a:gd name="connsiteY8" fmla="*/ 4688 h 174321"/>
              <a:gd name="connsiteX9" fmla="*/ 712 w 499459"/>
              <a:gd name="connsiteY9" fmla="*/ 118988 h 17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459" h="174321">
                <a:moveTo>
                  <a:pt x="712" y="118988"/>
                </a:moveTo>
                <a:cubicBezTo>
                  <a:pt x="-11194" y="122957"/>
                  <a:pt x="129564" y="44110"/>
                  <a:pt x="172162" y="28500"/>
                </a:cubicBezTo>
                <a:cubicBezTo>
                  <a:pt x="214760" y="12889"/>
                  <a:pt x="227196" y="17652"/>
                  <a:pt x="256300" y="25325"/>
                </a:cubicBezTo>
                <a:cubicBezTo>
                  <a:pt x="285404" y="32998"/>
                  <a:pt x="306835" y="49932"/>
                  <a:pt x="346787" y="74538"/>
                </a:cubicBezTo>
                <a:cubicBezTo>
                  <a:pt x="386739" y="99144"/>
                  <a:pt x="479872" y="164232"/>
                  <a:pt x="496012" y="172963"/>
                </a:cubicBezTo>
                <a:cubicBezTo>
                  <a:pt x="512152" y="181694"/>
                  <a:pt x="467702" y="146240"/>
                  <a:pt x="443625" y="126925"/>
                </a:cubicBezTo>
                <a:cubicBezTo>
                  <a:pt x="419548" y="107610"/>
                  <a:pt x="377479" y="75067"/>
                  <a:pt x="351550" y="57075"/>
                </a:cubicBezTo>
                <a:cubicBezTo>
                  <a:pt x="325621" y="39083"/>
                  <a:pt x="306042" y="27706"/>
                  <a:pt x="288050" y="18975"/>
                </a:cubicBezTo>
                <a:cubicBezTo>
                  <a:pt x="270058" y="10244"/>
                  <a:pt x="290696" y="-8806"/>
                  <a:pt x="243600" y="4688"/>
                </a:cubicBezTo>
                <a:cubicBezTo>
                  <a:pt x="196504" y="18182"/>
                  <a:pt x="12618" y="115019"/>
                  <a:pt x="712" y="11898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55177730-1241-40AD-B8CC-72ABDD73512B}"/>
              </a:ext>
            </a:extLst>
          </p:cNvPr>
          <p:cNvSpPr/>
          <p:nvPr/>
        </p:nvSpPr>
        <p:spPr>
          <a:xfrm>
            <a:off x="1874669" y="3696692"/>
            <a:ext cx="248168" cy="281679"/>
          </a:xfrm>
          <a:custGeom>
            <a:avLst/>
            <a:gdLst>
              <a:gd name="connsiteX0" fmla="*/ 247819 w 248168"/>
              <a:gd name="connsiteY0" fmla="*/ 596 h 281679"/>
              <a:gd name="connsiteX1" fmla="*/ 76369 w 248168"/>
              <a:gd name="connsiteY1" fmla="*/ 97433 h 281679"/>
              <a:gd name="connsiteX2" fmla="*/ 55731 w 248168"/>
              <a:gd name="connsiteY2" fmla="*/ 127596 h 281679"/>
              <a:gd name="connsiteX3" fmla="*/ 6519 w 248168"/>
              <a:gd name="connsiteY3" fmla="*/ 281583 h 281679"/>
              <a:gd name="connsiteX4" fmla="*/ 25569 w 248168"/>
              <a:gd name="connsiteY4" fmla="*/ 148233 h 281679"/>
              <a:gd name="connsiteX5" fmla="*/ 247819 w 248168"/>
              <a:gd name="connsiteY5" fmla="*/ 596 h 28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168" h="281679">
                <a:moveTo>
                  <a:pt x="247819" y="596"/>
                </a:moveTo>
                <a:cubicBezTo>
                  <a:pt x="256286" y="-7871"/>
                  <a:pt x="108384" y="76266"/>
                  <a:pt x="76369" y="97433"/>
                </a:cubicBezTo>
                <a:cubicBezTo>
                  <a:pt x="44354" y="118600"/>
                  <a:pt x="67373" y="96904"/>
                  <a:pt x="55731" y="127596"/>
                </a:cubicBezTo>
                <a:cubicBezTo>
                  <a:pt x="44089" y="158288"/>
                  <a:pt x="11546" y="278144"/>
                  <a:pt x="6519" y="281583"/>
                </a:cubicBezTo>
                <a:cubicBezTo>
                  <a:pt x="1492" y="285022"/>
                  <a:pt x="-12002" y="195329"/>
                  <a:pt x="25569" y="148233"/>
                </a:cubicBezTo>
                <a:cubicBezTo>
                  <a:pt x="63140" y="101137"/>
                  <a:pt x="239352" y="9063"/>
                  <a:pt x="247819" y="59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E6791167-E7F3-4D5C-8891-33ABBC36A779}"/>
              </a:ext>
            </a:extLst>
          </p:cNvPr>
          <p:cNvSpPr/>
          <p:nvPr/>
        </p:nvSpPr>
        <p:spPr>
          <a:xfrm>
            <a:off x="1928707" y="3698042"/>
            <a:ext cx="343525" cy="77033"/>
          </a:xfrm>
          <a:custGeom>
            <a:avLst/>
            <a:gdLst>
              <a:gd name="connsiteX0" fmla="*/ 106 w 343525"/>
              <a:gd name="connsiteY0" fmla="*/ 77033 h 77033"/>
              <a:gd name="connsiteX1" fmla="*/ 154093 w 343525"/>
              <a:gd name="connsiteY1" fmla="*/ 833 h 77033"/>
              <a:gd name="connsiteX2" fmla="*/ 212831 w 343525"/>
              <a:gd name="connsiteY2" fmla="*/ 35758 h 77033"/>
              <a:gd name="connsiteX3" fmla="*/ 341418 w 343525"/>
              <a:gd name="connsiteY3" fmla="*/ 24646 h 77033"/>
              <a:gd name="connsiteX4" fmla="*/ 289031 w 343525"/>
              <a:gd name="connsiteY4" fmla="*/ 35758 h 77033"/>
              <a:gd name="connsiteX5" fmla="*/ 239818 w 343525"/>
              <a:gd name="connsiteY5" fmla="*/ 23058 h 77033"/>
              <a:gd name="connsiteX6" fmla="*/ 179493 w 343525"/>
              <a:gd name="connsiteY6" fmla="*/ 2421 h 77033"/>
              <a:gd name="connsiteX7" fmla="*/ 106 w 343525"/>
              <a:gd name="connsiteY7" fmla="*/ 77033 h 7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25" h="77033">
                <a:moveTo>
                  <a:pt x="106" y="77033"/>
                </a:moveTo>
                <a:cubicBezTo>
                  <a:pt x="-4127" y="76768"/>
                  <a:pt x="118639" y="7712"/>
                  <a:pt x="154093" y="833"/>
                </a:cubicBezTo>
                <a:cubicBezTo>
                  <a:pt x="189547" y="-6046"/>
                  <a:pt x="181610" y="31789"/>
                  <a:pt x="212831" y="35758"/>
                </a:cubicBezTo>
                <a:cubicBezTo>
                  <a:pt x="244052" y="39727"/>
                  <a:pt x="328718" y="24646"/>
                  <a:pt x="341418" y="24646"/>
                </a:cubicBezTo>
                <a:cubicBezTo>
                  <a:pt x="354118" y="24646"/>
                  <a:pt x="305964" y="36023"/>
                  <a:pt x="289031" y="35758"/>
                </a:cubicBezTo>
                <a:cubicBezTo>
                  <a:pt x="272098" y="35493"/>
                  <a:pt x="258074" y="28614"/>
                  <a:pt x="239818" y="23058"/>
                </a:cubicBezTo>
                <a:cubicBezTo>
                  <a:pt x="221562" y="17502"/>
                  <a:pt x="216799" y="-4723"/>
                  <a:pt x="179493" y="2421"/>
                </a:cubicBezTo>
                <a:cubicBezTo>
                  <a:pt x="142187" y="9565"/>
                  <a:pt x="4339" y="77298"/>
                  <a:pt x="106" y="7703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BBE41BE7-A5D3-4CBF-993F-E171BB3C192A}"/>
              </a:ext>
            </a:extLst>
          </p:cNvPr>
          <p:cNvSpPr/>
          <p:nvPr/>
        </p:nvSpPr>
        <p:spPr>
          <a:xfrm>
            <a:off x="1804985" y="3780962"/>
            <a:ext cx="401718" cy="397589"/>
          </a:xfrm>
          <a:custGeom>
            <a:avLst/>
            <a:gdLst>
              <a:gd name="connsiteX0" fmla="*/ 401640 w 401718"/>
              <a:gd name="connsiteY0" fmla="*/ 463 h 397589"/>
              <a:gd name="connsiteX1" fmla="*/ 165103 w 401718"/>
              <a:gd name="connsiteY1" fmla="*/ 78251 h 397589"/>
              <a:gd name="connsiteX2" fmla="*/ 88903 w 401718"/>
              <a:gd name="connsiteY2" fmla="*/ 141751 h 397589"/>
              <a:gd name="connsiteX3" fmla="*/ 3 w 401718"/>
              <a:gd name="connsiteY3" fmla="*/ 397338 h 397589"/>
              <a:gd name="connsiteX4" fmla="*/ 85728 w 401718"/>
              <a:gd name="connsiteY4" fmla="*/ 187788 h 397589"/>
              <a:gd name="connsiteX5" fmla="*/ 138115 w 401718"/>
              <a:gd name="connsiteY5" fmla="*/ 116351 h 397589"/>
              <a:gd name="connsiteX6" fmla="*/ 401640 w 401718"/>
              <a:gd name="connsiteY6" fmla="*/ 463 h 39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718" h="397589">
                <a:moveTo>
                  <a:pt x="401640" y="463"/>
                </a:moveTo>
                <a:cubicBezTo>
                  <a:pt x="406138" y="-5887"/>
                  <a:pt x="217226" y="54703"/>
                  <a:pt x="165103" y="78251"/>
                </a:cubicBezTo>
                <a:cubicBezTo>
                  <a:pt x="112980" y="101799"/>
                  <a:pt x="116420" y="88570"/>
                  <a:pt x="88903" y="141751"/>
                </a:cubicBezTo>
                <a:cubicBezTo>
                  <a:pt x="61386" y="194932"/>
                  <a:pt x="532" y="389665"/>
                  <a:pt x="3" y="397338"/>
                </a:cubicBezTo>
                <a:cubicBezTo>
                  <a:pt x="-526" y="405011"/>
                  <a:pt x="62709" y="234619"/>
                  <a:pt x="85728" y="187788"/>
                </a:cubicBezTo>
                <a:cubicBezTo>
                  <a:pt x="108747" y="140957"/>
                  <a:pt x="87315" y="146778"/>
                  <a:pt x="138115" y="116351"/>
                </a:cubicBezTo>
                <a:cubicBezTo>
                  <a:pt x="188915" y="85924"/>
                  <a:pt x="397142" y="6813"/>
                  <a:pt x="401640" y="46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FED2B90B-6242-44E9-A344-33F495C40251}"/>
              </a:ext>
            </a:extLst>
          </p:cNvPr>
          <p:cNvSpPr/>
          <p:nvPr/>
        </p:nvSpPr>
        <p:spPr>
          <a:xfrm>
            <a:off x="2397534" y="3905246"/>
            <a:ext cx="95147" cy="624921"/>
          </a:xfrm>
          <a:custGeom>
            <a:avLst/>
            <a:gdLst>
              <a:gd name="connsiteX0" fmla="*/ 93783 w 95147"/>
              <a:gd name="connsiteY0" fmla="*/ 4 h 624921"/>
              <a:gd name="connsiteX1" fmla="*/ 87433 w 95147"/>
              <a:gd name="connsiteY1" fmla="*/ 135471 h 624921"/>
              <a:gd name="connsiteX2" fmla="*/ 51449 w 95147"/>
              <a:gd name="connsiteY2" fmla="*/ 268821 h 624921"/>
              <a:gd name="connsiteX3" fmla="*/ 28166 w 95147"/>
              <a:gd name="connsiteY3" fmla="*/ 351371 h 624921"/>
              <a:gd name="connsiteX4" fmla="*/ 40866 w 95147"/>
              <a:gd name="connsiteY4" fmla="*/ 618071 h 624921"/>
              <a:gd name="connsiteX5" fmla="*/ 34516 w 95147"/>
              <a:gd name="connsiteY5" fmla="*/ 529171 h 624921"/>
              <a:gd name="connsiteX6" fmla="*/ 649 w 95147"/>
              <a:gd name="connsiteY6" fmla="*/ 347137 h 624921"/>
              <a:gd name="connsiteX7" fmla="*/ 68383 w 95147"/>
              <a:gd name="connsiteY7" fmla="*/ 139704 h 624921"/>
              <a:gd name="connsiteX8" fmla="*/ 93783 w 95147"/>
              <a:gd name="connsiteY8" fmla="*/ 4 h 62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147" h="624921">
                <a:moveTo>
                  <a:pt x="93783" y="4"/>
                </a:moveTo>
                <a:cubicBezTo>
                  <a:pt x="96958" y="-701"/>
                  <a:pt x="94489" y="90668"/>
                  <a:pt x="87433" y="135471"/>
                </a:cubicBezTo>
                <a:cubicBezTo>
                  <a:pt x="80377" y="180274"/>
                  <a:pt x="61327" y="232838"/>
                  <a:pt x="51449" y="268821"/>
                </a:cubicBezTo>
                <a:cubicBezTo>
                  <a:pt x="41571" y="304804"/>
                  <a:pt x="29930" y="293163"/>
                  <a:pt x="28166" y="351371"/>
                </a:cubicBezTo>
                <a:cubicBezTo>
                  <a:pt x="26402" y="409579"/>
                  <a:pt x="39808" y="588438"/>
                  <a:pt x="40866" y="618071"/>
                </a:cubicBezTo>
                <a:cubicBezTo>
                  <a:pt x="41924" y="647704"/>
                  <a:pt x="41219" y="574327"/>
                  <a:pt x="34516" y="529171"/>
                </a:cubicBezTo>
                <a:cubicBezTo>
                  <a:pt x="27813" y="484015"/>
                  <a:pt x="-4996" y="412048"/>
                  <a:pt x="649" y="347137"/>
                </a:cubicBezTo>
                <a:cubicBezTo>
                  <a:pt x="6294" y="282226"/>
                  <a:pt x="56389" y="194032"/>
                  <a:pt x="68383" y="139704"/>
                </a:cubicBezTo>
                <a:cubicBezTo>
                  <a:pt x="80377" y="85376"/>
                  <a:pt x="90608" y="709"/>
                  <a:pt x="93783" y="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21399074-2321-4A20-957F-1AE730339EE6}"/>
              </a:ext>
            </a:extLst>
          </p:cNvPr>
          <p:cNvSpPr/>
          <p:nvPr/>
        </p:nvSpPr>
        <p:spPr>
          <a:xfrm>
            <a:off x="1723402" y="4161352"/>
            <a:ext cx="94913" cy="406275"/>
          </a:xfrm>
          <a:custGeom>
            <a:avLst/>
            <a:gdLst>
              <a:gd name="connsiteX0" fmla="*/ 94815 w 94913"/>
              <a:gd name="connsiteY0" fmla="*/ 15 h 406275"/>
              <a:gd name="connsiteX1" fmla="*/ 77881 w 94913"/>
              <a:gd name="connsiteY1" fmla="*/ 131248 h 406275"/>
              <a:gd name="connsiteX2" fmla="*/ 22848 w 94913"/>
              <a:gd name="connsiteY2" fmla="*/ 241315 h 406275"/>
              <a:gd name="connsiteX3" fmla="*/ 1681 w 94913"/>
              <a:gd name="connsiteY3" fmla="*/ 404298 h 406275"/>
              <a:gd name="connsiteX4" fmla="*/ 8031 w 94913"/>
              <a:gd name="connsiteY4" fmla="*/ 323865 h 406275"/>
              <a:gd name="connsiteX5" fmla="*/ 60948 w 94913"/>
              <a:gd name="connsiteY5" fmla="*/ 207448 h 406275"/>
              <a:gd name="connsiteX6" fmla="*/ 84231 w 94913"/>
              <a:gd name="connsiteY6" fmla="*/ 139715 h 406275"/>
              <a:gd name="connsiteX7" fmla="*/ 94815 w 94913"/>
              <a:gd name="connsiteY7" fmla="*/ 15 h 40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913" h="406275">
                <a:moveTo>
                  <a:pt x="94815" y="15"/>
                </a:moveTo>
                <a:cubicBezTo>
                  <a:pt x="93757" y="-1396"/>
                  <a:pt x="89875" y="91031"/>
                  <a:pt x="77881" y="131248"/>
                </a:cubicBezTo>
                <a:cubicBezTo>
                  <a:pt x="65887" y="171465"/>
                  <a:pt x="35548" y="195807"/>
                  <a:pt x="22848" y="241315"/>
                </a:cubicBezTo>
                <a:cubicBezTo>
                  <a:pt x="10148" y="286823"/>
                  <a:pt x="4150" y="390540"/>
                  <a:pt x="1681" y="404298"/>
                </a:cubicBezTo>
                <a:cubicBezTo>
                  <a:pt x="-788" y="418056"/>
                  <a:pt x="-1847" y="356673"/>
                  <a:pt x="8031" y="323865"/>
                </a:cubicBezTo>
                <a:cubicBezTo>
                  <a:pt x="17909" y="291057"/>
                  <a:pt x="48248" y="238140"/>
                  <a:pt x="60948" y="207448"/>
                </a:cubicBezTo>
                <a:cubicBezTo>
                  <a:pt x="73648" y="176756"/>
                  <a:pt x="80351" y="170759"/>
                  <a:pt x="84231" y="139715"/>
                </a:cubicBezTo>
                <a:cubicBezTo>
                  <a:pt x="88111" y="108671"/>
                  <a:pt x="95873" y="1426"/>
                  <a:pt x="94815" y="1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5B2988B0-454A-45E4-AD13-6C607C732013}"/>
              </a:ext>
            </a:extLst>
          </p:cNvPr>
          <p:cNvSpPr/>
          <p:nvPr/>
        </p:nvSpPr>
        <p:spPr>
          <a:xfrm>
            <a:off x="2229370" y="4548380"/>
            <a:ext cx="141360" cy="573404"/>
          </a:xfrm>
          <a:custGeom>
            <a:avLst/>
            <a:gdLst>
              <a:gd name="connsiteX0" fmla="*/ 141297 w 141360"/>
              <a:gd name="connsiteY0" fmla="*/ 337 h 573404"/>
              <a:gd name="connsiteX1" fmla="*/ 50280 w 141360"/>
              <a:gd name="connsiteY1" fmla="*/ 190837 h 573404"/>
              <a:gd name="connsiteX2" fmla="*/ 1597 w 141360"/>
              <a:gd name="connsiteY2" fmla="*/ 561253 h 573404"/>
              <a:gd name="connsiteX3" fmla="*/ 12180 w 141360"/>
              <a:gd name="connsiteY3" fmla="*/ 461770 h 573404"/>
              <a:gd name="connsiteX4" fmla="*/ 16413 w 141360"/>
              <a:gd name="connsiteY4" fmla="*/ 241637 h 573404"/>
              <a:gd name="connsiteX5" fmla="*/ 35463 w 141360"/>
              <a:gd name="connsiteY5" fmla="*/ 146387 h 573404"/>
              <a:gd name="connsiteX6" fmla="*/ 141297 w 141360"/>
              <a:gd name="connsiteY6" fmla="*/ 337 h 57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360" h="573404">
                <a:moveTo>
                  <a:pt x="141297" y="337"/>
                </a:moveTo>
                <a:cubicBezTo>
                  <a:pt x="143766" y="7745"/>
                  <a:pt x="73563" y="97351"/>
                  <a:pt x="50280" y="190837"/>
                </a:cubicBezTo>
                <a:cubicBezTo>
                  <a:pt x="26997" y="284323"/>
                  <a:pt x="7947" y="516098"/>
                  <a:pt x="1597" y="561253"/>
                </a:cubicBezTo>
                <a:cubicBezTo>
                  <a:pt x="-4753" y="606408"/>
                  <a:pt x="9711" y="515039"/>
                  <a:pt x="12180" y="461770"/>
                </a:cubicBezTo>
                <a:cubicBezTo>
                  <a:pt x="14649" y="408501"/>
                  <a:pt x="12533" y="294201"/>
                  <a:pt x="16413" y="241637"/>
                </a:cubicBezTo>
                <a:cubicBezTo>
                  <a:pt x="20293" y="189073"/>
                  <a:pt x="19941" y="183076"/>
                  <a:pt x="35463" y="146387"/>
                </a:cubicBezTo>
                <a:cubicBezTo>
                  <a:pt x="50985" y="109698"/>
                  <a:pt x="138828" y="-7071"/>
                  <a:pt x="141297" y="33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1AD514F0-2EC6-484E-B10F-AF24CF4D3AA1}"/>
              </a:ext>
            </a:extLst>
          </p:cNvPr>
          <p:cNvSpPr/>
          <p:nvPr/>
        </p:nvSpPr>
        <p:spPr>
          <a:xfrm>
            <a:off x="2234989" y="4651979"/>
            <a:ext cx="178011" cy="504989"/>
          </a:xfrm>
          <a:custGeom>
            <a:avLst/>
            <a:gdLst>
              <a:gd name="connsiteX0" fmla="*/ 178011 w 178011"/>
              <a:gd name="connsiteY0" fmla="*/ 454 h 504989"/>
              <a:gd name="connsiteX1" fmla="*/ 67944 w 178011"/>
              <a:gd name="connsiteY1" fmla="*/ 292554 h 504989"/>
              <a:gd name="connsiteX2" fmla="*/ 19261 w 178011"/>
              <a:gd name="connsiteY2" fmla="*/ 444954 h 504989"/>
              <a:gd name="connsiteX3" fmla="*/ 211 w 178011"/>
              <a:gd name="connsiteY3" fmla="*/ 504221 h 504989"/>
              <a:gd name="connsiteX4" fmla="*/ 29844 w 178011"/>
              <a:gd name="connsiteY4" fmla="*/ 408971 h 504989"/>
              <a:gd name="connsiteX5" fmla="*/ 67944 w 178011"/>
              <a:gd name="connsiteY5" fmla="*/ 229054 h 504989"/>
              <a:gd name="connsiteX6" fmla="*/ 178011 w 178011"/>
              <a:gd name="connsiteY6" fmla="*/ 454 h 50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011" h="504989">
                <a:moveTo>
                  <a:pt x="178011" y="454"/>
                </a:moveTo>
                <a:cubicBezTo>
                  <a:pt x="178011" y="11037"/>
                  <a:pt x="94402" y="218471"/>
                  <a:pt x="67944" y="292554"/>
                </a:cubicBezTo>
                <a:cubicBezTo>
                  <a:pt x="41486" y="366637"/>
                  <a:pt x="30550" y="409676"/>
                  <a:pt x="19261" y="444954"/>
                </a:cubicBezTo>
                <a:cubicBezTo>
                  <a:pt x="7972" y="480232"/>
                  <a:pt x="-1553" y="510218"/>
                  <a:pt x="211" y="504221"/>
                </a:cubicBezTo>
                <a:cubicBezTo>
                  <a:pt x="1975" y="498224"/>
                  <a:pt x="18555" y="454832"/>
                  <a:pt x="29844" y="408971"/>
                </a:cubicBezTo>
                <a:cubicBezTo>
                  <a:pt x="41133" y="363110"/>
                  <a:pt x="47483" y="291143"/>
                  <a:pt x="67944" y="229054"/>
                </a:cubicBezTo>
                <a:cubicBezTo>
                  <a:pt x="88405" y="166965"/>
                  <a:pt x="178011" y="-10129"/>
                  <a:pt x="178011" y="45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775C0646-0C78-4103-9056-047F9EEE7AF6}"/>
              </a:ext>
            </a:extLst>
          </p:cNvPr>
          <p:cNvSpPr/>
          <p:nvPr/>
        </p:nvSpPr>
        <p:spPr>
          <a:xfrm>
            <a:off x="1676676" y="4548108"/>
            <a:ext cx="61637" cy="164292"/>
          </a:xfrm>
          <a:custGeom>
            <a:avLst/>
            <a:gdLst>
              <a:gd name="connsiteX0" fmla="*/ 61637 w 61637"/>
              <a:gd name="connsiteY0" fmla="*/ 80 h 164292"/>
              <a:gd name="connsiteX1" fmla="*/ 2899 w 61637"/>
              <a:gd name="connsiteY1" fmla="*/ 76280 h 164292"/>
              <a:gd name="connsiteX2" fmla="*/ 20362 w 61637"/>
              <a:gd name="connsiteY2" fmla="*/ 163592 h 164292"/>
              <a:gd name="connsiteX3" fmla="*/ 6074 w 61637"/>
              <a:gd name="connsiteY3" fmla="*/ 115967 h 164292"/>
              <a:gd name="connsiteX4" fmla="*/ 2899 w 61637"/>
              <a:gd name="connsiteY4" fmla="*/ 90567 h 164292"/>
              <a:gd name="connsiteX5" fmla="*/ 61637 w 61637"/>
              <a:gd name="connsiteY5" fmla="*/ 80 h 16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37" h="164292">
                <a:moveTo>
                  <a:pt x="61637" y="80"/>
                </a:moveTo>
                <a:cubicBezTo>
                  <a:pt x="61637" y="-2301"/>
                  <a:pt x="9778" y="49028"/>
                  <a:pt x="2899" y="76280"/>
                </a:cubicBezTo>
                <a:cubicBezTo>
                  <a:pt x="-3980" y="103532"/>
                  <a:pt x="19833" y="156978"/>
                  <a:pt x="20362" y="163592"/>
                </a:cubicBezTo>
                <a:cubicBezTo>
                  <a:pt x="20891" y="170206"/>
                  <a:pt x="8984" y="128138"/>
                  <a:pt x="6074" y="115967"/>
                </a:cubicBezTo>
                <a:cubicBezTo>
                  <a:pt x="3163" y="103796"/>
                  <a:pt x="-3980" y="103002"/>
                  <a:pt x="2899" y="90567"/>
                </a:cubicBezTo>
                <a:cubicBezTo>
                  <a:pt x="9778" y="78132"/>
                  <a:pt x="61637" y="2461"/>
                  <a:pt x="61637" y="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4037B31B-C6DB-4A54-AC30-A8E68D2737A8}"/>
              </a:ext>
            </a:extLst>
          </p:cNvPr>
          <p:cNvSpPr/>
          <p:nvPr/>
        </p:nvSpPr>
        <p:spPr>
          <a:xfrm>
            <a:off x="1542499" y="4694607"/>
            <a:ext cx="156218" cy="476115"/>
          </a:xfrm>
          <a:custGeom>
            <a:avLst/>
            <a:gdLst>
              <a:gd name="connsiteX0" fmla="*/ 156126 w 156218"/>
              <a:gd name="connsiteY0" fmla="*/ 1218 h 476115"/>
              <a:gd name="connsiteX1" fmla="*/ 98976 w 156218"/>
              <a:gd name="connsiteY1" fmla="*/ 79006 h 476115"/>
              <a:gd name="connsiteX2" fmla="*/ 65639 w 156218"/>
              <a:gd name="connsiteY2" fmla="*/ 201243 h 476115"/>
              <a:gd name="connsiteX3" fmla="*/ 551 w 156218"/>
              <a:gd name="connsiteY3" fmla="*/ 469531 h 476115"/>
              <a:gd name="connsiteX4" fmla="*/ 37064 w 156218"/>
              <a:gd name="connsiteY4" fmla="*/ 372693 h 476115"/>
              <a:gd name="connsiteX5" fmla="*/ 84689 w 156218"/>
              <a:gd name="connsiteY5" fmla="*/ 139331 h 476115"/>
              <a:gd name="connsiteX6" fmla="*/ 156126 w 156218"/>
              <a:gd name="connsiteY6" fmla="*/ 1218 h 47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218" h="476115">
                <a:moveTo>
                  <a:pt x="156126" y="1218"/>
                </a:moveTo>
                <a:cubicBezTo>
                  <a:pt x="158507" y="-8836"/>
                  <a:pt x="114057" y="45669"/>
                  <a:pt x="98976" y="79006"/>
                </a:cubicBezTo>
                <a:cubicBezTo>
                  <a:pt x="83895" y="112343"/>
                  <a:pt x="82043" y="136156"/>
                  <a:pt x="65639" y="201243"/>
                </a:cubicBezTo>
                <a:cubicBezTo>
                  <a:pt x="49235" y="266330"/>
                  <a:pt x="5313" y="440956"/>
                  <a:pt x="551" y="469531"/>
                </a:cubicBezTo>
                <a:cubicBezTo>
                  <a:pt x="-4211" y="498106"/>
                  <a:pt x="23041" y="427726"/>
                  <a:pt x="37064" y="372693"/>
                </a:cubicBezTo>
                <a:cubicBezTo>
                  <a:pt x="51087" y="317660"/>
                  <a:pt x="66697" y="196481"/>
                  <a:pt x="84689" y="139331"/>
                </a:cubicBezTo>
                <a:cubicBezTo>
                  <a:pt x="102681" y="82181"/>
                  <a:pt x="153745" y="11272"/>
                  <a:pt x="156126" y="12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9BDEB9E1-C49A-4DA1-BB6C-1DDC78FD7F2F}"/>
              </a:ext>
            </a:extLst>
          </p:cNvPr>
          <p:cNvSpPr/>
          <p:nvPr/>
        </p:nvSpPr>
        <p:spPr>
          <a:xfrm>
            <a:off x="1614349" y="4755689"/>
            <a:ext cx="61709" cy="367355"/>
          </a:xfrm>
          <a:custGeom>
            <a:avLst/>
            <a:gdLst>
              <a:gd name="connsiteX0" fmla="*/ 57289 w 61709"/>
              <a:gd name="connsiteY0" fmla="*/ 461 h 367355"/>
              <a:gd name="connsiteX1" fmla="*/ 57289 w 61709"/>
              <a:gd name="connsiteY1" fmla="*/ 78249 h 367355"/>
              <a:gd name="connsiteX2" fmla="*/ 30301 w 61709"/>
              <a:gd name="connsiteY2" fmla="*/ 108411 h 367355"/>
              <a:gd name="connsiteX3" fmla="*/ 31889 w 61709"/>
              <a:gd name="connsiteY3" fmla="*/ 195724 h 367355"/>
              <a:gd name="connsiteX4" fmla="*/ 17601 w 61709"/>
              <a:gd name="connsiteY4" fmla="*/ 238586 h 367355"/>
              <a:gd name="connsiteX5" fmla="*/ 30301 w 61709"/>
              <a:gd name="connsiteY5" fmla="*/ 365586 h 367355"/>
              <a:gd name="connsiteX6" fmla="*/ 17601 w 61709"/>
              <a:gd name="connsiteY6" fmla="*/ 306849 h 367355"/>
              <a:gd name="connsiteX7" fmla="*/ 139 w 61709"/>
              <a:gd name="connsiteY7" fmla="*/ 222711 h 367355"/>
              <a:gd name="connsiteX8" fmla="*/ 9664 w 61709"/>
              <a:gd name="connsiteY8" fmla="*/ 168736 h 367355"/>
              <a:gd name="connsiteX9" fmla="*/ 14426 w 61709"/>
              <a:gd name="connsiteY9" fmla="*/ 117936 h 367355"/>
              <a:gd name="connsiteX10" fmla="*/ 57289 w 61709"/>
              <a:gd name="connsiteY10" fmla="*/ 461 h 36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" h="367355">
                <a:moveTo>
                  <a:pt x="57289" y="461"/>
                </a:moveTo>
                <a:cubicBezTo>
                  <a:pt x="64433" y="-6153"/>
                  <a:pt x="61787" y="60257"/>
                  <a:pt x="57289" y="78249"/>
                </a:cubicBezTo>
                <a:cubicBezTo>
                  <a:pt x="52791" y="96241"/>
                  <a:pt x="34534" y="88832"/>
                  <a:pt x="30301" y="108411"/>
                </a:cubicBezTo>
                <a:cubicBezTo>
                  <a:pt x="26068" y="127990"/>
                  <a:pt x="34006" y="174028"/>
                  <a:pt x="31889" y="195724"/>
                </a:cubicBezTo>
                <a:cubicBezTo>
                  <a:pt x="29772" y="217420"/>
                  <a:pt x="17866" y="210276"/>
                  <a:pt x="17601" y="238586"/>
                </a:cubicBezTo>
                <a:cubicBezTo>
                  <a:pt x="17336" y="266896"/>
                  <a:pt x="30301" y="354209"/>
                  <a:pt x="30301" y="365586"/>
                </a:cubicBezTo>
                <a:cubicBezTo>
                  <a:pt x="30301" y="376963"/>
                  <a:pt x="22628" y="330661"/>
                  <a:pt x="17601" y="306849"/>
                </a:cubicBezTo>
                <a:cubicBezTo>
                  <a:pt x="12574" y="283037"/>
                  <a:pt x="1462" y="245730"/>
                  <a:pt x="139" y="222711"/>
                </a:cubicBezTo>
                <a:cubicBezTo>
                  <a:pt x="-1184" y="199692"/>
                  <a:pt x="7283" y="186198"/>
                  <a:pt x="9664" y="168736"/>
                </a:cubicBezTo>
                <a:cubicBezTo>
                  <a:pt x="12045" y="151274"/>
                  <a:pt x="8341" y="143071"/>
                  <a:pt x="14426" y="117936"/>
                </a:cubicBezTo>
                <a:cubicBezTo>
                  <a:pt x="20511" y="92801"/>
                  <a:pt x="50145" y="7075"/>
                  <a:pt x="57289" y="46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24C51FD9-5478-4C16-A2E3-B703044085E8}"/>
              </a:ext>
            </a:extLst>
          </p:cNvPr>
          <p:cNvSpPr/>
          <p:nvPr/>
        </p:nvSpPr>
        <p:spPr>
          <a:xfrm>
            <a:off x="1495036" y="5165713"/>
            <a:ext cx="52886" cy="259772"/>
          </a:xfrm>
          <a:custGeom>
            <a:avLst/>
            <a:gdLst>
              <a:gd name="connsiteX0" fmla="*/ 52777 w 52886"/>
              <a:gd name="connsiteY0" fmla="*/ 12 h 259772"/>
              <a:gd name="connsiteX1" fmla="*/ 14677 w 52886"/>
              <a:gd name="connsiteY1" fmla="*/ 106375 h 259772"/>
              <a:gd name="connsiteX2" fmla="*/ 32139 w 52886"/>
              <a:gd name="connsiteY2" fmla="*/ 257187 h 259772"/>
              <a:gd name="connsiteX3" fmla="*/ 25789 w 52886"/>
              <a:gd name="connsiteY3" fmla="*/ 195275 h 259772"/>
              <a:gd name="connsiteX4" fmla="*/ 389 w 52886"/>
              <a:gd name="connsiteY4" fmla="*/ 112725 h 259772"/>
              <a:gd name="connsiteX5" fmla="*/ 52777 w 52886"/>
              <a:gd name="connsiteY5" fmla="*/ 12 h 25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86" h="259772">
                <a:moveTo>
                  <a:pt x="52777" y="12"/>
                </a:moveTo>
                <a:cubicBezTo>
                  <a:pt x="55158" y="-1046"/>
                  <a:pt x="18117" y="63513"/>
                  <a:pt x="14677" y="106375"/>
                </a:cubicBezTo>
                <a:cubicBezTo>
                  <a:pt x="11237" y="149237"/>
                  <a:pt x="30287" y="242370"/>
                  <a:pt x="32139" y="257187"/>
                </a:cubicBezTo>
                <a:cubicBezTo>
                  <a:pt x="33991" y="272004"/>
                  <a:pt x="31081" y="219352"/>
                  <a:pt x="25789" y="195275"/>
                </a:cubicBezTo>
                <a:cubicBezTo>
                  <a:pt x="20497" y="171198"/>
                  <a:pt x="-3315" y="145004"/>
                  <a:pt x="389" y="112725"/>
                </a:cubicBezTo>
                <a:cubicBezTo>
                  <a:pt x="4093" y="80446"/>
                  <a:pt x="50396" y="1070"/>
                  <a:pt x="52777" y="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5EBECC28-2E3B-425D-B8C1-AE99704889E8}"/>
              </a:ext>
            </a:extLst>
          </p:cNvPr>
          <p:cNvSpPr/>
          <p:nvPr/>
        </p:nvSpPr>
        <p:spPr>
          <a:xfrm>
            <a:off x="1477041" y="5378393"/>
            <a:ext cx="177282" cy="215247"/>
          </a:xfrm>
          <a:custGeom>
            <a:avLst/>
            <a:gdLst>
              <a:gd name="connsiteX0" fmla="*/ 31084 w 177282"/>
              <a:gd name="connsiteY0" fmla="*/ 57 h 215247"/>
              <a:gd name="connsiteX1" fmla="*/ 4097 w 177282"/>
              <a:gd name="connsiteY1" fmla="*/ 177857 h 215247"/>
              <a:gd name="connsiteX2" fmla="*/ 4097 w 177282"/>
              <a:gd name="connsiteY2" fmla="*/ 212782 h 215247"/>
              <a:gd name="connsiteX3" fmla="*/ 42197 w 177282"/>
              <a:gd name="connsiteY3" fmla="*/ 184207 h 215247"/>
              <a:gd name="connsiteX4" fmla="*/ 177134 w 177282"/>
              <a:gd name="connsiteY4" fmla="*/ 120707 h 215247"/>
              <a:gd name="connsiteX5" fmla="*/ 13622 w 177282"/>
              <a:gd name="connsiteY5" fmla="*/ 214370 h 215247"/>
              <a:gd name="connsiteX6" fmla="*/ 23147 w 177282"/>
              <a:gd name="connsiteY6" fmla="*/ 158807 h 215247"/>
              <a:gd name="connsiteX7" fmla="*/ 31084 w 177282"/>
              <a:gd name="connsiteY7" fmla="*/ 57 h 21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282" h="215247">
                <a:moveTo>
                  <a:pt x="31084" y="57"/>
                </a:moveTo>
                <a:cubicBezTo>
                  <a:pt x="27909" y="3232"/>
                  <a:pt x="8595" y="142403"/>
                  <a:pt x="4097" y="177857"/>
                </a:cubicBezTo>
                <a:cubicBezTo>
                  <a:pt x="-401" y="213311"/>
                  <a:pt x="-2253" y="211724"/>
                  <a:pt x="4097" y="212782"/>
                </a:cubicBezTo>
                <a:cubicBezTo>
                  <a:pt x="10447" y="213840"/>
                  <a:pt x="13358" y="199553"/>
                  <a:pt x="42197" y="184207"/>
                </a:cubicBezTo>
                <a:cubicBezTo>
                  <a:pt x="71036" y="168861"/>
                  <a:pt x="181896" y="115680"/>
                  <a:pt x="177134" y="120707"/>
                </a:cubicBezTo>
                <a:cubicBezTo>
                  <a:pt x="172372" y="125734"/>
                  <a:pt x="39286" y="208020"/>
                  <a:pt x="13622" y="214370"/>
                </a:cubicBezTo>
                <a:cubicBezTo>
                  <a:pt x="-12042" y="220720"/>
                  <a:pt x="19178" y="191615"/>
                  <a:pt x="23147" y="158807"/>
                </a:cubicBezTo>
                <a:cubicBezTo>
                  <a:pt x="27116" y="125999"/>
                  <a:pt x="34259" y="-3118"/>
                  <a:pt x="31084" y="5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650D0A71-19CF-40C4-98BD-994DD0668B33}"/>
              </a:ext>
            </a:extLst>
          </p:cNvPr>
          <p:cNvSpPr/>
          <p:nvPr/>
        </p:nvSpPr>
        <p:spPr>
          <a:xfrm>
            <a:off x="1464769" y="5347512"/>
            <a:ext cx="30715" cy="285810"/>
          </a:xfrm>
          <a:custGeom>
            <a:avLst/>
            <a:gdLst>
              <a:gd name="connsiteX0" fmla="*/ 30656 w 30715"/>
              <a:gd name="connsiteY0" fmla="*/ 776 h 285810"/>
              <a:gd name="connsiteX1" fmla="*/ 8431 w 30715"/>
              <a:gd name="connsiteY1" fmla="*/ 153176 h 285810"/>
              <a:gd name="connsiteX2" fmla="*/ 16369 w 30715"/>
              <a:gd name="connsiteY2" fmla="*/ 283351 h 285810"/>
              <a:gd name="connsiteX3" fmla="*/ 494 w 30715"/>
              <a:gd name="connsiteY3" fmla="*/ 221438 h 285810"/>
              <a:gd name="connsiteX4" fmla="*/ 30656 w 30715"/>
              <a:gd name="connsiteY4" fmla="*/ 776 h 28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15" h="285810">
                <a:moveTo>
                  <a:pt x="30656" y="776"/>
                </a:moveTo>
                <a:cubicBezTo>
                  <a:pt x="31979" y="-10601"/>
                  <a:pt x="10812" y="106080"/>
                  <a:pt x="8431" y="153176"/>
                </a:cubicBezTo>
                <a:cubicBezTo>
                  <a:pt x="6050" y="200272"/>
                  <a:pt x="17692" y="271974"/>
                  <a:pt x="16369" y="283351"/>
                </a:cubicBezTo>
                <a:cubicBezTo>
                  <a:pt x="15046" y="294728"/>
                  <a:pt x="-3210" y="265359"/>
                  <a:pt x="494" y="221438"/>
                </a:cubicBezTo>
                <a:cubicBezTo>
                  <a:pt x="4198" y="177517"/>
                  <a:pt x="29333" y="12153"/>
                  <a:pt x="30656" y="77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78014931-6E03-408E-9526-F70BE6AA9167}"/>
              </a:ext>
            </a:extLst>
          </p:cNvPr>
          <p:cNvSpPr/>
          <p:nvPr/>
        </p:nvSpPr>
        <p:spPr>
          <a:xfrm>
            <a:off x="1452840" y="5740345"/>
            <a:ext cx="179936" cy="232923"/>
          </a:xfrm>
          <a:custGeom>
            <a:avLst/>
            <a:gdLst>
              <a:gd name="connsiteX0" fmla="*/ 2898 w 179936"/>
              <a:gd name="connsiteY0" fmla="*/ 55 h 232923"/>
              <a:gd name="connsiteX1" fmla="*/ 2898 w 179936"/>
              <a:gd name="connsiteY1" fmla="*/ 115943 h 232923"/>
              <a:gd name="connsiteX2" fmla="*/ 29885 w 179936"/>
              <a:gd name="connsiteY2" fmla="*/ 157218 h 232923"/>
              <a:gd name="connsiteX3" fmla="*/ 179110 w 179936"/>
              <a:gd name="connsiteY3" fmla="*/ 231830 h 232923"/>
              <a:gd name="connsiteX4" fmla="*/ 87035 w 179936"/>
              <a:gd name="connsiteY4" fmla="*/ 196905 h 232923"/>
              <a:gd name="connsiteX5" fmla="*/ 21948 w 179936"/>
              <a:gd name="connsiteY5" fmla="*/ 131818 h 232923"/>
              <a:gd name="connsiteX6" fmla="*/ 2898 w 179936"/>
              <a:gd name="connsiteY6" fmla="*/ 55 h 23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936" h="232923">
                <a:moveTo>
                  <a:pt x="2898" y="55"/>
                </a:moveTo>
                <a:cubicBezTo>
                  <a:pt x="-277" y="-2591"/>
                  <a:pt x="-1600" y="89749"/>
                  <a:pt x="2898" y="115943"/>
                </a:cubicBezTo>
                <a:cubicBezTo>
                  <a:pt x="7396" y="142137"/>
                  <a:pt x="516" y="137904"/>
                  <a:pt x="29885" y="157218"/>
                </a:cubicBezTo>
                <a:cubicBezTo>
                  <a:pt x="59254" y="176532"/>
                  <a:pt x="169585" y="225216"/>
                  <a:pt x="179110" y="231830"/>
                </a:cubicBezTo>
                <a:cubicBezTo>
                  <a:pt x="188635" y="238444"/>
                  <a:pt x="113229" y="213574"/>
                  <a:pt x="87035" y="196905"/>
                </a:cubicBezTo>
                <a:cubicBezTo>
                  <a:pt x="60841" y="180236"/>
                  <a:pt x="35971" y="161716"/>
                  <a:pt x="21948" y="131818"/>
                </a:cubicBezTo>
                <a:cubicBezTo>
                  <a:pt x="7925" y="101920"/>
                  <a:pt x="6073" y="2701"/>
                  <a:pt x="2898" y="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7A6C6557-66EC-4E7C-BF82-23F7FF1D1BFB}"/>
              </a:ext>
            </a:extLst>
          </p:cNvPr>
          <p:cNvSpPr/>
          <p:nvPr/>
        </p:nvSpPr>
        <p:spPr>
          <a:xfrm>
            <a:off x="1639132" y="5966242"/>
            <a:ext cx="580106" cy="63471"/>
          </a:xfrm>
          <a:custGeom>
            <a:avLst/>
            <a:gdLst>
              <a:gd name="connsiteX0" fmla="*/ 756 w 580106"/>
              <a:gd name="connsiteY0" fmla="*/ 13871 h 63471"/>
              <a:gd name="connsiteX1" fmla="*/ 259518 w 580106"/>
              <a:gd name="connsiteY1" fmla="*/ 15458 h 63471"/>
              <a:gd name="connsiteX2" fmla="*/ 572256 w 580106"/>
              <a:gd name="connsiteY2" fmla="*/ 63083 h 63471"/>
              <a:gd name="connsiteX3" fmla="*/ 492881 w 580106"/>
              <a:gd name="connsiteY3" fmla="*/ 39271 h 63471"/>
              <a:gd name="connsiteX4" fmla="*/ 342068 w 580106"/>
              <a:gd name="connsiteY4" fmla="*/ 1171 h 63471"/>
              <a:gd name="connsiteX5" fmla="*/ 756 w 580106"/>
              <a:gd name="connsiteY5" fmla="*/ 13871 h 6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106" h="63471">
                <a:moveTo>
                  <a:pt x="756" y="13871"/>
                </a:moveTo>
                <a:cubicBezTo>
                  <a:pt x="-13002" y="16252"/>
                  <a:pt x="164268" y="7256"/>
                  <a:pt x="259518" y="15458"/>
                </a:cubicBezTo>
                <a:cubicBezTo>
                  <a:pt x="354768" y="23660"/>
                  <a:pt x="533362" y="59114"/>
                  <a:pt x="572256" y="63083"/>
                </a:cubicBezTo>
                <a:cubicBezTo>
                  <a:pt x="611150" y="67052"/>
                  <a:pt x="492881" y="39271"/>
                  <a:pt x="492881" y="39271"/>
                </a:cubicBezTo>
                <a:cubicBezTo>
                  <a:pt x="454516" y="28952"/>
                  <a:pt x="419591" y="6727"/>
                  <a:pt x="342068" y="1171"/>
                </a:cubicBezTo>
                <a:cubicBezTo>
                  <a:pt x="264545" y="-4385"/>
                  <a:pt x="14514" y="11490"/>
                  <a:pt x="756" y="1387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51A3BDB8-21DF-44CD-A2A8-C60E067DCD00}"/>
              </a:ext>
            </a:extLst>
          </p:cNvPr>
          <p:cNvSpPr/>
          <p:nvPr/>
        </p:nvSpPr>
        <p:spPr>
          <a:xfrm>
            <a:off x="2030298" y="5208573"/>
            <a:ext cx="189107" cy="318083"/>
          </a:xfrm>
          <a:custGeom>
            <a:avLst/>
            <a:gdLst>
              <a:gd name="connsiteX0" fmla="*/ 189027 w 189107"/>
              <a:gd name="connsiteY0" fmla="*/ 15 h 318083"/>
              <a:gd name="connsiteX1" fmla="*/ 155690 w 189107"/>
              <a:gd name="connsiteY1" fmla="*/ 160352 h 318083"/>
              <a:gd name="connsiteX2" fmla="*/ 114415 w 189107"/>
              <a:gd name="connsiteY2" fmla="*/ 234965 h 318083"/>
              <a:gd name="connsiteX3" fmla="*/ 115 w 189107"/>
              <a:gd name="connsiteY3" fmla="*/ 317515 h 318083"/>
              <a:gd name="connsiteX4" fmla="*/ 93777 w 189107"/>
              <a:gd name="connsiteY4" fmla="*/ 269890 h 318083"/>
              <a:gd name="connsiteX5" fmla="*/ 135052 w 189107"/>
              <a:gd name="connsiteY5" fmla="*/ 239727 h 318083"/>
              <a:gd name="connsiteX6" fmla="*/ 163627 w 189107"/>
              <a:gd name="connsiteY6" fmla="*/ 169877 h 318083"/>
              <a:gd name="connsiteX7" fmla="*/ 189027 w 189107"/>
              <a:gd name="connsiteY7" fmla="*/ 15 h 31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107" h="318083">
                <a:moveTo>
                  <a:pt x="189027" y="15"/>
                </a:moveTo>
                <a:cubicBezTo>
                  <a:pt x="187704" y="-1572"/>
                  <a:pt x="168125" y="121194"/>
                  <a:pt x="155690" y="160352"/>
                </a:cubicBezTo>
                <a:cubicBezTo>
                  <a:pt x="143255" y="199510"/>
                  <a:pt x="140344" y="208771"/>
                  <a:pt x="114415" y="234965"/>
                </a:cubicBezTo>
                <a:cubicBezTo>
                  <a:pt x="88486" y="261159"/>
                  <a:pt x="3555" y="311694"/>
                  <a:pt x="115" y="317515"/>
                </a:cubicBezTo>
                <a:cubicBezTo>
                  <a:pt x="-3325" y="323336"/>
                  <a:pt x="71288" y="282855"/>
                  <a:pt x="93777" y="269890"/>
                </a:cubicBezTo>
                <a:cubicBezTo>
                  <a:pt x="116266" y="256925"/>
                  <a:pt x="123410" y="256396"/>
                  <a:pt x="135052" y="239727"/>
                </a:cubicBezTo>
                <a:cubicBezTo>
                  <a:pt x="146694" y="223058"/>
                  <a:pt x="152250" y="206654"/>
                  <a:pt x="163627" y="169877"/>
                </a:cubicBezTo>
                <a:cubicBezTo>
                  <a:pt x="175004" y="133100"/>
                  <a:pt x="190350" y="1602"/>
                  <a:pt x="189027" y="1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374CCC6C-410B-4D7D-8E9C-19119D0D6955}"/>
              </a:ext>
            </a:extLst>
          </p:cNvPr>
          <p:cNvSpPr/>
          <p:nvPr/>
        </p:nvSpPr>
        <p:spPr>
          <a:xfrm>
            <a:off x="2119233" y="5513316"/>
            <a:ext cx="284724" cy="78779"/>
          </a:xfrm>
          <a:custGeom>
            <a:avLst/>
            <a:gdLst>
              <a:gd name="connsiteX0" fmla="*/ 80 w 284724"/>
              <a:gd name="connsiteY0" fmla="*/ 14359 h 78779"/>
              <a:gd name="connsiteX1" fmla="*/ 135017 w 284724"/>
              <a:gd name="connsiteY1" fmla="*/ 3247 h 78779"/>
              <a:gd name="connsiteX2" fmla="*/ 281067 w 284724"/>
              <a:gd name="connsiteY2" fmla="*/ 76272 h 78779"/>
              <a:gd name="connsiteX3" fmla="*/ 233442 w 284724"/>
              <a:gd name="connsiteY3" fmla="*/ 58809 h 78779"/>
              <a:gd name="connsiteX4" fmla="*/ 154067 w 284724"/>
              <a:gd name="connsiteY4" fmla="*/ 28647 h 78779"/>
              <a:gd name="connsiteX5" fmla="*/ 80 w 284724"/>
              <a:gd name="connsiteY5" fmla="*/ 14359 h 7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24" h="78779">
                <a:moveTo>
                  <a:pt x="80" y="14359"/>
                </a:moveTo>
                <a:cubicBezTo>
                  <a:pt x="-3095" y="10126"/>
                  <a:pt x="88186" y="-7072"/>
                  <a:pt x="135017" y="3247"/>
                </a:cubicBezTo>
                <a:cubicBezTo>
                  <a:pt x="181848" y="13566"/>
                  <a:pt x="264663" y="67012"/>
                  <a:pt x="281067" y="76272"/>
                </a:cubicBezTo>
                <a:cubicBezTo>
                  <a:pt x="297471" y="85532"/>
                  <a:pt x="254609" y="66747"/>
                  <a:pt x="233442" y="58809"/>
                </a:cubicBezTo>
                <a:cubicBezTo>
                  <a:pt x="212275" y="50872"/>
                  <a:pt x="191373" y="36055"/>
                  <a:pt x="154067" y="28647"/>
                </a:cubicBezTo>
                <a:cubicBezTo>
                  <a:pt x="116761" y="21239"/>
                  <a:pt x="3255" y="18592"/>
                  <a:pt x="80" y="1435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233D7429-D9D6-4999-A984-4C4665AECD78}"/>
              </a:ext>
            </a:extLst>
          </p:cNvPr>
          <p:cNvSpPr/>
          <p:nvPr/>
        </p:nvSpPr>
        <p:spPr>
          <a:xfrm>
            <a:off x="2347051" y="5540993"/>
            <a:ext cx="326279" cy="83725"/>
          </a:xfrm>
          <a:custGeom>
            <a:avLst/>
            <a:gdLst>
              <a:gd name="connsiteX0" fmla="*/ 862 w 326279"/>
              <a:gd name="connsiteY0" fmla="*/ 20020 h 83725"/>
              <a:gd name="connsiteX1" fmla="*/ 119924 w 326279"/>
              <a:gd name="connsiteY1" fmla="*/ 2557 h 83725"/>
              <a:gd name="connsiteX2" fmla="*/ 319949 w 326279"/>
              <a:gd name="connsiteY2" fmla="*/ 80345 h 83725"/>
              <a:gd name="connsiteX3" fmla="*/ 267562 w 326279"/>
              <a:gd name="connsiteY3" fmla="*/ 66057 h 83725"/>
              <a:gd name="connsiteX4" fmla="*/ 178662 w 326279"/>
              <a:gd name="connsiteY4" fmla="*/ 32720 h 83725"/>
              <a:gd name="connsiteX5" fmla="*/ 862 w 326279"/>
              <a:gd name="connsiteY5" fmla="*/ 20020 h 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279" h="83725">
                <a:moveTo>
                  <a:pt x="862" y="20020"/>
                </a:moveTo>
                <a:cubicBezTo>
                  <a:pt x="-8928" y="14993"/>
                  <a:pt x="66743" y="-7497"/>
                  <a:pt x="119924" y="2557"/>
                </a:cubicBezTo>
                <a:cubicBezTo>
                  <a:pt x="173105" y="12611"/>
                  <a:pt x="295343" y="69762"/>
                  <a:pt x="319949" y="80345"/>
                </a:cubicBezTo>
                <a:cubicBezTo>
                  <a:pt x="344555" y="90928"/>
                  <a:pt x="291110" y="73994"/>
                  <a:pt x="267562" y="66057"/>
                </a:cubicBezTo>
                <a:cubicBezTo>
                  <a:pt x="244014" y="58120"/>
                  <a:pt x="218879" y="39070"/>
                  <a:pt x="178662" y="32720"/>
                </a:cubicBezTo>
                <a:cubicBezTo>
                  <a:pt x="138445" y="26370"/>
                  <a:pt x="10652" y="25047"/>
                  <a:pt x="862" y="200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92FAC360-5E93-40FE-9D1B-6E0C115DF5CD}"/>
              </a:ext>
            </a:extLst>
          </p:cNvPr>
          <p:cNvSpPr/>
          <p:nvPr/>
        </p:nvSpPr>
        <p:spPr>
          <a:xfrm>
            <a:off x="2265363" y="6026439"/>
            <a:ext cx="715088" cy="68243"/>
          </a:xfrm>
          <a:custGeom>
            <a:avLst/>
            <a:gdLst>
              <a:gd name="connsiteX0" fmla="*/ 0 w 715088"/>
              <a:gd name="connsiteY0" fmla="*/ 20349 h 68243"/>
              <a:gd name="connsiteX1" fmla="*/ 333375 w 715088"/>
              <a:gd name="connsiteY1" fmla="*/ 67974 h 68243"/>
              <a:gd name="connsiteX2" fmla="*/ 706437 w 715088"/>
              <a:gd name="connsiteY2" fmla="*/ 1299 h 68243"/>
              <a:gd name="connsiteX3" fmla="*/ 582612 w 715088"/>
              <a:gd name="connsiteY3" fmla="*/ 25111 h 68243"/>
              <a:gd name="connsiteX4" fmla="*/ 428625 w 715088"/>
              <a:gd name="connsiteY4" fmla="*/ 40986 h 68243"/>
              <a:gd name="connsiteX5" fmla="*/ 334962 w 715088"/>
              <a:gd name="connsiteY5" fmla="*/ 36224 h 68243"/>
              <a:gd name="connsiteX6" fmla="*/ 0 w 715088"/>
              <a:gd name="connsiteY6" fmla="*/ 20349 h 6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088" h="68243">
                <a:moveTo>
                  <a:pt x="0" y="20349"/>
                </a:moveTo>
                <a:cubicBezTo>
                  <a:pt x="107818" y="45749"/>
                  <a:pt x="215636" y="71149"/>
                  <a:pt x="333375" y="67974"/>
                </a:cubicBezTo>
                <a:cubicBezTo>
                  <a:pt x="451115" y="64799"/>
                  <a:pt x="706437" y="1299"/>
                  <a:pt x="706437" y="1299"/>
                </a:cubicBezTo>
                <a:cubicBezTo>
                  <a:pt x="747976" y="-5845"/>
                  <a:pt x="628914" y="18496"/>
                  <a:pt x="582612" y="25111"/>
                </a:cubicBezTo>
                <a:cubicBezTo>
                  <a:pt x="536310" y="31726"/>
                  <a:pt x="469900" y="39134"/>
                  <a:pt x="428625" y="40986"/>
                </a:cubicBezTo>
                <a:lnTo>
                  <a:pt x="334962" y="36224"/>
                </a:lnTo>
                <a:lnTo>
                  <a:pt x="0" y="20349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78E91F43-F1C9-49E2-9997-4C3FC77B13C6}"/>
              </a:ext>
            </a:extLst>
          </p:cNvPr>
          <p:cNvSpPr/>
          <p:nvPr/>
        </p:nvSpPr>
        <p:spPr>
          <a:xfrm>
            <a:off x="2635205" y="5543327"/>
            <a:ext cx="351566" cy="120904"/>
          </a:xfrm>
          <a:custGeom>
            <a:avLst/>
            <a:gdLst>
              <a:gd name="connsiteX0" fmla="*/ 45 w 351566"/>
              <a:gd name="connsiteY0" fmla="*/ 79598 h 120904"/>
              <a:gd name="connsiteX1" fmla="*/ 152445 w 351566"/>
              <a:gd name="connsiteY1" fmla="*/ 17686 h 120904"/>
              <a:gd name="connsiteX2" fmla="*/ 244520 w 351566"/>
              <a:gd name="connsiteY2" fmla="*/ 57373 h 120904"/>
              <a:gd name="connsiteX3" fmla="*/ 350883 w 351566"/>
              <a:gd name="connsiteY3" fmla="*/ 119286 h 120904"/>
              <a:gd name="connsiteX4" fmla="*/ 284208 w 351566"/>
              <a:gd name="connsiteY4" fmla="*/ 93886 h 120904"/>
              <a:gd name="connsiteX5" fmla="*/ 168320 w 351566"/>
              <a:gd name="connsiteY5" fmla="*/ 223 h 120904"/>
              <a:gd name="connsiteX6" fmla="*/ 45 w 351566"/>
              <a:gd name="connsiteY6" fmla="*/ 79598 h 12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566" h="120904">
                <a:moveTo>
                  <a:pt x="45" y="79598"/>
                </a:moveTo>
                <a:cubicBezTo>
                  <a:pt x="-2601" y="82508"/>
                  <a:pt x="111699" y="21390"/>
                  <a:pt x="152445" y="17686"/>
                </a:cubicBezTo>
                <a:cubicBezTo>
                  <a:pt x="193191" y="13982"/>
                  <a:pt x="211447" y="40440"/>
                  <a:pt x="244520" y="57373"/>
                </a:cubicBezTo>
                <a:cubicBezTo>
                  <a:pt x="277593" y="74306"/>
                  <a:pt x="344268" y="113201"/>
                  <a:pt x="350883" y="119286"/>
                </a:cubicBezTo>
                <a:cubicBezTo>
                  <a:pt x="357498" y="125371"/>
                  <a:pt x="314635" y="113730"/>
                  <a:pt x="284208" y="93886"/>
                </a:cubicBezTo>
                <a:cubicBezTo>
                  <a:pt x="253781" y="74042"/>
                  <a:pt x="211447" y="5250"/>
                  <a:pt x="168320" y="223"/>
                </a:cubicBezTo>
                <a:cubicBezTo>
                  <a:pt x="125193" y="-4804"/>
                  <a:pt x="2691" y="76688"/>
                  <a:pt x="45" y="7959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89FD1190-FC6F-4AF6-9E25-FD6531939A2E}"/>
              </a:ext>
            </a:extLst>
          </p:cNvPr>
          <p:cNvSpPr/>
          <p:nvPr/>
        </p:nvSpPr>
        <p:spPr>
          <a:xfrm>
            <a:off x="2952680" y="5565366"/>
            <a:ext cx="331286" cy="73502"/>
          </a:xfrm>
          <a:custGeom>
            <a:avLst/>
            <a:gdLst>
              <a:gd name="connsiteX0" fmla="*/ 70 w 331286"/>
              <a:gd name="connsiteY0" fmla="*/ 73434 h 73502"/>
              <a:gd name="connsiteX1" fmla="*/ 147708 w 331286"/>
              <a:gd name="connsiteY1" fmla="*/ 8347 h 73502"/>
              <a:gd name="connsiteX2" fmla="*/ 225495 w 331286"/>
              <a:gd name="connsiteY2" fmla="*/ 5172 h 73502"/>
              <a:gd name="connsiteX3" fmla="*/ 330270 w 331286"/>
              <a:gd name="connsiteY3" fmla="*/ 48034 h 73502"/>
              <a:gd name="connsiteX4" fmla="*/ 269945 w 331286"/>
              <a:gd name="connsiteY4" fmla="*/ 27397 h 73502"/>
              <a:gd name="connsiteX5" fmla="*/ 130245 w 331286"/>
              <a:gd name="connsiteY5" fmla="*/ 21047 h 73502"/>
              <a:gd name="connsiteX6" fmla="*/ 70 w 331286"/>
              <a:gd name="connsiteY6" fmla="*/ 73434 h 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286" h="73502">
                <a:moveTo>
                  <a:pt x="70" y="73434"/>
                </a:moveTo>
                <a:cubicBezTo>
                  <a:pt x="2980" y="71317"/>
                  <a:pt x="110137" y="19724"/>
                  <a:pt x="147708" y="8347"/>
                </a:cubicBezTo>
                <a:cubicBezTo>
                  <a:pt x="185279" y="-3030"/>
                  <a:pt x="195068" y="-1443"/>
                  <a:pt x="225495" y="5172"/>
                </a:cubicBezTo>
                <a:cubicBezTo>
                  <a:pt x="255922" y="11787"/>
                  <a:pt x="322862" y="44330"/>
                  <a:pt x="330270" y="48034"/>
                </a:cubicBezTo>
                <a:cubicBezTo>
                  <a:pt x="337678" y="51738"/>
                  <a:pt x="303283" y="31895"/>
                  <a:pt x="269945" y="27397"/>
                </a:cubicBezTo>
                <a:cubicBezTo>
                  <a:pt x="236608" y="22899"/>
                  <a:pt x="174960" y="14168"/>
                  <a:pt x="130245" y="21047"/>
                </a:cubicBezTo>
                <a:cubicBezTo>
                  <a:pt x="85531" y="27926"/>
                  <a:pt x="-2840" y="75551"/>
                  <a:pt x="70" y="734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BD5767B0-9DCB-47E7-A08C-F761AB36A1A0}"/>
              </a:ext>
            </a:extLst>
          </p:cNvPr>
          <p:cNvSpPr/>
          <p:nvPr/>
        </p:nvSpPr>
        <p:spPr>
          <a:xfrm>
            <a:off x="3393942" y="5580063"/>
            <a:ext cx="49232" cy="451552"/>
          </a:xfrm>
          <a:custGeom>
            <a:avLst/>
            <a:gdLst>
              <a:gd name="connsiteX0" fmla="*/ 133 w 49232"/>
              <a:gd name="connsiteY0" fmla="*/ 0 h 451552"/>
              <a:gd name="connsiteX1" fmla="*/ 47758 w 49232"/>
              <a:gd name="connsiteY1" fmla="*/ 142875 h 451552"/>
              <a:gd name="connsiteX2" fmla="*/ 36646 w 49232"/>
              <a:gd name="connsiteY2" fmla="*/ 438150 h 451552"/>
              <a:gd name="connsiteX3" fmla="*/ 31883 w 49232"/>
              <a:gd name="connsiteY3" fmla="*/ 387350 h 451552"/>
              <a:gd name="connsiteX4" fmla="*/ 35058 w 49232"/>
              <a:gd name="connsiteY4" fmla="*/ 263525 h 451552"/>
              <a:gd name="connsiteX5" fmla="*/ 33471 w 49232"/>
              <a:gd name="connsiteY5" fmla="*/ 142875 h 451552"/>
              <a:gd name="connsiteX6" fmla="*/ 133 w 49232"/>
              <a:gd name="connsiteY6" fmla="*/ 0 h 45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32" h="451552">
                <a:moveTo>
                  <a:pt x="133" y="0"/>
                </a:moveTo>
                <a:cubicBezTo>
                  <a:pt x="2514" y="0"/>
                  <a:pt x="41673" y="69850"/>
                  <a:pt x="47758" y="142875"/>
                </a:cubicBezTo>
                <a:cubicBezTo>
                  <a:pt x="53843" y="215900"/>
                  <a:pt x="39292" y="397404"/>
                  <a:pt x="36646" y="438150"/>
                </a:cubicBezTo>
                <a:cubicBezTo>
                  <a:pt x="34000" y="478896"/>
                  <a:pt x="32148" y="416454"/>
                  <a:pt x="31883" y="387350"/>
                </a:cubicBezTo>
                <a:cubicBezTo>
                  <a:pt x="31618" y="358246"/>
                  <a:pt x="34793" y="304271"/>
                  <a:pt x="35058" y="263525"/>
                </a:cubicBezTo>
                <a:cubicBezTo>
                  <a:pt x="35323" y="222779"/>
                  <a:pt x="39027" y="182033"/>
                  <a:pt x="33471" y="142875"/>
                </a:cubicBezTo>
                <a:cubicBezTo>
                  <a:pt x="27915" y="103717"/>
                  <a:pt x="-2248" y="0"/>
                  <a:pt x="133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1AF6210A-C34C-471C-A9BA-EB75496CCFAF}"/>
              </a:ext>
            </a:extLst>
          </p:cNvPr>
          <p:cNvSpPr/>
          <p:nvPr/>
        </p:nvSpPr>
        <p:spPr>
          <a:xfrm>
            <a:off x="3241645" y="5581475"/>
            <a:ext cx="163584" cy="43568"/>
          </a:xfrm>
          <a:custGeom>
            <a:avLst/>
            <a:gdLst>
              <a:gd name="connsiteX0" fmla="*/ 30 w 163584"/>
              <a:gd name="connsiteY0" fmla="*/ 9700 h 43568"/>
              <a:gd name="connsiteX1" fmla="*/ 87343 w 163584"/>
              <a:gd name="connsiteY1" fmla="*/ 27163 h 43568"/>
              <a:gd name="connsiteX2" fmla="*/ 163543 w 163584"/>
              <a:gd name="connsiteY2" fmla="*/ 175 h 43568"/>
              <a:gd name="connsiteX3" fmla="*/ 96868 w 163584"/>
              <a:gd name="connsiteY3" fmla="*/ 43038 h 43568"/>
              <a:gd name="connsiteX4" fmla="*/ 30 w 163584"/>
              <a:gd name="connsiteY4" fmla="*/ 9700 h 4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84" h="43568">
                <a:moveTo>
                  <a:pt x="30" y="9700"/>
                </a:moveTo>
                <a:cubicBezTo>
                  <a:pt x="-1558" y="7054"/>
                  <a:pt x="60091" y="28750"/>
                  <a:pt x="87343" y="27163"/>
                </a:cubicBezTo>
                <a:cubicBezTo>
                  <a:pt x="114595" y="25576"/>
                  <a:pt x="161956" y="-2471"/>
                  <a:pt x="163543" y="175"/>
                </a:cubicBezTo>
                <a:cubicBezTo>
                  <a:pt x="165131" y="2821"/>
                  <a:pt x="120681" y="37746"/>
                  <a:pt x="96868" y="43038"/>
                </a:cubicBezTo>
                <a:cubicBezTo>
                  <a:pt x="73055" y="48330"/>
                  <a:pt x="1618" y="12346"/>
                  <a:pt x="30" y="97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27730648-FB99-4BBB-B4E8-A4E997317ABF}"/>
              </a:ext>
            </a:extLst>
          </p:cNvPr>
          <p:cNvSpPr/>
          <p:nvPr/>
        </p:nvSpPr>
        <p:spPr>
          <a:xfrm>
            <a:off x="2938423" y="6014955"/>
            <a:ext cx="495749" cy="71586"/>
          </a:xfrm>
          <a:custGeom>
            <a:avLst/>
            <a:gdLst>
              <a:gd name="connsiteX0" fmla="*/ 40 w 495749"/>
              <a:gd name="connsiteY0" fmla="*/ 39770 h 71586"/>
              <a:gd name="connsiteX1" fmla="*/ 250865 w 495749"/>
              <a:gd name="connsiteY1" fmla="*/ 19133 h 71586"/>
              <a:gd name="connsiteX2" fmla="*/ 409615 w 495749"/>
              <a:gd name="connsiteY2" fmla="*/ 71520 h 71586"/>
              <a:gd name="connsiteX3" fmla="*/ 495340 w 495749"/>
              <a:gd name="connsiteY3" fmla="*/ 6433 h 71586"/>
              <a:gd name="connsiteX4" fmla="*/ 439777 w 495749"/>
              <a:gd name="connsiteY4" fmla="*/ 52470 h 71586"/>
              <a:gd name="connsiteX5" fmla="*/ 387390 w 495749"/>
              <a:gd name="connsiteY5" fmla="*/ 44533 h 71586"/>
              <a:gd name="connsiteX6" fmla="*/ 269915 w 495749"/>
              <a:gd name="connsiteY6" fmla="*/ 83 h 71586"/>
              <a:gd name="connsiteX7" fmla="*/ 40 w 495749"/>
              <a:gd name="connsiteY7" fmla="*/ 39770 h 7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749" h="71586">
                <a:moveTo>
                  <a:pt x="40" y="39770"/>
                </a:moveTo>
                <a:cubicBezTo>
                  <a:pt x="-3135" y="42945"/>
                  <a:pt x="182602" y="13841"/>
                  <a:pt x="250865" y="19133"/>
                </a:cubicBezTo>
                <a:cubicBezTo>
                  <a:pt x="319128" y="24425"/>
                  <a:pt x="368869" y="73637"/>
                  <a:pt x="409615" y="71520"/>
                </a:cubicBezTo>
                <a:cubicBezTo>
                  <a:pt x="450361" y="69403"/>
                  <a:pt x="490313" y="9608"/>
                  <a:pt x="495340" y="6433"/>
                </a:cubicBezTo>
                <a:cubicBezTo>
                  <a:pt x="500367" y="3258"/>
                  <a:pt x="457769" y="46120"/>
                  <a:pt x="439777" y="52470"/>
                </a:cubicBezTo>
                <a:cubicBezTo>
                  <a:pt x="421785" y="58820"/>
                  <a:pt x="415700" y="53264"/>
                  <a:pt x="387390" y="44533"/>
                </a:cubicBezTo>
                <a:cubicBezTo>
                  <a:pt x="359080" y="35802"/>
                  <a:pt x="331827" y="2200"/>
                  <a:pt x="269915" y="83"/>
                </a:cubicBezTo>
                <a:cubicBezTo>
                  <a:pt x="208003" y="-2034"/>
                  <a:pt x="3215" y="36595"/>
                  <a:pt x="40" y="397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635174CD-0D81-45A7-BA37-3D911EEFB423}"/>
              </a:ext>
            </a:extLst>
          </p:cNvPr>
          <p:cNvSpPr/>
          <p:nvPr/>
        </p:nvSpPr>
        <p:spPr>
          <a:xfrm>
            <a:off x="3867124" y="4747633"/>
            <a:ext cx="324425" cy="441317"/>
          </a:xfrm>
          <a:custGeom>
            <a:avLst/>
            <a:gdLst>
              <a:gd name="connsiteX0" fmla="*/ 26 w 324425"/>
              <a:gd name="connsiteY0" fmla="*/ 50 h 441317"/>
              <a:gd name="connsiteX1" fmla="*/ 107976 w 324425"/>
              <a:gd name="connsiteY1" fmla="*/ 118584 h 441317"/>
              <a:gd name="connsiteX2" fmla="*/ 110093 w 324425"/>
              <a:gd name="connsiteY2" fmla="*/ 194784 h 441317"/>
              <a:gd name="connsiteX3" fmla="*/ 141843 w 324425"/>
              <a:gd name="connsiteY3" fmla="*/ 258284 h 441317"/>
              <a:gd name="connsiteX4" fmla="*/ 239209 w 324425"/>
              <a:gd name="connsiteY4" fmla="*/ 323900 h 441317"/>
              <a:gd name="connsiteX5" fmla="*/ 287893 w 324425"/>
              <a:gd name="connsiteY5" fmla="*/ 387400 h 441317"/>
              <a:gd name="connsiteX6" fmla="*/ 323876 w 324425"/>
              <a:gd name="connsiteY6" fmla="*/ 440317 h 441317"/>
              <a:gd name="connsiteX7" fmla="*/ 302709 w 324425"/>
              <a:gd name="connsiteY7" fmla="*/ 414917 h 441317"/>
              <a:gd name="connsiteX8" fmla="*/ 215926 w 324425"/>
              <a:gd name="connsiteY8" fmla="*/ 330250 h 441317"/>
              <a:gd name="connsiteX9" fmla="*/ 95276 w 324425"/>
              <a:gd name="connsiteY9" fmla="*/ 203250 h 441317"/>
              <a:gd name="connsiteX10" fmla="*/ 97393 w 324425"/>
              <a:gd name="connsiteY10" fmla="*/ 133400 h 441317"/>
              <a:gd name="connsiteX11" fmla="*/ 26 w 324425"/>
              <a:gd name="connsiteY11" fmla="*/ 50 h 44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425" h="441317">
                <a:moveTo>
                  <a:pt x="26" y="50"/>
                </a:moveTo>
                <a:cubicBezTo>
                  <a:pt x="1790" y="-2419"/>
                  <a:pt x="89632" y="86128"/>
                  <a:pt x="107976" y="118584"/>
                </a:cubicBezTo>
                <a:cubicBezTo>
                  <a:pt x="126320" y="151040"/>
                  <a:pt x="104449" y="171501"/>
                  <a:pt x="110093" y="194784"/>
                </a:cubicBezTo>
                <a:cubicBezTo>
                  <a:pt x="115737" y="218067"/>
                  <a:pt x="120324" y="236765"/>
                  <a:pt x="141843" y="258284"/>
                </a:cubicBezTo>
                <a:cubicBezTo>
                  <a:pt x="163362" y="279803"/>
                  <a:pt x="214867" y="302381"/>
                  <a:pt x="239209" y="323900"/>
                </a:cubicBezTo>
                <a:cubicBezTo>
                  <a:pt x="263551" y="345419"/>
                  <a:pt x="273782" y="367997"/>
                  <a:pt x="287893" y="387400"/>
                </a:cubicBezTo>
                <a:cubicBezTo>
                  <a:pt x="302004" y="406803"/>
                  <a:pt x="321407" y="435731"/>
                  <a:pt x="323876" y="440317"/>
                </a:cubicBezTo>
                <a:cubicBezTo>
                  <a:pt x="326345" y="444903"/>
                  <a:pt x="320701" y="433261"/>
                  <a:pt x="302709" y="414917"/>
                </a:cubicBezTo>
                <a:cubicBezTo>
                  <a:pt x="284717" y="396573"/>
                  <a:pt x="215926" y="330250"/>
                  <a:pt x="215926" y="330250"/>
                </a:cubicBezTo>
                <a:cubicBezTo>
                  <a:pt x="181354" y="294972"/>
                  <a:pt x="115031" y="236058"/>
                  <a:pt x="95276" y="203250"/>
                </a:cubicBezTo>
                <a:cubicBezTo>
                  <a:pt x="75521" y="170442"/>
                  <a:pt x="110446" y="162681"/>
                  <a:pt x="97393" y="133400"/>
                </a:cubicBezTo>
                <a:cubicBezTo>
                  <a:pt x="84340" y="104120"/>
                  <a:pt x="-1738" y="2519"/>
                  <a:pt x="26" y="5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67CAD1EB-3C4A-48BD-B347-C251263CA14E}"/>
              </a:ext>
            </a:extLst>
          </p:cNvPr>
          <p:cNvSpPr/>
          <p:nvPr/>
        </p:nvSpPr>
        <p:spPr>
          <a:xfrm>
            <a:off x="4210403" y="5262553"/>
            <a:ext cx="73414" cy="180685"/>
          </a:xfrm>
          <a:custGeom>
            <a:avLst/>
            <a:gdLst>
              <a:gd name="connsiteX0" fmla="*/ 15522 w 73414"/>
              <a:gd name="connsiteY0" fmla="*/ 10 h 180685"/>
              <a:gd name="connsiteX1" fmla="*/ 13935 w 73414"/>
              <a:gd name="connsiteY1" fmla="*/ 73035 h 180685"/>
              <a:gd name="connsiteX2" fmla="*/ 72672 w 73414"/>
              <a:gd name="connsiteY2" fmla="*/ 179397 h 180685"/>
              <a:gd name="connsiteX3" fmla="*/ 44097 w 73414"/>
              <a:gd name="connsiteY3" fmla="*/ 128597 h 180685"/>
              <a:gd name="connsiteX4" fmla="*/ 1235 w 73414"/>
              <a:gd name="connsiteY4" fmla="*/ 77797 h 180685"/>
              <a:gd name="connsiteX5" fmla="*/ 15522 w 73414"/>
              <a:gd name="connsiteY5" fmla="*/ 10 h 18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14" h="180685">
                <a:moveTo>
                  <a:pt x="15522" y="10"/>
                </a:moveTo>
                <a:cubicBezTo>
                  <a:pt x="17639" y="-784"/>
                  <a:pt x="4410" y="43137"/>
                  <a:pt x="13935" y="73035"/>
                </a:cubicBezTo>
                <a:cubicBezTo>
                  <a:pt x="23460" y="102933"/>
                  <a:pt x="67645" y="170137"/>
                  <a:pt x="72672" y="179397"/>
                </a:cubicBezTo>
                <a:cubicBezTo>
                  <a:pt x="77699" y="188657"/>
                  <a:pt x="56003" y="145530"/>
                  <a:pt x="44097" y="128597"/>
                </a:cubicBezTo>
                <a:cubicBezTo>
                  <a:pt x="32191" y="111664"/>
                  <a:pt x="7320" y="97905"/>
                  <a:pt x="1235" y="77797"/>
                </a:cubicBezTo>
                <a:cubicBezTo>
                  <a:pt x="-4850" y="57689"/>
                  <a:pt x="13405" y="804"/>
                  <a:pt x="15522" y="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78CBC323-16A0-4845-A1FA-41A0F606C7C1}"/>
              </a:ext>
            </a:extLst>
          </p:cNvPr>
          <p:cNvSpPr/>
          <p:nvPr/>
        </p:nvSpPr>
        <p:spPr>
          <a:xfrm>
            <a:off x="4278254" y="5435567"/>
            <a:ext cx="78014" cy="190560"/>
          </a:xfrm>
          <a:custGeom>
            <a:avLst/>
            <a:gdLst>
              <a:gd name="connsiteX0" fmla="*/ 59 w 78014"/>
              <a:gd name="connsiteY0" fmla="*/ 33 h 190560"/>
              <a:gd name="connsiteX1" fmla="*/ 63559 w 78014"/>
              <a:gd name="connsiteY1" fmla="*/ 93696 h 190560"/>
              <a:gd name="connsiteX2" fmla="*/ 61971 w 78014"/>
              <a:gd name="connsiteY2" fmla="*/ 190533 h 190560"/>
              <a:gd name="connsiteX3" fmla="*/ 76259 w 78014"/>
              <a:gd name="connsiteY3" fmla="*/ 84171 h 190560"/>
              <a:gd name="connsiteX4" fmla="*/ 59 w 78014"/>
              <a:gd name="connsiteY4" fmla="*/ 33 h 19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4" h="190560">
                <a:moveTo>
                  <a:pt x="59" y="33"/>
                </a:moveTo>
                <a:cubicBezTo>
                  <a:pt x="-2058" y="1621"/>
                  <a:pt x="53240" y="61946"/>
                  <a:pt x="63559" y="93696"/>
                </a:cubicBezTo>
                <a:cubicBezTo>
                  <a:pt x="73878" y="125446"/>
                  <a:pt x="59854" y="192121"/>
                  <a:pt x="61971" y="190533"/>
                </a:cubicBezTo>
                <a:cubicBezTo>
                  <a:pt x="64088" y="188945"/>
                  <a:pt x="83932" y="114069"/>
                  <a:pt x="76259" y="84171"/>
                </a:cubicBezTo>
                <a:cubicBezTo>
                  <a:pt x="68586" y="54273"/>
                  <a:pt x="2176" y="-1555"/>
                  <a:pt x="59" y="3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1F2CBBB8-D27D-4050-9178-E726C3C715A4}"/>
              </a:ext>
            </a:extLst>
          </p:cNvPr>
          <p:cNvSpPr/>
          <p:nvPr/>
        </p:nvSpPr>
        <p:spPr>
          <a:xfrm>
            <a:off x="4338462" y="5646520"/>
            <a:ext cx="28801" cy="324377"/>
          </a:xfrm>
          <a:custGeom>
            <a:avLst/>
            <a:gdLst>
              <a:gd name="connsiteX0" fmla="*/ 14463 w 28801"/>
              <a:gd name="connsiteY0" fmla="*/ 218 h 324377"/>
              <a:gd name="connsiteX1" fmla="*/ 17638 w 28801"/>
              <a:gd name="connsiteY1" fmla="*/ 208180 h 324377"/>
              <a:gd name="connsiteX2" fmla="*/ 28751 w 28801"/>
              <a:gd name="connsiteY2" fmla="*/ 322480 h 324377"/>
              <a:gd name="connsiteX3" fmla="*/ 20813 w 28801"/>
              <a:gd name="connsiteY3" fmla="*/ 271680 h 324377"/>
              <a:gd name="connsiteX4" fmla="*/ 176 w 28801"/>
              <a:gd name="connsiteY4" fmla="*/ 170080 h 324377"/>
              <a:gd name="connsiteX5" fmla="*/ 14463 w 28801"/>
              <a:gd name="connsiteY5" fmla="*/ 218 h 32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1" h="324377">
                <a:moveTo>
                  <a:pt x="14463" y="218"/>
                </a:moveTo>
                <a:cubicBezTo>
                  <a:pt x="17373" y="6568"/>
                  <a:pt x="15257" y="154470"/>
                  <a:pt x="17638" y="208180"/>
                </a:cubicBezTo>
                <a:cubicBezTo>
                  <a:pt x="20019" y="261890"/>
                  <a:pt x="28222" y="311897"/>
                  <a:pt x="28751" y="322480"/>
                </a:cubicBezTo>
                <a:cubicBezTo>
                  <a:pt x="29280" y="333063"/>
                  <a:pt x="25575" y="297080"/>
                  <a:pt x="20813" y="271680"/>
                </a:cubicBezTo>
                <a:cubicBezTo>
                  <a:pt x="16051" y="246280"/>
                  <a:pt x="2028" y="212678"/>
                  <a:pt x="176" y="170080"/>
                </a:cubicBezTo>
                <a:cubicBezTo>
                  <a:pt x="-1676" y="127482"/>
                  <a:pt x="11553" y="-6132"/>
                  <a:pt x="14463" y="2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617149A7-8AF7-42B5-BEE8-648431F4516E}"/>
              </a:ext>
            </a:extLst>
          </p:cNvPr>
          <p:cNvSpPr/>
          <p:nvPr/>
        </p:nvSpPr>
        <p:spPr>
          <a:xfrm>
            <a:off x="3885641" y="5772840"/>
            <a:ext cx="456159" cy="209668"/>
          </a:xfrm>
          <a:custGeom>
            <a:avLst/>
            <a:gdLst>
              <a:gd name="connsiteX0" fmla="*/ 559 w 456159"/>
              <a:gd name="connsiteY0" fmla="*/ 189810 h 209668"/>
              <a:gd name="connsiteX1" fmla="*/ 122797 w 456159"/>
              <a:gd name="connsiteY1" fmla="*/ 58048 h 209668"/>
              <a:gd name="connsiteX2" fmla="*/ 343459 w 456159"/>
              <a:gd name="connsiteY2" fmla="*/ 32648 h 209668"/>
              <a:gd name="connsiteX3" fmla="*/ 386322 w 456159"/>
              <a:gd name="connsiteY3" fmla="*/ 53285 h 209668"/>
              <a:gd name="connsiteX4" fmla="*/ 452997 w 456159"/>
              <a:gd name="connsiteY4" fmla="*/ 205685 h 209668"/>
              <a:gd name="connsiteX5" fmla="*/ 438709 w 456159"/>
              <a:gd name="connsiteY5" fmla="*/ 153298 h 209668"/>
              <a:gd name="connsiteX6" fmla="*/ 379972 w 456159"/>
              <a:gd name="connsiteY6" fmla="*/ 26298 h 209668"/>
              <a:gd name="connsiteX7" fmla="*/ 329172 w 456159"/>
              <a:gd name="connsiteY7" fmla="*/ 2485 h 209668"/>
              <a:gd name="connsiteX8" fmla="*/ 168834 w 456159"/>
              <a:gd name="connsiteY8" fmla="*/ 19948 h 209668"/>
              <a:gd name="connsiteX9" fmla="*/ 559 w 456159"/>
              <a:gd name="connsiteY9" fmla="*/ 189810 h 20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159" h="209668">
                <a:moveTo>
                  <a:pt x="559" y="189810"/>
                </a:moveTo>
                <a:cubicBezTo>
                  <a:pt x="-7114" y="196160"/>
                  <a:pt x="65647" y="84242"/>
                  <a:pt x="122797" y="58048"/>
                </a:cubicBezTo>
                <a:cubicBezTo>
                  <a:pt x="179947" y="31854"/>
                  <a:pt x="299538" y="33442"/>
                  <a:pt x="343459" y="32648"/>
                </a:cubicBezTo>
                <a:cubicBezTo>
                  <a:pt x="387380" y="31854"/>
                  <a:pt x="368066" y="24445"/>
                  <a:pt x="386322" y="53285"/>
                </a:cubicBezTo>
                <a:cubicBezTo>
                  <a:pt x="404578" y="82124"/>
                  <a:pt x="444266" y="189016"/>
                  <a:pt x="452997" y="205685"/>
                </a:cubicBezTo>
                <a:cubicBezTo>
                  <a:pt x="461728" y="222354"/>
                  <a:pt x="450880" y="183196"/>
                  <a:pt x="438709" y="153298"/>
                </a:cubicBezTo>
                <a:cubicBezTo>
                  <a:pt x="426538" y="123400"/>
                  <a:pt x="398228" y="51433"/>
                  <a:pt x="379972" y="26298"/>
                </a:cubicBezTo>
                <a:cubicBezTo>
                  <a:pt x="361716" y="1163"/>
                  <a:pt x="364362" y="3543"/>
                  <a:pt x="329172" y="2485"/>
                </a:cubicBezTo>
                <a:cubicBezTo>
                  <a:pt x="293982" y="1427"/>
                  <a:pt x="222544" y="-8362"/>
                  <a:pt x="168834" y="19948"/>
                </a:cubicBezTo>
                <a:cubicBezTo>
                  <a:pt x="115124" y="48258"/>
                  <a:pt x="8232" y="183460"/>
                  <a:pt x="559" y="1898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2CF12BE9-2EDF-4F71-A3B6-5A78497E7A90}"/>
              </a:ext>
            </a:extLst>
          </p:cNvPr>
          <p:cNvSpPr/>
          <p:nvPr/>
        </p:nvSpPr>
        <p:spPr>
          <a:xfrm>
            <a:off x="4362628" y="5774914"/>
            <a:ext cx="415862" cy="38550"/>
          </a:xfrm>
          <a:custGeom>
            <a:avLst/>
            <a:gdLst>
              <a:gd name="connsiteX0" fmla="*/ 1410 w 415862"/>
              <a:gd name="connsiteY0" fmla="*/ 38511 h 38550"/>
              <a:gd name="connsiteX1" fmla="*/ 325260 w 415862"/>
              <a:gd name="connsiteY1" fmla="*/ 13111 h 38550"/>
              <a:gd name="connsiteX2" fmla="*/ 415747 w 415862"/>
              <a:gd name="connsiteY2" fmla="*/ 1999 h 38550"/>
              <a:gd name="connsiteX3" fmla="*/ 341135 w 415862"/>
              <a:gd name="connsiteY3" fmla="*/ 411 h 38550"/>
              <a:gd name="connsiteX4" fmla="*/ 212547 w 415862"/>
              <a:gd name="connsiteY4" fmla="*/ 6761 h 38550"/>
              <a:gd name="connsiteX5" fmla="*/ 1410 w 415862"/>
              <a:gd name="connsiteY5" fmla="*/ 38511 h 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862" h="38550">
                <a:moveTo>
                  <a:pt x="1410" y="38511"/>
                </a:moveTo>
                <a:cubicBezTo>
                  <a:pt x="20195" y="39569"/>
                  <a:pt x="256204" y="19196"/>
                  <a:pt x="325260" y="13111"/>
                </a:cubicBezTo>
                <a:cubicBezTo>
                  <a:pt x="394316" y="7026"/>
                  <a:pt x="413101" y="4116"/>
                  <a:pt x="415747" y="1999"/>
                </a:cubicBezTo>
                <a:cubicBezTo>
                  <a:pt x="418393" y="-118"/>
                  <a:pt x="375002" y="-383"/>
                  <a:pt x="341135" y="411"/>
                </a:cubicBezTo>
                <a:cubicBezTo>
                  <a:pt x="307268" y="1205"/>
                  <a:pt x="268374" y="1999"/>
                  <a:pt x="212547" y="6761"/>
                </a:cubicBezTo>
                <a:cubicBezTo>
                  <a:pt x="156720" y="11523"/>
                  <a:pt x="-17375" y="37453"/>
                  <a:pt x="1410" y="385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80B70662-C92D-4748-9408-D4289364D382}"/>
              </a:ext>
            </a:extLst>
          </p:cNvPr>
          <p:cNvSpPr/>
          <p:nvPr/>
        </p:nvSpPr>
        <p:spPr>
          <a:xfrm>
            <a:off x="4656535" y="5762327"/>
            <a:ext cx="126747" cy="570394"/>
          </a:xfrm>
          <a:custGeom>
            <a:avLst/>
            <a:gdLst>
              <a:gd name="connsiteX0" fmla="*/ 126603 w 126747"/>
              <a:gd name="connsiteY0" fmla="*/ 298 h 570394"/>
              <a:gd name="connsiteX1" fmla="*/ 66278 w 126747"/>
              <a:gd name="connsiteY1" fmla="*/ 60623 h 570394"/>
              <a:gd name="connsiteX2" fmla="*/ 45640 w 126747"/>
              <a:gd name="connsiteY2" fmla="*/ 270173 h 570394"/>
              <a:gd name="connsiteX3" fmla="*/ 20240 w 126747"/>
              <a:gd name="connsiteY3" fmla="*/ 363836 h 570394"/>
              <a:gd name="connsiteX4" fmla="*/ 1190 w 126747"/>
              <a:gd name="connsiteY4" fmla="*/ 562273 h 570394"/>
              <a:gd name="connsiteX5" fmla="*/ 2778 w 126747"/>
              <a:gd name="connsiteY5" fmla="*/ 514648 h 570394"/>
              <a:gd name="connsiteX6" fmla="*/ 9128 w 126747"/>
              <a:gd name="connsiteY6" fmla="*/ 354311 h 570394"/>
              <a:gd name="connsiteX7" fmla="*/ 34528 w 126747"/>
              <a:gd name="connsiteY7" fmla="*/ 198736 h 570394"/>
              <a:gd name="connsiteX8" fmla="*/ 47228 w 126747"/>
              <a:gd name="connsiteY8" fmla="*/ 78086 h 570394"/>
              <a:gd name="connsiteX9" fmla="*/ 126603 w 126747"/>
              <a:gd name="connsiteY9" fmla="*/ 298 h 57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747" h="570394">
                <a:moveTo>
                  <a:pt x="126603" y="298"/>
                </a:moveTo>
                <a:cubicBezTo>
                  <a:pt x="129778" y="-2613"/>
                  <a:pt x="79772" y="15644"/>
                  <a:pt x="66278" y="60623"/>
                </a:cubicBezTo>
                <a:cubicBezTo>
                  <a:pt x="52784" y="105602"/>
                  <a:pt x="53313" y="219638"/>
                  <a:pt x="45640" y="270173"/>
                </a:cubicBezTo>
                <a:cubicBezTo>
                  <a:pt x="37967" y="320708"/>
                  <a:pt x="27648" y="315153"/>
                  <a:pt x="20240" y="363836"/>
                </a:cubicBezTo>
                <a:cubicBezTo>
                  <a:pt x="12832" y="412519"/>
                  <a:pt x="4100" y="537138"/>
                  <a:pt x="1190" y="562273"/>
                </a:cubicBezTo>
                <a:cubicBezTo>
                  <a:pt x="-1720" y="587408"/>
                  <a:pt x="1455" y="549308"/>
                  <a:pt x="2778" y="514648"/>
                </a:cubicBezTo>
                <a:cubicBezTo>
                  <a:pt x="4101" y="479988"/>
                  <a:pt x="3836" y="406963"/>
                  <a:pt x="9128" y="354311"/>
                </a:cubicBezTo>
                <a:cubicBezTo>
                  <a:pt x="14420" y="301659"/>
                  <a:pt x="28178" y="244774"/>
                  <a:pt x="34528" y="198736"/>
                </a:cubicBezTo>
                <a:cubicBezTo>
                  <a:pt x="40878" y="152698"/>
                  <a:pt x="32147" y="111688"/>
                  <a:pt x="47228" y="78086"/>
                </a:cubicBezTo>
                <a:cubicBezTo>
                  <a:pt x="62309" y="44484"/>
                  <a:pt x="123428" y="3209"/>
                  <a:pt x="126603" y="29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133AF14A-5BB6-4D5B-BBB6-C39FC90C49FD}"/>
              </a:ext>
            </a:extLst>
          </p:cNvPr>
          <p:cNvSpPr/>
          <p:nvPr/>
        </p:nvSpPr>
        <p:spPr>
          <a:xfrm>
            <a:off x="4521188" y="6346827"/>
            <a:ext cx="130287" cy="417600"/>
          </a:xfrm>
          <a:custGeom>
            <a:avLst/>
            <a:gdLst>
              <a:gd name="connsiteX0" fmla="*/ 127012 w 130287"/>
              <a:gd name="connsiteY0" fmla="*/ 1586 h 417600"/>
              <a:gd name="connsiteX1" fmla="*/ 58750 w 130287"/>
              <a:gd name="connsiteY1" fmla="*/ 277811 h 417600"/>
              <a:gd name="connsiteX2" fmla="*/ 12 w 130287"/>
              <a:gd name="connsiteY2" fmla="*/ 417511 h 417600"/>
              <a:gd name="connsiteX3" fmla="*/ 63512 w 130287"/>
              <a:gd name="connsiteY3" fmla="*/ 296861 h 417600"/>
              <a:gd name="connsiteX4" fmla="*/ 112725 w 130287"/>
              <a:gd name="connsiteY4" fmla="*/ 169861 h 417600"/>
              <a:gd name="connsiteX5" fmla="*/ 127012 w 130287"/>
              <a:gd name="connsiteY5" fmla="*/ 1586 h 4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287" h="417600">
                <a:moveTo>
                  <a:pt x="127012" y="1586"/>
                </a:moveTo>
                <a:cubicBezTo>
                  <a:pt x="118016" y="19578"/>
                  <a:pt x="79917" y="208490"/>
                  <a:pt x="58750" y="277811"/>
                </a:cubicBezTo>
                <a:cubicBezTo>
                  <a:pt x="37583" y="347132"/>
                  <a:pt x="-782" y="414336"/>
                  <a:pt x="12" y="417511"/>
                </a:cubicBezTo>
                <a:cubicBezTo>
                  <a:pt x="806" y="420686"/>
                  <a:pt x="44726" y="338136"/>
                  <a:pt x="63512" y="296861"/>
                </a:cubicBezTo>
                <a:cubicBezTo>
                  <a:pt x="82297" y="255586"/>
                  <a:pt x="100554" y="216163"/>
                  <a:pt x="112725" y="169861"/>
                </a:cubicBezTo>
                <a:cubicBezTo>
                  <a:pt x="124896" y="123559"/>
                  <a:pt x="136008" y="-16406"/>
                  <a:pt x="127012" y="158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98A173B1-68EE-4B2B-8F92-6B7F4C1BC986}"/>
              </a:ext>
            </a:extLst>
          </p:cNvPr>
          <p:cNvSpPr/>
          <p:nvPr/>
        </p:nvSpPr>
        <p:spPr>
          <a:xfrm>
            <a:off x="4282362" y="6324606"/>
            <a:ext cx="338268" cy="744843"/>
          </a:xfrm>
          <a:custGeom>
            <a:avLst/>
            <a:gdLst>
              <a:gd name="connsiteX0" fmla="*/ 335676 w 338268"/>
              <a:gd name="connsiteY0" fmla="*/ 3169 h 744843"/>
              <a:gd name="connsiteX1" fmla="*/ 216613 w 338268"/>
              <a:gd name="connsiteY1" fmla="*/ 434969 h 744843"/>
              <a:gd name="connsiteX2" fmla="*/ 127713 w 338268"/>
              <a:gd name="connsiteY2" fmla="*/ 595307 h 744843"/>
              <a:gd name="connsiteX3" fmla="*/ 713 w 338268"/>
              <a:gd name="connsiteY3" fmla="*/ 742944 h 744843"/>
              <a:gd name="connsiteX4" fmla="*/ 83263 w 338268"/>
              <a:gd name="connsiteY4" fmla="*/ 666744 h 744843"/>
              <a:gd name="connsiteX5" fmla="*/ 229313 w 338268"/>
              <a:gd name="connsiteY5" fmla="*/ 492119 h 744843"/>
              <a:gd name="connsiteX6" fmla="*/ 311863 w 338268"/>
              <a:gd name="connsiteY6" fmla="*/ 214307 h 744843"/>
              <a:gd name="connsiteX7" fmla="*/ 300751 w 338268"/>
              <a:gd name="connsiteY7" fmla="*/ 236532 h 744843"/>
              <a:gd name="connsiteX8" fmla="*/ 335676 w 338268"/>
              <a:gd name="connsiteY8" fmla="*/ 3169 h 74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268" h="744843">
                <a:moveTo>
                  <a:pt x="335676" y="3169"/>
                </a:moveTo>
                <a:cubicBezTo>
                  <a:pt x="321653" y="36242"/>
                  <a:pt x="251273" y="336279"/>
                  <a:pt x="216613" y="434969"/>
                </a:cubicBezTo>
                <a:cubicBezTo>
                  <a:pt x="181953" y="533659"/>
                  <a:pt x="163696" y="543978"/>
                  <a:pt x="127713" y="595307"/>
                </a:cubicBezTo>
                <a:cubicBezTo>
                  <a:pt x="91730" y="646636"/>
                  <a:pt x="8121" y="731038"/>
                  <a:pt x="713" y="742944"/>
                </a:cubicBezTo>
                <a:cubicBezTo>
                  <a:pt x="-6695" y="754850"/>
                  <a:pt x="45163" y="708548"/>
                  <a:pt x="83263" y="666744"/>
                </a:cubicBezTo>
                <a:cubicBezTo>
                  <a:pt x="121363" y="624940"/>
                  <a:pt x="191213" y="567525"/>
                  <a:pt x="229313" y="492119"/>
                </a:cubicBezTo>
                <a:cubicBezTo>
                  <a:pt x="267413" y="416713"/>
                  <a:pt x="299957" y="256905"/>
                  <a:pt x="311863" y="214307"/>
                </a:cubicBezTo>
                <a:cubicBezTo>
                  <a:pt x="323769" y="171709"/>
                  <a:pt x="299164" y="266959"/>
                  <a:pt x="300751" y="236532"/>
                </a:cubicBezTo>
                <a:cubicBezTo>
                  <a:pt x="302338" y="206105"/>
                  <a:pt x="349699" y="-29904"/>
                  <a:pt x="335676" y="316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72CA1155-2B9B-4DA3-8ED0-526CBFF9A6AB}"/>
              </a:ext>
            </a:extLst>
          </p:cNvPr>
          <p:cNvSpPr/>
          <p:nvPr/>
        </p:nvSpPr>
        <p:spPr>
          <a:xfrm>
            <a:off x="3314700" y="7043738"/>
            <a:ext cx="981075" cy="39687"/>
          </a:xfrm>
          <a:custGeom>
            <a:avLst/>
            <a:gdLst>
              <a:gd name="connsiteX0" fmla="*/ 0 w 981075"/>
              <a:gd name="connsiteY0" fmla="*/ 0 h 39687"/>
              <a:gd name="connsiteX1" fmla="*/ 420688 w 981075"/>
              <a:gd name="connsiteY1" fmla="*/ 39687 h 39687"/>
              <a:gd name="connsiteX2" fmla="*/ 981075 w 981075"/>
              <a:gd name="connsiteY2" fmla="*/ 25400 h 39687"/>
              <a:gd name="connsiteX3" fmla="*/ 868363 w 981075"/>
              <a:gd name="connsiteY3" fmla="*/ 20637 h 39687"/>
              <a:gd name="connsiteX4" fmla="*/ 782638 w 981075"/>
              <a:gd name="connsiteY4" fmla="*/ 15875 h 39687"/>
              <a:gd name="connsiteX5" fmla="*/ 434975 w 981075"/>
              <a:gd name="connsiteY5" fmla="*/ 9525 h 39687"/>
              <a:gd name="connsiteX6" fmla="*/ 0 w 981075"/>
              <a:gd name="connsiteY6" fmla="*/ 0 h 3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1075" h="39687">
                <a:moveTo>
                  <a:pt x="0" y="0"/>
                </a:moveTo>
                <a:cubicBezTo>
                  <a:pt x="128588" y="17727"/>
                  <a:pt x="257176" y="35454"/>
                  <a:pt x="420688" y="39687"/>
                </a:cubicBezTo>
                <a:lnTo>
                  <a:pt x="981075" y="25400"/>
                </a:lnTo>
                <a:lnTo>
                  <a:pt x="868363" y="20637"/>
                </a:lnTo>
                <a:lnTo>
                  <a:pt x="782638" y="15875"/>
                </a:lnTo>
                <a:lnTo>
                  <a:pt x="434975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6A5707B4-77C2-41D1-A033-2FD1BDFEA247}"/>
              </a:ext>
            </a:extLst>
          </p:cNvPr>
          <p:cNvSpPr/>
          <p:nvPr/>
        </p:nvSpPr>
        <p:spPr>
          <a:xfrm>
            <a:off x="2079146" y="6027558"/>
            <a:ext cx="1277042" cy="1053222"/>
          </a:xfrm>
          <a:custGeom>
            <a:avLst/>
            <a:gdLst>
              <a:gd name="connsiteX0" fmla="*/ 29054 w 1277042"/>
              <a:gd name="connsiteY0" fmla="*/ 709 h 1053222"/>
              <a:gd name="connsiteX1" fmla="*/ 16354 w 1277042"/>
              <a:gd name="connsiteY1" fmla="*/ 322442 h 1053222"/>
              <a:gd name="connsiteX2" fmla="*/ 7887 w 1277042"/>
              <a:gd name="connsiteY2" fmla="*/ 428275 h 1053222"/>
              <a:gd name="connsiteX3" fmla="*/ 139121 w 1277042"/>
              <a:gd name="connsiteY3" fmla="*/ 631475 h 1053222"/>
              <a:gd name="connsiteX4" fmla="*/ 1235554 w 1277042"/>
              <a:gd name="connsiteY4" fmla="*/ 1037875 h 1053222"/>
              <a:gd name="connsiteX5" fmla="*/ 1011187 w 1277042"/>
              <a:gd name="connsiteY5" fmla="*/ 948975 h 1053222"/>
              <a:gd name="connsiteX6" fmla="*/ 672521 w 1277042"/>
              <a:gd name="connsiteY6" fmla="*/ 771175 h 1053222"/>
              <a:gd name="connsiteX7" fmla="*/ 84087 w 1277042"/>
              <a:gd name="connsiteY7" fmla="*/ 419809 h 1053222"/>
              <a:gd name="connsiteX8" fmla="*/ 29054 w 1277042"/>
              <a:gd name="connsiteY8" fmla="*/ 709 h 10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042" h="1053222">
                <a:moveTo>
                  <a:pt x="29054" y="709"/>
                </a:moveTo>
                <a:cubicBezTo>
                  <a:pt x="17765" y="-15519"/>
                  <a:pt x="19882" y="251181"/>
                  <a:pt x="16354" y="322442"/>
                </a:cubicBezTo>
                <a:cubicBezTo>
                  <a:pt x="12826" y="393703"/>
                  <a:pt x="-12574" y="376770"/>
                  <a:pt x="7887" y="428275"/>
                </a:cubicBezTo>
                <a:cubicBezTo>
                  <a:pt x="28348" y="479781"/>
                  <a:pt x="-65490" y="529875"/>
                  <a:pt x="139121" y="631475"/>
                </a:cubicBezTo>
                <a:cubicBezTo>
                  <a:pt x="343732" y="733075"/>
                  <a:pt x="1090210" y="984958"/>
                  <a:pt x="1235554" y="1037875"/>
                </a:cubicBezTo>
                <a:cubicBezTo>
                  <a:pt x="1380898" y="1090792"/>
                  <a:pt x="1105026" y="993425"/>
                  <a:pt x="1011187" y="948975"/>
                </a:cubicBezTo>
                <a:cubicBezTo>
                  <a:pt x="917348" y="904525"/>
                  <a:pt x="672521" y="771175"/>
                  <a:pt x="672521" y="771175"/>
                </a:cubicBezTo>
                <a:cubicBezTo>
                  <a:pt x="518004" y="682981"/>
                  <a:pt x="187804" y="549631"/>
                  <a:pt x="84087" y="419809"/>
                </a:cubicBezTo>
                <a:cubicBezTo>
                  <a:pt x="-19630" y="289987"/>
                  <a:pt x="40343" y="16937"/>
                  <a:pt x="29054" y="7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CFA02196-4997-4B18-9784-159589BE4339}"/>
              </a:ext>
            </a:extLst>
          </p:cNvPr>
          <p:cNvSpPr/>
          <p:nvPr/>
        </p:nvSpPr>
        <p:spPr>
          <a:xfrm>
            <a:off x="3513128" y="5320962"/>
            <a:ext cx="169878" cy="70262"/>
          </a:xfrm>
          <a:custGeom>
            <a:avLst/>
            <a:gdLst>
              <a:gd name="connsiteX0" fmla="*/ 169872 w 169878"/>
              <a:gd name="connsiteY0" fmla="*/ 338 h 70262"/>
              <a:gd name="connsiteX1" fmla="*/ 71447 w 169878"/>
              <a:gd name="connsiteY1" fmla="*/ 27326 h 70262"/>
              <a:gd name="connsiteX2" fmla="*/ 10 w 169878"/>
              <a:gd name="connsiteY2" fmla="*/ 70188 h 70262"/>
              <a:gd name="connsiteX3" fmla="*/ 76210 w 169878"/>
              <a:gd name="connsiteY3" fmla="*/ 16213 h 70262"/>
              <a:gd name="connsiteX4" fmla="*/ 169872 w 169878"/>
              <a:gd name="connsiteY4" fmla="*/ 338 h 7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78" h="70262">
                <a:moveTo>
                  <a:pt x="169872" y="338"/>
                </a:moveTo>
                <a:cubicBezTo>
                  <a:pt x="169078" y="2190"/>
                  <a:pt x="99757" y="15684"/>
                  <a:pt x="71447" y="27326"/>
                </a:cubicBezTo>
                <a:cubicBezTo>
                  <a:pt x="43137" y="38968"/>
                  <a:pt x="-784" y="72040"/>
                  <a:pt x="10" y="70188"/>
                </a:cubicBezTo>
                <a:cubicBezTo>
                  <a:pt x="804" y="68336"/>
                  <a:pt x="52398" y="28119"/>
                  <a:pt x="76210" y="16213"/>
                </a:cubicBezTo>
                <a:cubicBezTo>
                  <a:pt x="100022" y="4307"/>
                  <a:pt x="170666" y="-1514"/>
                  <a:pt x="169872" y="3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C5E2413D-1B47-43AC-955C-7A045F959F43}"/>
              </a:ext>
            </a:extLst>
          </p:cNvPr>
          <p:cNvSpPr/>
          <p:nvPr/>
        </p:nvSpPr>
        <p:spPr>
          <a:xfrm>
            <a:off x="3414659" y="5409571"/>
            <a:ext cx="107768" cy="169070"/>
          </a:xfrm>
          <a:custGeom>
            <a:avLst/>
            <a:gdLst>
              <a:gd name="connsiteX0" fmla="*/ 104829 w 107768"/>
              <a:gd name="connsiteY0" fmla="*/ 629 h 169070"/>
              <a:gd name="connsiteX1" fmla="*/ 41329 w 107768"/>
              <a:gd name="connsiteY1" fmla="*/ 118104 h 169070"/>
              <a:gd name="connsiteX2" fmla="*/ 54 w 107768"/>
              <a:gd name="connsiteY2" fmla="*/ 168904 h 169070"/>
              <a:gd name="connsiteX3" fmla="*/ 31804 w 107768"/>
              <a:gd name="connsiteY3" fmla="*/ 135567 h 169070"/>
              <a:gd name="connsiteX4" fmla="*/ 90541 w 107768"/>
              <a:gd name="connsiteY4" fmla="*/ 73654 h 169070"/>
              <a:gd name="connsiteX5" fmla="*/ 104829 w 107768"/>
              <a:gd name="connsiteY5" fmla="*/ 629 h 16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768" h="169070">
                <a:moveTo>
                  <a:pt x="104829" y="629"/>
                </a:moveTo>
                <a:cubicBezTo>
                  <a:pt x="96627" y="8037"/>
                  <a:pt x="58791" y="90058"/>
                  <a:pt x="41329" y="118104"/>
                </a:cubicBezTo>
                <a:cubicBezTo>
                  <a:pt x="23866" y="146150"/>
                  <a:pt x="1641" y="165994"/>
                  <a:pt x="54" y="168904"/>
                </a:cubicBezTo>
                <a:cubicBezTo>
                  <a:pt x="-1533" y="171814"/>
                  <a:pt x="31804" y="135567"/>
                  <a:pt x="31804" y="135567"/>
                </a:cubicBezTo>
                <a:cubicBezTo>
                  <a:pt x="46885" y="119692"/>
                  <a:pt x="78370" y="94027"/>
                  <a:pt x="90541" y="73654"/>
                </a:cubicBezTo>
                <a:cubicBezTo>
                  <a:pt x="102712" y="53281"/>
                  <a:pt x="113031" y="-6779"/>
                  <a:pt x="104829" y="62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90ADCB20-1399-4A4A-AB83-F6BD157A054A}"/>
              </a:ext>
            </a:extLst>
          </p:cNvPr>
          <p:cNvSpPr/>
          <p:nvPr/>
        </p:nvSpPr>
        <p:spPr>
          <a:xfrm>
            <a:off x="3457804" y="5763817"/>
            <a:ext cx="187098" cy="171461"/>
          </a:xfrm>
          <a:custGeom>
            <a:avLst/>
            <a:gdLst>
              <a:gd name="connsiteX0" fmla="*/ 187096 w 187098"/>
              <a:gd name="connsiteY0" fmla="*/ 396 h 171461"/>
              <a:gd name="connsiteX1" fmla="*/ 50571 w 187098"/>
              <a:gd name="connsiteY1" fmla="*/ 94058 h 171461"/>
              <a:gd name="connsiteX2" fmla="*/ 1359 w 187098"/>
              <a:gd name="connsiteY2" fmla="*/ 170258 h 171461"/>
              <a:gd name="connsiteX3" fmla="*/ 17234 w 187098"/>
              <a:gd name="connsiteY3" fmla="*/ 135333 h 171461"/>
              <a:gd name="connsiteX4" fmla="*/ 53746 w 187098"/>
              <a:gd name="connsiteY4" fmla="*/ 63896 h 171461"/>
              <a:gd name="connsiteX5" fmla="*/ 187096 w 187098"/>
              <a:gd name="connsiteY5" fmla="*/ 396 h 17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098" h="171461">
                <a:moveTo>
                  <a:pt x="187096" y="396"/>
                </a:moveTo>
                <a:cubicBezTo>
                  <a:pt x="186567" y="5423"/>
                  <a:pt x="81527" y="65748"/>
                  <a:pt x="50571" y="94058"/>
                </a:cubicBezTo>
                <a:cubicBezTo>
                  <a:pt x="19615" y="122368"/>
                  <a:pt x="6915" y="163379"/>
                  <a:pt x="1359" y="170258"/>
                </a:cubicBezTo>
                <a:cubicBezTo>
                  <a:pt x="-4197" y="177137"/>
                  <a:pt x="8503" y="153060"/>
                  <a:pt x="17234" y="135333"/>
                </a:cubicBezTo>
                <a:cubicBezTo>
                  <a:pt x="25965" y="117606"/>
                  <a:pt x="24113" y="88502"/>
                  <a:pt x="53746" y="63896"/>
                </a:cubicBezTo>
                <a:cubicBezTo>
                  <a:pt x="83379" y="39290"/>
                  <a:pt x="187625" y="-4631"/>
                  <a:pt x="187096" y="39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12EF0624-03C0-457F-A563-86DEC86F07A0}"/>
              </a:ext>
            </a:extLst>
          </p:cNvPr>
          <p:cNvSpPr/>
          <p:nvPr/>
        </p:nvSpPr>
        <p:spPr>
          <a:xfrm>
            <a:off x="3498509" y="5779525"/>
            <a:ext cx="331152" cy="137745"/>
          </a:xfrm>
          <a:custGeom>
            <a:avLst/>
            <a:gdLst>
              <a:gd name="connsiteX0" fmla="*/ 341 w 331152"/>
              <a:gd name="connsiteY0" fmla="*/ 103750 h 137745"/>
              <a:gd name="connsiteX1" fmla="*/ 106704 w 331152"/>
              <a:gd name="connsiteY1" fmla="*/ 133913 h 137745"/>
              <a:gd name="connsiteX2" fmla="*/ 327366 w 331152"/>
              <a:gd name="connsiteY2" fmla="*/ 3738 h 137745"/>
              <a:gd name="connsiteX3" fmla="*/ 238466 w 331152"/>
              <a:gd name="connsiteY3" fmla="*/ 41838 h 137745"/>
              <a:gd name="connsiteX4" fmla="*/ 138454 w 331152"/>
              <a:gd name="connsiteY4" fmla="*/ 110100 h 137745"/>
              <a:gd name="connsiteX5" fmla="*/ 341 w 331152"/>
              <a:gd name="connsiteY5" fmla="*/ 103750 h 13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152" h="137745">
                <a:moveTo>
                  <a:pt x="341" y="103750"/>
                </a:moveTo>
                <a:cubicBezTo>
                  <a:pt x="-4951" y="107719"/>
                  <a:pt x="52200" y="150582"/>
                  <a:pt x="106704" y="133913"/>
                </a:cubicBezTo>
                <a:cubicBezTo>
                  <a:pt x="161208" y="117244"/>
                  <a:pt x="305406" y="19084"/>
                  <a:pt x="327366" y="3738"/>
                </a:cubicBezTo>
                <a:cubicBezTo>
                  <a:pt x="349326" y="-11608"/>
                  <a:pt x="269951" y="24111"/>
                  <a:pt x="238466" y="41838"/>
                </a:cubicBezTo>
                <a:cubicBezTo>
                  <a:pt x="206981" y="59565"/>
                  <a:pt x="173114" y="97665"/>
                  <a:pt x="138454" y="110100"/>
                </a:cubicBezTo>
                <a:cubicBezTo>
                  <a:pt x="103794" y="122535"/>
                  <a:pt x="5633" y="99781"/>
                  <a:pt x="341" y="10375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DEFC6383-7831-4E45-AEA2-1563FD900F0F}"/>
              </a:ext>
            </a:extLst>
          </p:cNvPr>
          <p:cNvSpPr/>
          <p:nvPr/>
        </p:nvSpPr>
        <p:spPr>
          <a:xfrm>
            <a:off x="3414482" y="5942978"/>
            <a:ext cx="133173" cy="15242"/>
          </a:xfrm>
          <a:custGeom>
            <a:avLst/>
            <a:gdLst>
              <a:gd name="connsiteX0" fmla="*/ 231 w 133173"/>
              <a:gd name="connsiteY0" fmla="*/ 3797 h 15242"/>
              <a:gd name="connsiteX1" fmla="*/ 128818 w 133173"/>
              <a:gd name="connsiteY1" fmla="*/ 622 h 15242"/>
              <a:gd name="connsiteX2" fmla="*/ 97068 w 133173"/>
              <a:gd name="connsiteY2" fmla="*/ 14910 h 15242"/>
              <a:gd name="connsiteX3" fmla="*/ 231 w 133173"/>
              <a:gd name="connsiteY3" fmla="*/ 3797 h 15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173" h="15242">
                <a:moveTo>
                  <a:pt x="231" y="3797"/>
                </a:moveTo>
                <a:cubicBezTo>
                  <a:pt x="5523" y="1416"/>
                  <a:pt x="112679" y="-1230"/>
                  <a:pt x="128818" y="622"/>
                </a:cubicBezTo>
                <a:cubicBezTo>
                  <a:pt x="144957" y="2474"/>
                  <a:pt x="112149" y="12529"/>
                  <a:pt x="97068" y="14910"/>
                </a:cubicBezTo>
                <a:cubicBezTo>
                  <a:pt x="81987" y="17291"/>
                  <a:pt x="-5061" y="6178"/>
                  <a:pt x="231" y="379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432AF3B6-5D0B-41D3-9407-D98A7F450A1D}"/>
              </a:ext>
            </a:extLst>
          </p:cNvPr>
          <p:cNvSpPr/>
          <p:nvPr/>
        </p:nvSpPr>
        <p:spPr>
          <a:xfrm>
            <a:off x="3625829" y="5285491"/>
            <a:ext cx="139799" cy="67774"/>
          </a:xfrm>
          <a:custGeom>
            <a:avLst/>
            <a:gdLst>
              <a:gd name="connsiteX0" fmla="*/ 21 w 139799"/>
              <a:gd name="connsiteY0" fmla="*/ 67559 h 67774"/>
              <a:gd name="connsiteX1" fmla="*/ 77809 w 139799"/>
              <a:gd name="connsiteY1" fmla="*/ 884 h 67774"/>
              <a:gd name="connsiteX2" fmla="*/ 107971 w 139799"/>
              <a:gd name="connsiteY2" fmla="*/ 31047 h 67774"/>
              <a:gd name="connsiteX3" fmla="*/ 139721 w 139799"/>
              <a:gd name="connsiteY3" fmla="*/ 56447 h 67774"/>
              <a:gd name="connsiteX4" fmla="*/ 98446 w 139799"/>
              <a:gd name="connsiteY4" fmla="*/ 35809 h 67774"/>
              <a:gd name="connsiteX5" fmla="*/ 85746 w 139799"/>
              <a:gd name="connsiteY5" fmla="*/ 23109 h 67774"/>
              <a:gd name="connsiteX6" fmla="*/ 21 w 139799"/>
              <a:gd name="connsiteY6" fmla="*/ 67559 h 6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799" h="67774">
                <a:moveTo>
                  <a:pt x="21" y="67559"/>
                </a:moveTo>
                <a:cubicBezTo>
                  <a:pt x="-1302" y="63855"/>
                  <a:pt x="59817" y="6969"/>
                  <a:pt x="77809" y="884"/>
                </a:cubicBezTo>
                <a:cubicBezTo>
                  <a:pt x="95801" y="-5201"/>
                  <a:pt x="97652" y="21786"/>
                  <a:pt x="107971" y="31047"/>
                </a:cubicBezTo>
                <a:cubicBezTo>
                  <a:pt x="118290" y="40307"/>
                  <a:pt x="141309" y="55653"/>
                  <a:pt x="139721" y="56447"/>
                </a:cubicBezTo>
                <a:cubicBezTo>
                  <a:pt x="138134" y="57241"/>
                  <a:pt x="107442" y="41365"/>
                  <a:pt x="98446" y="35809"/>
                </a:cubicBezTo>
                <a:cubicBezTo>
                  <a:pt x="89450" y="30253"/>
                  <a:pt x="98446" y="20198"/>
                  <a:pt x="85746" y="23109"/>
                </a:cubicBezTo>
                <a:cubicBezTo>
                  <a:pt x="73046" y="26019"/>
                  <a:pt x="1344" y="71263"/>
                  <a:pt x="21" y="6755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85F0BCDC-FFA3-43BD-9B7F-274F184AC247}"/>
              </a:ext>
            </a:extLst>
          </p:cNvPr>
          <p:cNvSpPr/>
          <p:nvPr/>
        </p:nvSpPr>
        <p:spPr>
          <a:xfrm>
            <a:off x="3651191" y="5323216"/>
            <a:ext cx="143617" cy="68091"/>
          </a:xfrm>
          <a:custGeom>
            <a:avLst/>
            <a:gdLst>
              <a:gd name="connsiteX0" fmla="*/ 59 w 143617"/>
              <a:gd name="connsiteY0" fmla="*/ 67934 h 68091"/>
              <a:gd name="connsiteX1" fmla="*/ 76259 w 143617"/>
              <a:gd name="connsiteY1" fmla="*/ 21897 h 68091"/>
              <a:gd name="connsiteX2" fmla="*/ 142934 w 143617"/>
              <a:gd name="connsiteY2" fmla="*/ 47297 h 68091"/>
              <a:gd name="connsiteX3" fmla="*/ 109597 w 143617"/>
              <a:gd name="connsiteY3" fmla="*/ 10784 h 68091"/>
              <a:gd name="connsiteX4" fmla="*/ 88959 w 143617"/>
              <a:gd name="connsiteY4" fmla="*/ 2847 h 68091"/>
              <a:gd name="connsiteX5" fmla="*/ 59 w 143617"/>
              <a:gd name="connsiteY5" fmla="*/ 67934 h 6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17" h="68091">
                <a:moveTo>
                  <a:pt x="59" y="67934"/>
                </a:moveTo>
                <a:cubicBezTo>
                  <a:pt x="-2058" y="71109"/>
                  <a:pt x="52447" y="25336"/>
                  <a:pt x="76259" y="21897"/>
                </a:cubicBezTo>
                <a:cubicBezTo>
                  <a:pt x="100071" y="18458"/>
                  <a:pt x="137378" y="49149"/>
                  <a:pt x="142934" y="47297"/>
                </a:cubicBezTo>
                <a:cubicBezTo>
                  <a:pt x="148490" y="45445"/>
                  <a:pt x="118593" y="18192"/>
                  <a:pt x="109597" y="10784"/>
                </a:cubicBezTo>
                <a:cubicBezTo>
                  <a:pt x="100601" y="3376"/>
                  <a:pt x="104569" y="-4297"/>
                  <a:pt x="88959" y="2847"/>
                </a:cubicBezTo>
                <a:cubicBezTo>
                  <a:pt x="73349" y="9991"/>
                  <a:pt x="2176" y="64759"/>
                  <a:pt x="59" y="679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7C813679-66C2-4AB7-86A0-A0F82B6CC95A}"/>
              </a:ext>
            </a:extLst>
          </p:cNvPr>
          <p:cNvSpPr/>
          <p:nvPr/>
        </p:nvSpPr>
        <p:spPr>
          <a:xfrm>
            <a:off x="3738537" y="5313296"/>
            <a:ext cx="203505" cy="65849"/>
          </a:xfrm>
          <a:custGeom>
            <a:avLst/>
            <a:gdLst>
              <a:gd name="connsiteX0" fmla="*/ 26 w 203505"/>
              <a:gd name="connsiteY0" fmla="*/ 67 h 65849"/>
              <a:gd name="connsiteX1" fmla="*/ 161951 w 203505"/>
              <a:gd name="connsiteY1" fmla="*/ 46104 h 65849"/>
              <a:gd name="connsiteX2" fmla="*/ 203226 w 203505"/>
              <a:gd name="connsiteY2" fmla="*/ 65154 h 65849"/>
              <a:gd name="connsiteX3" fmla="*/ 149251 w 203505"/>
              <a:gd name="connsiteY3" fmla="*/ 57217 h 65849"/>
              <a:gd name="connsiteX4" fmla="*/ 26 w 203505"/>
              <a:gd name="connsiteY4" fmla="*/ 67 h 6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505" h="65849">
                <a:moveTo>
                  <a:pt x="26" y="67"/>
                </a:moveTo>
                <a:cubicBezTo>
                  <a:pt x="2143" y="-1785"/>
                  <a:pt x="128084" y="35256"/>
                  <a:pt x="161951" y="46104"/>
                </a:cubicBezTo>
                <a:cubicBezTo>
                  <a:pt x="195818" y="56952"/>
                  <a:pt x="205343" y="63302"/>
                  <a:pt x="203226" y="65154"/>
                </a:cubicBezTo>
                <a:cubicBezTo>
                  <a:pt x="201109" y="67006"/>
                  <a:pt x="177297" y="65419"/>
                  <a:pt x="149251" y="57217"/>
                </a:cubicBezTo>
                <a:cubicBezTo>
                  <a:pt x="121205" y="49015"/>
                  <a:pt x="-2091" y="1919"/>
                  <a:pt x="26" y="6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4AA1DB4D-5324-4061-B5A7-2F76C8A7A0DB}"/>
              </a:ext>
            </a:extLst>
          </p:cNvPr>
          <p:cNvSpPr/>
          <p:nvPr/>
        </p:nvSpPr>
        <p:spPr>
          <a:xfrm>
            <a:off x="3946478" y="5378442"/>
            <a:ext cx="58702" cy="82564"/>
          </a:xfrm>
          <a:custGeom>
            <a:avLst/>
            <a:gdLst>
              <a:gd name="connsiteX0" fmla="*/ 47 w 58702"/>
              <a:gd name="connsiteY0" fmla="*/ 8 h 82564"/>
              <a:gd name="connsiteX1" fmla="*/ 46085 w 58702"/>
              <a:gd name="connsiteY1" fmla="*/ 38108 h 82564"/>
              <a:gd name="connsiteX2" fmla="*/ 55610 w 58702"/>
              <a:gd name="connsiteY2" fmla="*/ 82558 h 82564"/>
              <a:gd name="connsiteX3" fmla="*/ 55610 w 58702"/>
              <a:gd name="connsiteY3" fmla="*/ 34933 h 82564"/>
              <a:gd name="connsiteX4" fmla="*/ 47 w 58702"/>
              <a:gd name="connsiteY4" fmla="*/ 8 h 8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02" h="82564">
                <a:moveTo>
                  <a:pt x="47" y="8"/>
                </a:moveTo>
                <a:cubicBezTo>
                  <a:pt x="-1540" y="537"/>
                  <a:pt x="36825" y="24350"/>
                  <a:pt x="46085" y="38108"/>
                </a:cubicBezTo>
                <a:cubicBezTo>
                  <a:pt x="55346" y="51866"/>
                  <a:pt x="54023" y="83087"/>
                  <a:pt x="55610" y="82558"/>
                </a:cubicBezTo>
                <a:cubicBezTo>
                  <a:pt x="57197" y="82029"/>
                  <a:pt x="61695" y="46575"/>
                  <a:pt x="55610" y="34933"/>
                </a:cubicBezTo>
                <a:cubicBezTo>
                  <a:pt x="49525" y="23291"/>
                  <a:pt x="1634" y="-521"/>
                  <a:pt x="47" y="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F35332A6-6CA6-4A54-9919-4A72E6E2BA50}"/>
              </a:ext>
            </a:extLst>
          </p:cNvPr>
          <p:cNvSpPr/>
          <p:nvPr/>
        </p:nvSpPr>
        <p:spPr>
          <a:xfrm>
            <a:off x="3892550" y="5395353"/>
            <a:ext cx="82558" cy="50058"/>
          </a:xfrm>
          <a:custGeom>
            <a:avLst/>
            <a:gdLst>
              <a:gd name="connsiteX0" fmla="*/ 0 w 82558"/>
              <a:gd name="connsiteY0" fmla="*/ 560 h 50058"/>
              <a:gd name="connsiteX1" fmla="*/ 63500 w 82558"/>
              <a:gd name="connsiteY1" fmla="*/ 13260 h 50058"/>
              <a:gd name="connsiteX2" fmla="*/ 82550 w 82558"/>
              <a:gd name="connsiteY2" fmla="*/ 49772 h 50058"/>
              <a:gd name="connsiteX3" fmla="*/ 61913 w 82558"/>
              <a:gd name="connsiteY3" fmla="*/ 29135 h 50058"/>
              <a:gd name="connsiteX4" fmla="*/ 0 w 82558"/>
              <a:gd name="connsiteY4" fmla="*/ 560 h 5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8" h="50058">
                <a:moveTo>
                  <a:pt x="0" y="560"/>
                </a:moveTo>
                <a:cubicBezTo>
                  <a:pt x="264" y="-2086"/>
                  <a:pt x="49742" y="5058"/>
                  <a:pt x="63500" y="13260"/>
                </a:cubicBezTo>
                <a:cubicBezTo>
                  <a:pt x="77258" y="21462"/>
                  <a:pt x="82814" y="47126"/>
                  <a:pt x="82550" y="49772"/>
                </a:cubicBezTo>
                <a:cubicBezTo>
                  <a:pt x="82286" y="52418"/>
                  <a:pt x="70115" y="36014"/>
                  <a:pt x="61913" y="29135"/>
                </a:cubicBezTo>
                <a:cubicBezTo>
                  <a:pt x="53711" y="22256"/>
                  <a:pt x="-264" y="3206"/>
                  <a:pt x="0" y="56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2975B8F3-109B-4D3A-A4D4-F53E71E50674}"/>
              </a:ext>
            </a:extLst>
          </p:cNvPr>
          <p:cNvSpPr/>
          <p:nvPr/>
        </p:nvSpPr>
        <p:spPr>
          <a:xfrm>
            <a:off x="3681354" y="5379862"/>
            <a:ext cx="252244" cy="62852"/>
          </a:xfrm>
          <a:custGeom>
            <a:avLst/>
            <a:gdLst>
              <a:gd name="connsiteX0" fmla="*/ 59 w 252244"/>
              <a:gd name="connsiteY0" fmla="*/ 38276 h 62852"/>
              <a:gd name="connsiteX1" fmla="*/ 76259 w 252244"/>
              <a:gd name="connsiteY1" fmla="*/ 176 h 62852"/>
              <a:gd name="connsiteX2" fmla="*/ 141346 w 252244"/>
              <a:gd name="connsiteY2" fmla="*/ 25576 h 62852"/>
              <a:gd name="connsiteX3" fmla="*/ 250884 w 252244"/>
              <a:gd name="connsiteY3" fmla="*/ 60501 h 62852"/>
              <a:gd name="connsiteX4" fmla="*/ 195321 w 252244"/>
              <a:gd name="connsiteY4" fmla="*/ 54151 h 62852"/>
              <a:gd name="connsiteX5" fmla="*/ 88959 w 252244"/>
              <a:gd name="connsiteY5" fmla="*/ 9701 h 62852"/>
              <a:gd name="connsiteX6" fmla="*/ 59 w 252244"/>
              <a:gd name="connsiteY6" fmla="*/ 38276 h 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244" h="62852">
                <a:moveTo>
                  <a:pt x="59" y="38276"/>
                </a:moveTo>
                <a:cubicBezTo>
                  <a:pt x="-2058" y="36688"/>
                  <a:pt x="52711" y="2293"/>
                  <a:pt x="76259" y="176"/>
                </a:cubicBezTo>
                <a:cubicBezTo>
                  <a:pt x="99807" y="-1941"/>
                  <a:pt x="112242" y="15522"/>
                  <a:pt x="141346" y="25576"/>
                </a:cubicBezTo>
                <a:cubicBezTo>
                  <a:pt x="170450" y="35630"/>
                  <a:pt x="241888" y="55739"/>
                  <a:pt x="250884" y="60501"/>
                </a:cubicBezTo>
                <a:cubicBezTo>
                  <a:pt x="259880" y="65263"/>
                  <a:pt x="222309" y="62618"/>
                  <a:pt x="195321" y="54151"/>
                </a:cubicBezTo>
                <a:cubicBezTo>
                  <a:pt x="168333" y="45684"/>
                  <a:pt x="118592" y="13405"/>
                  <a:pt x="88959" y="9701"/>
                </a:cubicBezTo>
                <a:cubicBezTo>
                  <a:pt x="59326" y="5997"/>
                  <a:pt x="2176" y="39864"/>
                  <a:pt x="59" y="3827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E4F1AEFF-025D-4093-B683-80FA37B5CA95}"/>
              </a:ext>
            </a:extLst>
          </p:cNvPr>
          <p:cNvSpPr/>
          <p:nvPr/>
        </p:nvSpPr>
        <p:spPr>
          <a:xfrm>
            <a:off x="3709838" y="5417500"/>
            <a:ext cx="70060" cy="66273"/>
          </a:xfrm>
          <a:custGeom>
            <a:avLst/>
            <a:gdLst>
              <a:gd name="connsiteX0" fmla="*/ 70000 w 70060"/>
              <a:gd name="connsiteY0" fmla="*/ 638 h 66273"/>
              <a:gd name="connsiteX1" fmla="*/ 9675 w 70060"/>
              <a:gd name="connsiteY1" fmla="*/ 53025 h 66273"/>
              <a:gd name="connsiteX2" fmla="*/ 150 w 70060"/>
              <a:gd name="connsiteY2" fmla="*/ 65725 h 66273"/>
              <a:gd name="connsiteX3" fmla="*/ 9675 w 70060"/>
              <a:gd name="connsiteY3" fmla="*/ 40325 h 66273"/>
              <a:gd name="connsiteX4" fmla="*/ 20787 w 70060"/>
              <a:gd name="connsiteY4" fmla="*/ 24450 h 66273"/>
              <a:gd name="connsiteX5" fmla="*/ 70000 w 70060"/>
              <a:gd name="connsiteY5" fmla="*/ 638 h 6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60" h="66273">
                <a:moveTo>
                  <a:pt x="70000" y="638"/>
                </a:moveTo>
                <a:cubicBezTo>
                  <a:pt x="68148" y="5401"/>
                  <a:pt x="21317" y="42177"/>
                  <a:pt x="9675" y="53025"/>
                </a:cubicBezTo>
                <a:cubicBezTo>
                  <a:pt x="-1967" y="63873"/>
                  <a:pt x="150" y="67842"/>
                  <a:pt x="150" y="65725"/>
                </a:cubicBezTo>
                <a:cubicBezTo>
                  <a:pt x="150" y="63608"/>
                  <a:pt x="6236" y="47204"/>
                  <a:pt x="9675" y="40325"/>
                </a:cubicBezTo>
                <a:cubicBezTo>
                  <a:pt x="13114" y="33446"/>
                  <a:pt x="10733" y="29742"/>
                  <a:pt x="20787" y="24450"/>
                </a:cubicBezTo>
                <a:cubicBezTo>
                  <a:pt x="30841" y="19158"/>
                  <a:pt x="71852" y="-4125"/>
                  <a:pt x="70000" y="6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7F0F4364-1D13-46E4-A0B5-8301F6C5E703}"/>
              </a:ext>
            </a:extLst>
          </p:cNvPr>
          <p:cNvSpPr/>
          <p:nvPr/>
        </p:nvSpPr>
        <p:spPr>
          <a:xfrm>
            <a:off x="3824559" y="5468695"/>
            <a:ext cx="124781" cy="43111"/>
          </a:xfrm>
          <a:custGeom>
            <a:avLst/>
            <a:gdLst>
              <a:gd name="connsiteX0" fmla="*/ 1316 w 124781"/>
              <a:gd name="connsiteY0" fmla="*/ 3418 h 43111"/>
              <a:gd name="connsiteX1" fmla="*/ 123554 w 124781"/>
              <a:gd name="connsiteY1" fmla="*/ 43105 h 43111"/>
              <a:gd name="connsiteX2" fmla="*/ 61641 w 124781"/>
              <a:gd name="connsiteY2" fmla="*/ 6593 h 43111"/>
              <a:gd name="connsiteX3" fmla="*/ 1316 w 124781"/>
              <a:gd name="connsiteY3" fmla="*/ 3418 h 4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81" h="43111">
                <a:moveTo>
                  <a:pt x="1316" y="3418"/>
                </a:moveTo>
                <a:cubicBezTo>
                  <a:pt x="11635" y="9503"/>
                  <a:pt x="113500" y="42576"/>
                  <a:pt x="123554" y="43105"/>
                </a:cubicBezTo>
                <a:cubicBezTo>
                  <a:pt x="133608" y="43634"/>
                  <a:pt x="79104" y="13208"/>
                  <a:pt x="61641" y="6593"/>
                </a:cubicBezTo>
                <a:cubicBezTo>
                  <a:pt x="44179" y="-22"/>
                  <a:pt x="-9003" y="-2667"/>
                  <a:pt x="1316" y="34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D1061E6D-265C-4D59-A9BB-0ACCD3CE3AC9}"/>
              </a:ext>
            </a:extLst>
          </p:cNvPr>
          <p:cNvSpPr/>
          <p:nvPr/>
        </p:nvSpPr>
        <p:spPr>
          <a:xfrm>
            <a:off x="3954270" y="5464166"/>
            <a:ext cx="32128" cy="64010"/>
          </a:xfrm>
          <a:custGeom>
            <a:avLst/>
            <a:gdLst>
              <a:gd name="connsiteX0" fmla="*/ 193 w 32128"/>
              <a:gd name="connsiteY0" fmla="*/ 9 h 64010"/>
              <a:gd name="connsiteX1" fmla="*/ 19243 w 32128"/>
              <a:gd name="connsiteY1" fmla="*/ 57159 h 64010"/>
              <a:gd name="connsiteX2" fmla="*/ 31943 w 32128"/>
              <a:gd name="connsiteY2" fmla="*/ 61922 h 64010"/>
              <a:gd name="connsiteX3" fmla="*/ 193 w 32128"/>
              <a:gd name="connsiteY3" fmla="*/ 9 h 6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28" h="64010">
                <a:moveTo>
                  <a:pt x="193" y="9"/>
                </a:moveTo>
                <a:cubicBezTo>
                  <a:pt x="-1924" y="-785"/>
                  <a:pt x="13951" y="46840"/>
                  <a:pt x="19243" y="57159"/>
                </a:cubicBezTo>
                <a:cubicBezTo>
                  <a:pt x="24535" y="67478"/>
                  <a:pt x="33530" y="63509"/>
                  <a:pt x="31943" y="61922"/>
                </a:cubicBezTo>
                <a:cubicBezTo>
                  <a:pt x="30356" y="60335"/>
                  <a:pt x="2310" y="803"/>
                  <a:pt x="193" y="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64F87017-0C65-450D-B2BE-E234ACCB502D}"/>
              </a:ext>
            </a:extLst>
          </p:cNvPr>
          <p:cNvSpPr/>
          <p:nvPr/>
        </p:nvSpPr>
        <p:spPr>
          <a:xfrm>
            <a:off x="3976684" y="5473515"/>
            <a:ext cx="60418" cy="100198"/>
          </a:xfrm>
          <a:custGeom>
            <a:avLst/>
            <a:gdLst>
              <a:gd name="connsiteX0" fmla="*/ 4 w 60418"/>
              <a:gd name="connsiteY0" fmla="*/ 185 h 100198"/>
              <a:gd name="connsiteX1" fmla="*/ 49216 w 60418"/>
              <a:gd name="connsiteY1" fmla="*/ 30348 h 100198"/>
              <a:gd name="connsiteX2" fmla="*/ 60329 w 60418"/>
              <a:gd name="connsiteY2" fmla="*/ 68448 h 100198"/>
              <a:gd name="connsiteX3" fmla="*/ 46041 w 60418"/>
              <a:gd name="connsiteY3" fmla="*/ 98610 h 100198"/>
              <a:gd name="connsiteX4" fmla="*/ 11116 w 60418"/>
              <a:gd name="connsiteY4" fmla="*/ 95435 h 100198"/>
              <a:gd name="connsiteX5" fmla="*/ 34929 w 60418"/>
              <a:gd name="connsiteY5" fmla="*/ 90673 h 100198"/>
              <a:gd name="connsiteX6" fmla="*/ 47629 w 60418"/>
              <a:gd name="connsiteY6" fmla="*/ 70035 h 100198"/>
              <a:gd name="connsiteX7" fmla="*/ 46041 w 60418"/>
              <a:gd name="connsiteY7" fmla="*/ 44635 h 100198"/>
              <a:gd name="connsiteX8" fmla="*/ 4 w 60418"/>
              <a:gd name="connsiteY8" fmla="*/ 185 h 10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418" h="100198">
                <a:moveTo>
                  <a:pt x="4" y="185"/>
                </a:moveTo>
                <a:cubicBezTo>
                  <a:pt x="533" y="-2196"/>
                  <a:pt x="39162" y="18971"/>
                  <a:pt x="49216" y="30348"/>
                </a:cubicBezTo>
                <a:cubicBezTo>
                  <a:pt x="59270" y="41725"/>
                  <a:pt x="60858" y="57071"/>
                  <a:pt x="60329" y="68448"/>
                </a:cubicBezTo>
                <a:cubicBezTo>
                  <a:pt x="59800" y="79825"/>
                  <a:pt x="54243" y="94112"/>
                  <a:pt x="46041" y="98610"/>
                </a:cubicBezTo>
                <a:cubicBezTo>
                  <a:pt x="37839" y="103108"/>
                  <a:pt x="12968" y="96758"/>
                  <a:pt x="11116" y="95435"/>
                </a:cubicBezTo>
                <a:cubicBezTo>
                  <a:pt x="9264" y="94112"/>
                  <a:pt x="28844" y="94906"/>
                  <a:pt x="34929" y="90673"/>
                </a:cubicBezTo>
                <a:cubicBezTo>
                  <a:pt x="41014" y="86440"/>
                  <a:pt x="45777" y="77708"/>
                  <a:pt x="47629" y="70035"/>
                </a:cubicBezTo>
                <a:cubicBezTo>
                  <a:pt x="49481" y="62362"/>
                  <a:pt x="50539" y="52573"/>
                  <a:pt x="46041" y="44635"/>
                </a:cubicBezTo>
                <a:cubicBezTo>
                  <a:pt x="41543" y="36698"/>
                  <a:pt x="-525" y="2566"/>
                  <a:pt x="4" y="18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F51D9B0B-F6E1-4EAC-9AB6-1A0579AAEBD8}"/>
              </a:ext>
            </a:extLst>
          </p:cNvPr>
          <p:cNvSpPr/>
          <p:nvPr/>
        </p:nvSpPr>
        <p:spPr>
          <a:xfrm>
            <a:off x="3747413" y="5482915"/>
            <a:ext cx="254564" cy="81915"/>
          </a:xfrm>
          <a:custGeom>
            <a:avLst/>
            <a:gdLst>
              <a:gd name="connsiteX0" fmla="*/ 675 w 254564"/>
              <a:gd name="connsiteY0" fmla="*/ 22535 h 81915"/>
              <a:gd name="connsiteX1" fmla="*/ 68937 w 254564"/>
              <a:gd name="connsiteY1" fmla="*/ 1898 h 81915"/>
              <a:gd name="connsiteX2" fmla="*/ 249912 w 254564"/>
              <a:gd name="connsiteY2" fmla="*/ 79685 h 81915"/>
              <a:gd name="connsiteX3" fmla="*/ 195937 w 254564"/>
              <a:gd name="connsiteY3" fmla="*/ 57460 h 81915"/>
              <a:gd name="connsiteX4" fmla="*/ 140375 w 254564"/>
              <a:gd name="connsiteY4" fmla="*/ 22535 h 81915"/>
              <a:gd name="connsiteX5" fmla="*/ 103862 w 254564"/>
              <a:gd name="connsiteY5" fmla="*/ 6660 h 81915"/>
              <a:gd name="connsiteX6" fmla="*/ 675 w 254564"/>
              <a:gd name="connsiteY6" fmla="*/ 22535 h 8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64" h="81915">
                <a:moveTo>
                  <a:pt x="675" y="22535"/>
                </a:moveTo>
                <a:cubicBezTo>
                  <a:pt x="-5146" y="21741"/>
                  <a:pt x="27398" y="-7627"/>
                  <a:pt x="68937" y="1898"/>
                </a:cubicBezTo>
                <a:cubicBezTo>
                  <a:pt x="110476" y="11423"/>
                  <a:pt x="228745" y="70425"/>
                  <a:pt x="249912" y="79685"/>
                </a:cubicBezTo>
                <a:cubicBezTo>
                  <a:pt x="271079" y="88945"/>
                  <a:pt x="214193" y="66985"/>
                  <a:pt x="195937" y="57460"/>
                </a:cubicBezTo>
                <a:cubicBezTo>
                  <a:pt x="177681" y="47935"/>
                  <a:pt x="155721" y="31002"/>
                  <a:pt x="140375" y="22535"/>
                </a:cubicBezTo>
                <a:cubicBezTo>
                  <a:pt x="125029" y="14068"/>
                  <a:pt x="124764" y="11687"/>
                  <a:pt x="103862" y="6660"/>
                </a:cubicBezTo>
                <a:cubicBezTo>
                  <a:pt x="82960" y="1633"/>
                  <a:pt x="6496" y="23329"/>
                  <a:pt x="675" y="2253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69CAE1FA-7FD9-40AF-B852-2D498216D9D2}"/>
              </a:ext>
            </a:extLst>
          </p:cNvPr>
          <p:cNvSpPr/>
          <p:nvPr/>
        </p:nvSpPr>
        <p:spPr>
          <a:xfrm>
            <a:off x="3814841" y="5530713"/>
            <a:ext cx="225347" cy="123454"/>
          </a:xfrm>
          <a:custGeom>
            <a:avLst/>
            <a:gdLst>
              <a:gd name="connsiteX0" fmla="*/ 18972 w 225347"/>
              <a:gd name="connsiteY0" fmla="*/ 137 h 123454"/>
              <a:gd name="connsiteX1" fmla="*/ 206297 w 225347"/>
              <a:gd name="connsiteY1" fmla="*/ 81100 h 123454"/>
              <a:gd name="connsiteX2" fmla="*/ 220584 w 225347"/>
              <a:gd name="connsiteY2" fmla="*/ 92212 h 123454"/>
              <a:gd name="connsiteX3" fmla="*/ 225347 w 225347"/>
              <a:gd name="connsiteY3" fmla="*/ 122375 h 123454"/>
              <a:gd name="connsiteX4" fmla="*/ 217409 w 225347"/>
              <a:gd name="connsiteY4" fmla="*/ 114437 h 123454"/>
              <a:gd name="connsiteX5" fmla="*/ 184072 w 225347"/>
              <a:gd name="connsiteY5" fmla="*/ 92212 h 123454"/>
              <a:gd name="connsiteX6" fmla="*/ 141209 w 225347"/>
              <a:gd name="connsiteY6" fmla="*/ 92212 h 123454"/>
              <a:gd name="connsiteX7" fmla="*/ 77709 w 225347"/>
              <a:gd name="connsiteY7" fmla="*/ 92212 h 123454"/>
              <a:gd name="connsiteX8" fmla="*/ 26909 w 225347"/>
              <a:gd name="connsiteY8" fmla="*/ 79512 h 123454"/>
              <a:gd name="connsiteX9" fmla="*/ 1509 w 225347"/>
              <a:gd name="connsiteY9" fmla="*/ 54112 h 123454"/>
              <a:gd name="connsiteX10" fmla="*/ 69772 w 225347"/>
              <a:gd name="connsiteY10" fmla="*/ 89037 h 123454"/>
              <a:gd name="connsiteX11" fmla="*/ 203122 w 225347"/>
              <a:gd name="connsiteY11" fmla="*/ 93800 h 123454"/>
              <a:gd name="connsiteX12" fmla="*/ 145972 w 225347"/>
              <a:gd name="connsiteY12" fmla="*/ 62050 h 123454"/>
              <a:gd name="connsiteX13" fmla="*/ 18972 w 225347"/>
              <a:gd name="connsiteY13" fmla="*/ 137 h 12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5347" h="123454">
                <a:moveTo>
                  <a:pt x="18972" y="137"/>
                </a:moveTo>
                <a:cubicBezTo>
                  <a:pt x="29026" y="3312"/>
                  <a:pt x="172695" y="65754"/>
                  <a:pt x="206297" y="81100"/>
                </a:cubicBezTo>
                <a:cubicBezTo>
                  <a:pt x="239899" y="96446"/>
                  <a:pt x="217409" y="85333"/>
                  <a:pt x="220584" y="92212"/>
                </a:cubicBezTo>
                <a:cubicBezTo>
                  <a:pt x="223759" y="99091"/>
                  <a:pt x="225347" y="122375"/>
                  <a:pt x="225347" y="122375"/>
                </a:cubicBezTo>
                <a:cubicBezTo>
                  <a:pt x="224818" y="126079"/>
                  <a:pt x="224288" y="119464"/>
                  <a:pt x="217409" y="114437"/>
                </a:cubicBezTo>
                <a:cubicBezTo>
                  <a:pt x="210530" y="109410"/>
                  <a:pt x="196772" y="95916"/>
                  <a:pt x="184072" y="92212"/>
                </a:cubicBezTo>
                <a:cubicBezTo>
                  <a:pt x="171372" y="88508"/>
                  <a:pt x="141209" y="92212"/>
                  <a:pt x="141209" y="92212"/>
                </a:cubicBezTo>
                <a:cubicBezTo>
                  <a:pt x="123482" y="92212"/>
                  <a:pt x="96759" y="94329"/>
                  <a:pt x="77709" y="92212"/>
                </a:cubicBezTo>
                <a:cubicBezTo>
                  <a:pt x="58659" y="90095"/>
                  <a:pt x="39609" y="85862"/>
                  <a:pt x="26909" y="79512"/>
                </a:cubicBezTo>
                <a:cubicBezTo>
                  <a:pt x="14209" y="73162"/>
                  <a:pt x="-5635" y="52525"/>
                  <a:pt x="1509" y="54112"/>
                </a:cubicBezTo>
                <a:cubicBezTo>
                  <a:pt x="8653" y="55700"/>
                  <a:pt x="36170" y="82422"/>
                  <a:pt x="69772" y="89037"/>
                </a:cubicBezTo>
                <a:cubicBezTo>
                  <a:pt x="103374" y="95652"/>
                  <a:pt x="190422" y="98298"/>
                  <a:pt x="203122" y="93800"/>
                </a:cubicBezTo>
                <a:cubicBezTo>
                  <a:pt x="215822" y="89302"/>
                  <a:pt x="170843" y="74485"/>
                  <a:pt x="145972" y="62050"/>
                </a:cubicBezTo>
                <a:cubicBezTo>
                  <a:pt x="121101" y="49615"/>
                  <a:pt x="8918" y="-3038"/>
                  <a:pt x="18972" y="13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4C8B8FBD-8B0F-416D-878D-1BDA5C45BB6D}"/>
              </a:ext>
            </a:extLst>
          </p:cNvPr>
          <p:cNvSpPr/>
          <p:nvPr/>
        </p:nvSpPr>
        <p:spPr>
          <a:xfrm>
            <a:off x="3787730" y="5510213"/>
            <a:ext cx="52456" cy="68304"/>
          </a:xfrm>
          <a:custGeom>
            <a:avLst/>
            <a:gdLst>
              <a:gd name="connsiteX0" fmla="*/ 30208 w 52456"/>
              <a:gd name="connsiteY0" fmla="*/ 0 h 68304"/>
              <a:gd name="connsiteX1" fmla="*/ 52433 w 52456"/>
              <a:gd name="connsiteY1" fmla="*/ 50800 h 68304"/>
              <a:gd name="connsiteX2" fmla="*/ 25445 w 52456"/>
              <a:gd name="connsiteY2" fmla="*/ 55562 h 68304"/>
              <a:gd name="connsiteX3" fmla="*/ 45 w 52456"/>
              <a:gd name="connsiteY3" fmla="*/ 68262 h 68304"/>
              <a:gd name="connsiteX4" fmla="*/ 31795 w 52456"/>
              <a:gd name="connsiteY4" fmla="*/ 50800 h 68304"/>
              <a:gd name="connsiteX5" fmla="*/ 30208 w 52456"/>
              <a:gd name="connsiteY5" fmla="*/ 0 h 6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56" h="68304">
                <a:moveTo>
                  <a:pt x="30208" y="0"/>
                </a:moveTo>
                <a:cubicBezTo>
                  <a:pt x="33648" y="0"/>
                  <a:pt x="53227" y="41540"/>
                  <a:pt x="52433" y="50800"/>
                </a:cubicBezTo>
                <a:cubicBezTo>
                  <a:pt x="51639" y="60060"/>
                  <a:pt x="34176" y="52652"/>
                  <a:pt x="25445" y="55562"/>
                </a:cubicBezTo>
                <a:cubicBezTo>
                  <a:pt x="16714" y="58472"/>
                  <a:pt x="-1013" y="69056"/>
                  <a:pt x="45" y="68262"/>
                </a:cubicBezTo>
                <a:cubicBezTo>
                  <a:pt x="1103" y="67468"/>
                  <a:pt x="24916" y="54769"/>
                  <a:pt x="31795" y="50800"/>
                </a:cubicBezTo>
                <a:cubicBezTo>
                  <a:pt x="38674" y="46831"/>
                  <a:pt x="26768" y="0"/>
                  <a:pt x="30208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63E42652-17ED-4B9F-93B7-B7571C9DE0CB}"/>
              </a:ext>
            </a:extLst>
          </p:cNvPr>
          <p:cNvSpPr/>
          <p:nvPr/>
        </p:nvSpPr>
        <p:spPr>
          <a:xfrm>
            <a:off x="4048125" y="5643563"/>
            <a:ext cx="23523" cy="85636"/>
          </a:xfrm>
          <a:custGeom>
            <a:avLst/>
            <a:gdLst>
              <a:gd name="connsiteX0" fmla="*/ 0 w 23523"/>
              <a:gd name="connsiteY0" fmla="*/ 0 h 85636"/>
              <a:gd name="connsiteX1" fmla="*/ 20638 w 23523"/>
              <a:gd name="connsiteY1" fmla="*/ 77787 h 85636"/>
              <a:gd name="connsiteX2" fmla="*/ 20638 w 23523"/>
              <a:gd name="connsiteY2" fmla="*/ 79375 h 85636"/>
              <a:gd name="connsiteX3" fmla="*/ 0 w 23523"/>
              <a:gd name="connsiteY3" fmla="*/ 0 h 8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23" h="85636">
                <a:moveTo>
                  <a:pt x="0" y="0"/>
                </a:moveTo>
                <a:cubicBezTo>
                  <a:pt x="0" y="-265"/>
                  <a:pt x="20638" y="77787"/>
                  <a:pt x="20638" y="77787"/>
                </a:cubicBezTo>
                <a:cubicBezTo>
                  <a:pt x="24078" y="91016"/>
                  <a:pt x="24871" y="84667"/>
                  <a:pt x="20638" y="79375"/>
                </a:cubicBezTo>
                <a:cubicBezTo>
                  <a:pt x="16405" y="74083"/>
                  <a:pt x="0" y="265"/>
                  <a:pt x="0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B2142F8B-EED0-4A7E-952C-E1DE3BC1642A}"/>
              </a:ext>
            </a:extLst>
          </p:cNvPr>
          <p:cNvSpPr/>
          <p:nvPr/>
        </p:nvSpPr>
        <p:spPr>
          <a:xfrm>
            <a:off x="3861479" y="5673212"/>
            <a:ext cx="151011" cy="13697"/>
          </a:xfrm>
          <a:custGeom>
            <a:avLst/>
            <a:gdLst>
              <a:gd name="connsiteX0" fmla="*/ 909 w 151011"/>
              <a:gd name="connsiteY0" fmla="*/ 10038 h 13697"/>
              <a:gd name="connsiteX1" fmla="*/ 148546 w 151011"/>
              <a:gd name="connsiteY1" fmla="*/ 13213 h 13697"/>
              <a:gd name="connsiteX2" fmla="*/ 88221 w 151011"/>
              <a:gd name="connsiteY2" fmla="*/ 513 h 13697"/>
              <a:gd name="connsiteX3" fmla="*/ 909 w 151011"/>
              <a:gd name="connsiteY3" fmla="*/ 10038 h 1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11" h="13697">
                <a:moveTo>
                  <a:pt x="909" y="10038"/>
                </a:moveTo>
                <a:cubicBezTo>
                  <a:pt x="10963" y="12155"/>
                  <a:pt x="133994" y="14800"/>
                  <a:pt x="148546" y="13213"/>
                </a:cubicBezTo>
                <a:cubicBezTo>
                  <a:pt x="163098" y="11626"/>
                  <a:pt x="109388" y="3423"/>
                  <a:pt x="88221" y="513"/>
                </a:cubicBezTo>
                <a:cubicBezTo>
                  <a:pt x="67054" y="-2397"/>
                  <a:pt x="-9145" y="7921"/>
                  <a:pt x="909" y="100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D5AC70B0-A7E3-4779-ADF5-6EB6E1699994}"/>
              </a:ext>
            </a:extLst>
          </p:cNvPr>
          <p:cNvSpPr/>
          <p:nvPr/>
        </p:nvSpPr>
        <p:spPr>
          <a:xfrm>
            <a:off x="3836797" y="5722916"/>
            <a:ext cx="188314" cy="50966"/>
          </a:xfrm>
          <a:custGeom>
            <a:avLst/>
            <a:gdLst>
              <a:gd name="connsiteX0" fmla="*/ 191 w 188314"/>
              <a:gd name="connsiteY0" fmla="*/ 50822 h 50966"/>
              <a:gd name="connsiteX1" fmla="*/ 89091 w 188314"/>
              <a:gd name="connsiteY1" fmla="*/ 20659 h 50966"/>
              <a:gd name="connsiteX2" fmla="*/ 187516 w 188314"/>
              <a:gd name="connsiteY2" fmla="*/ 22247 h 50966"/>
              <a:gd name="connsiteX3" fmla="*/ 131953 w 188314"/>
              <a:gd name="connsiteY3" fmla="*/ 1609 h 50966"/>
              <a:gd name="connsiteX4" fmla="*/ 66866 w 188314"/>
              <a:gd name="connsiteY4" fmla="*/ 6372 h 50966"/>
              <a:gd name="connsiteX5" fmla="*/ 191 w 188314"/>
              <a:gd name="connsiteY5" fmla="*/ 50822 h 5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314" h="50966">
                <a:moveTo>
                  <a:pt x="191" y="50822"/>
                </a:moveTo>
                <a:cubicBezTo>
                  <a:pt x="3895" y="53203"/>
                  <a:pt x="57870" y="25421"/>
                  <a:pt x="89091" y="20659"/>
                </a:cubicBezTo>
                <a:cubicBezTo>
                  <a:pt x="120312" y="15897"/>
                  <a:pt x="180372" y="25422"/>
                  <a:pt x="187516" y="22247"/>
                </a:cubicBezTo>
                <a:cubicBezTo>
                  <a:pt x="194660" y="19072"/>
                  <a:pt x="152061" y="4255"/>
                  <a:pt x="131953" y="1609"/>
                </a:cubicBezTo>
                <a:cubicBezTo>
                  <a:pt x="111845" y="-1037"/>
                  <a:pt x="86181" y="-1036"/>
                  <a:pt x="66866" y="6372"/>
                </a:cubicBezTo>
                <a:cubicBezTo>
                  <a:pt x="47552" y="13780"/>
                  <a:pt x="-3513" y="48441"/>
                  <a:pt x="191" y="5082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6896EF53-8D77-4A7D-9864-B149D473EB3C}"/>
              </a:ext>
            </a:extLst>
          </p:cNvPr>
          <p:cNvSpPr/>
          <p:nvPr/>
        </p:nvSpPr>
        <p:spPr>
          <a:xfrm>
            <a:off x="3698875" y="5657738"/>
            <a:ext cx="142889" cy="122350"/>
          </a:xfrm>
          <a:custGeom>
            <a:avLst/>
            <a:gdLst>
              <a:gd name="connsiteX0" fmla="*/ 142875 w 142889"/>
              <a:gd name="connsiteY0" fmla="*/ 112 h 122350"/>
              <a:gd name="connsiteX1" fmla="*/ 119063 w 142889"/>
              <a:gd name="connsiteY1" fmla="*/ 66787 h 122350"/>
              <a:gd name="connsiteX2" fmla="*/ 82550 w 142889"/>
              <a:gd name="connsiteY2" fmla="*/ 73137 h 122350"/>
              <a:gd name="connsiteX3" fmla="*/ 0 w 142889"/>
              <a:gd name="connsiteY3" fmla="*/ 122350 h 122350"/>
              <a:gd name="connsiteX4" fmla="*/ 80963 w 142889"/>
              <a:gd name="connsiteY4" fmla="*/ 73137 h 122350"/>
              <a:gd name="connsiteX5" fmla="*/ 115888 w 142889"/>
              <a:gd name="connsiteY5" fmla="*/ 50912 h 122350"/>
              <a:gd name="connsiteX6" fmla="*/ 142875 w 142889"/>
              <a:gd name="connsiteY6" fmla="*/ 112 h 1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89" h="122350">
                <a:moveTo>
                  <a:pt x="142875" y="112"/>
                </a:moveTo>
                <a:cubicBezTo>
                  <a:pt x="143404" y="2758"/>
                  <a:pt x="129117" y="54616"/>
                  <a:pt x="119063" y="66787"/>
                </a:cubicBezTo>
                <a:cubicBezTo>
                  <a:pt x="109009" y="78958"/>
                  <a:pt x="102394" y="63877"/>
                  <a:pt x="82550" y="73137"/>
                </a:cubicBezTo>
                <a:cubicBezTo>
                  <a:pt x="62706" y="82397"/>
                  <a:pt x="264" y="122350"/>
                  <a:pt x="0" y="122350"/>
                </a:cubicBezTo>
                <a:cubicBezTo>
                  <a:pt x="-264" y="122350"/>
                  <a:pt x="61648" y="85043"/>
                  <a:pt x="80963" y="73137"/>
                </a:cubicBezTo>
                <a:cubicBezTo>
                  <a:pt x="100278" y="61231"/>
                  <a:pt x="108480" y="59379"/>
                  <a:pt x="115888" y="50912"/>
                </a:cubicBezTo>
                <a:cubicBezTo>
                  <a:pt x="123296" y="42445"/>
                  <a:pt x="142346" y="-2534"/>
                  <a:pt x="142875" y="1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1C839E96-72B2-4C79-8661-7DD9074D5B9E}"/>
              </a:ext>
            </a:extLst>
          </p:cNvPr>
          <p:cNvSpPr/>
          <p:nvPr/>
        </p:nvSpPr>
        <p:spPr>
          <a:xfrm>
            <a:off x="3887742" y="5741869"/>
            <a:ext cx="173129" cy="78885"/>
          </a:xfrm>
          <a:custGeom>
            <a:avLst/>
            <a:gdLst>
              <a:gd name="connsiteX0" fmla="*/ 173083 w 173129"/>
              <a:gd name="connsiteY0" fmla="*/ 119 h 78885"/>
              <a:gd name="connsiteX1" fmla="*/ 92121 w 173129"/>
              <a:gd name="connsiteY1" fmla="*/ 58856 h 78885"/>
              <a:gd name="connsiteX2" fmla="*/ 46 w 173129"/>
              <a:gd name="connsiteY2" fmla="*/ 62031 h 78885"/>
              <a:gd name="connsiteX3" fmla="*/ 81008 w 173129"/>
              <a:gd name="connsiteY3" fmla="*/ 76319 h 78885"/>
              <a:gd name="connsiteX4" fmla="*/ 173083 w 173129"/>
              <a:gd name="connsiteY4" fmla="*/ 119 h 7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29" h="78885">
                <a:moveTo>
                  <a:pt x="173083" y="119"/>
                </a:moveTo>
                <a:cubicBezTo>
                  <a:pt x="174935" y="-2791"/>
                  <a:pt x="120960" y="48537"/>
                  <a:pt x="92121" y="58856"/>
                </a:cubicBezTo>
                <a:cubicBezTo>
                  <a:pt x="63282" y="69175"/>
                  <a:pt x="1898" y="59121"/>
                  <a:pt x="46" y="62031"/>
                </a:cubicBezTo>
                <a:cubicBezTo>
                  <a:pt x="-1806" y="64941"/>
                  <a:pt x="51639" y="86109"/>
                  <a:pt x="81008" y="76319"/>
                </a:cubicBezTo>
                <a:cubicBezTo>
                  <a:pt x="110377" y="66530"/>
                  <a:pt x="171231" y="3029"/>
                  <a:pt x="173083" y="1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CF2B5BFF-A0BE-4A45-B5D1-8AE6962EC9A8}"/>
              </a:ext>
            </a:extLst>
          </p:cNvPr>
          <p:cNvSpPr/>
          <p:nvPr/>
        </p:nvSpPr>
        <p:spPr>
          <a:xfrm>
            <a:off x="3541696" y="5419478"/>
            <a:ext cx="87329" cy="65359"/>
          </a:xfrm>
          <a:custGeom>
            <a:avLst/>
            <a:gdLst>
              <a:gd name="connsiteX0" fmla="*/ 87329 w 87329"/>
              <a:gd name="connsiteY0" fmla="*/ 247 h 65359"/>
              <a:gd name="connsiteX1" fmla="*/ 17479 w 87329"/>
              <a:gd name="connsiteY1" fmla="*/ 36760 h 65359"/>
              <a:gd name="connsiteX2" fmla="*/ 17 w 87329"/>
              <a:gd name="connsiteY2" fmla="*/ 65335 h 65359"/>
              <a:gd name="connsiteX3" fmla="*/ 14304 w 87329"/>
              <a:gd name="connsiteY3" fmla="*/ 31997 h 65359"/>
              <a:gd name="connsiteX4" fmla="*/ 19067 w 87329"/>
              <a:gd name="connsiteY4" fmla="*/ 20885 h 65359"/>
              <a:gd name="connsiteX5" fmla="*/ 87329 w 87329"/>
              <a:gd name="connsiteY5" fmla="*/ 247 h 6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329" h="65359">
                <a:moveTo>
                  <a:pt x="87329" y="247"/>
                </a:moveTo>
                <a:cubicBezTo>
                  <a:pt x="87064" y="2893"/>
                  <a:pt x="32031" y="25912"/>
                  <a:pt x="17479" y="36760"/>
                </a:cubicBezTo>
                <a:cubicBezTo>
                  <a:pt x="2927" y="47608"/>
                  <a:pt x="546" y="66129"/>
                  <a:pt x="17" y="65335"/>
                </a:cubicBezTo>
                <a:cubicBezTo>
                  <a:pt x="-512" y="64541"/>
                  <a:pt x="11129" y="39405"/>
                  <a:pt x="14304" y="31997"/>
                </a:cubicBezTo>
                <a:cubicBezTo>
                  <a:pt x="17479" y="24589"/>
                  <a:pt x="10865" y="24854"/>
                  <a:pt x="19067" y="20885"/>
                </a:cubicBezTo>
                <a:cubicBezTo>
                  <a:pt x="27269" y="16916"/>
                  <a:pt x="87594" y="-2399"/>
                  <a:pt x="87329" y="24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B64CE736-BBA6-4536-8B09-4601B8F77332}"/>
              </a:ext>
            </a:extLst>
          </p:cNvPr>
          <p:cNvSpPr/>
          <p:nvPr/>
        </p:nvSpPr>
        <p:spPr>
          <a:xfrm>
            <a:off x="3691710" y="5587628"/>
            <a:ext cx="119934" cy="49645"/>
          </a:xfrm>
          <a:custGeom>
            <a:avLst/>
            <a:gdLst>
              <a:gd name="connsiteX0" fmla="*/ 119878 w 119934"/>
              <a:gd name="connsiteY0" fmla="*/ 13072 h 49645"/>
              <a:gd name="connsiteX1" fmla="*/ 43678 w 119934"/>
              <a:gd name="connsiteY1" fmla="*/ 3547 h 49645"/>
              <a:gd name="connsiteX2" fmla="*/ 815 w 119934"/>
              <a:gd name="connsiteY2" fmla="*/ 49585 h 49645"/>
              <a:gd name="connsiteX3" fmla="*/ 16690 w 119934"/>
              <a:gd name="connsiteY3" fmla="*/ 13072 h 49645"/>
              <a:gd name="connsiteX4" fmla="*/ 30978 w 119934"/>
              <a:gd name="connsiteY4" fmla="*/ 372 h 49645"/>
              <a:gd name="connsiteX5" fmla="*/ 119878 w 119934"/>
              <a:gd name="connsiteY5" fmla="*/ 13072 h 4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34" h="49645">
                <a:moveTo>
                  <a:pt x="119878" y="13072"/>
                </a:moveTo>
                <a:cubicBezTo>
                  <a:pt x="121995" y="13601"/>
                  <a:pt x="63522" y="-2538"/>
                  <a:pt x="43678" y="3547"/>
                </a:cubicBezTo>
                <a:cubicBezTo>
                  <a:pt x="23834" y="9632"/>
                  <a:pt x="5313" y="47998"/>
                  <a:pt x="815" y="49585"/>
                </a:cubicBezTo>
                <a:cubicBezTo>
                  <a:pt x="-3683" y="51173"/>
                  <a:pt x="11663" y="21274"/>
                  <a:pt x="16690" y="13072"/>
                </a:cubicBezTo>
                <a:cubicBezTo>
                  <a:pt x="21717" y="4870"/>
                  <a:pt x="17484" y="3282"/>
                  <a:pt x="30978" y="372"/>
                </a:cubicBezTo>
                <a:cubicBezTo>
                  <a:pt x="44472" y="-2538"/>
                  <a:pt x="117761" y="12543"/>
                  <a:pt x="119878" y="130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03024262-E49D-48DB-AD04-0067F66EB8DC}"/>
              </a:ext>
            </a:extLst>
          </p:cNvPr>
          <p:cNvSpPr/>
          <p:nvPr/>
        </p:nvSpPr>
        <p:spPr>
          <a:xfrm>
            <a:off x="3706813" y="5637183"/>
            <a:ext cx="96839" cy="54063"/>
          </a:xfrm>
          <a:custGeom>
            <a:avLst/>
            <a:gdLst>
              <a:gd name="connsiteX0" fmla="*/ 96837 w 96839"/>
              <a:gd name="connsiteY0" fmla="*/ 30 h 54063"/>
              <a:gd name="connsiteX1" fmla="*/ 57150 w 96839"/>
              <a:gd name="connsiteY1" fmla="*/ 34955 h 54063"/>
              <a:gd name="connsiteX2" fmla="*/ 0 w 96839"/>
              <a:gd name="connsiteY2" fmla="*/ 54005 h 54063"/>
              <a:gd name="connsiteX3" fmla="*/ 55562 w 96839"/>
              <a:gd name="connsiteY3" fmla="*/ 41305 h 54063"/>
              <a:gd name="connsiteX4" fmla="*/ 96837 w 96839"/>
              <a:gd name="connsiteY4" fmla="*/ 30 h 5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39" h="54063">
                <a:moveTo>
                  <a:pt x="96837" y="30"/>
                </a:moveTo>
                <a:cubicBezTo>
                  <a:pt x="97102" y="-1028"/>
                  <a:pt x="73290" y="25959"/>
                  <a:pt x="57150" y="34955"/>
                </a:cubicBezTo>
                <a:cubicBezTo>
                  <a:pt x="41010" y="43951"/>
                  <a:pt x="265" y="52947"/>
                  <a:pt x="0" y="54005"/>
                </a:cubicBezTo>
                <a:cubicBezTo>
                  <a:pt x="-265" y="55063"/>
                  <a:pt x="55562" y="41305"/>
                  <a:pt x="55562" y="41305"/>
                </a:cubicBezTo>
                <a:cubicBezTo>
                  <a:pt x="69056" y="38130"/>
                  <a:pt x="96572" y="1088"/>
                  <a:pt x="96837" y="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34DF31C7-456F-450A-B120-7DF503A81FE7}"/>
              </a:ext>
            </a:extLst>
          </p:cNvPr>
          <p:cNvSpPr/>
          <p:nvPr/>
        </p:nvSpPr>
        <p:spPr>
          <a:xfrm>
            <a:off x="3443059" y="5637206"/>
            <a:ext cx="41635" cy="239400"/>
          </a:xfrm>
          <a:custGeom>
            <a:avLst/>
            <a:gdLst>
              <a:gd name="connsiteX0" fmla="*/ 229 w 41635"/>
              <a:gd name="connsiteY0" fmla="*/ 7 h 239400"/>
              <a:gd name="connsiteX1" fmla="*/ 24041 w 41635"/>
              <a:gd name="connsiteY1" fmla="*/ 100019 h 239400"/>
              <a:gd name="connsiteX2" fmla="*/ 6579 w 41635"/>
              <a:gd name="connsiteY2" fmla="*/ 238132 h 239400"/>
              <a:gd name="connsiteX3" fmla="*/ 24041 w 41635"/>
              <a:gd name="connsiteY3" fmla="*/ 165107 h 239400"/>
              <a:gd name="connsiteX4" fmla="*/ 41504 w 41635"/>
              <a:gd name="connsiteY4" fmla="*/ 104782 h 239400"/>
              <a:gd name="connsiteX5" fmla="*/ 229 w 41635"/>
              <a:gd name="connsiteY5" fmla="*/ 7 h 23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35" h="239400">
                <a:moveTo>
                  <a:pt x="229" y="7"/>
                </a:moveTo>
                <a:cubicBezTo>
                  <a:pt x="-2681" y="-787"/>
                  <a:pt x="22983" y="60332"/>
                  <a:pt x="24041" y="100019"/>
                </a:cubicBezTo>
                <a:cubicBezTo>
                  <a:pt x="25099" y="139706"/>
                  <a:pt x="6579" y="227284"/>
                  <a:pt x="6579" y="238132"/>
                </a:cubicBezTo>
                <a:cubicBezTo>
                  <a:pt x="6579" y="248980"/>
                  <a:pt x="18220" y="187332"/>
                  <a:pt x="24041" y="165107"/>
                </a:cubicBezTo>
                <a:cubicBezTo>
                  <a:pt x="29862" y="142882"/>
                  <a:pt x="43091" y="127536"/>
                  <a:pt x="41504" y="104782"/>
                </a:cubicBezTo>
                <a:cubicBezTo>
                  <a:pt x="39917" y="82028"/>
                  <a:pt x="3139" y="801"/>
                  <a:pt x="229" y="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69D38484-8892-4E17-83BD-70A3181E6CAD}"/>
              </a:ext>
            </a:extLst>
          </p:cNvPr>
          <p:cNvSpPr/>
          <p:nvPr/>
        </p:nvSpPr>
        <p:spPr>
          <a:xfrm>
            <a:off x="3729038" y="5283127"/>
            <a:ext cx="209855" cy="85798"/>
          </a:xfrm>
          <a:custGeom>
            <a:avLst/>
            <a:gdLst>
              <a:gd name="connsiteX0" fmla="*/ 0 w 209855"/>
              <a:gd name="connsiteY0" fmla="*/ 14361 h 85798"/>
              <a:gd name="connsiteX1" fmla="*/ 127000 w 209855"/>
              <a:gd name="connsiteY1" fmla="*/ 23886 h 85798"/>
              <a:gd name="connsiteX2" fmla="*/ 174625 w 209855"/>
              <a:gd name="connsiteY2" fmla="*/ 73 h 85798"/>
              <a:gd name="connsiteX3" fmla="*/ 198437 w 209855"/>
              <a:gd name="connsiteY3" fmla="*/ 19123 h 85798"/>
              <a:gd name="connsiteX4" fmla="*/ 196850 w 209855"/>
              <a:gd name="connsiteY4" fmla="*/ 85798 h 85798"/>
              <a:gd name="connsiteX5" fmla="*/ 209550 w 209855"/>
              <a:gd name="connsiteY5" fmla="*/ 17536 h 85798"/>
              <a:gd name="connsiteX6" fmla="*/ 203200 w 209855"/>
              <a:gd name="connsiteY6" fmla="*/ 8011 h 85798"/>
              <a:gd name="connsiteX7" fmla="*/ 174625 w 209855"/>
              <a:gd name="connsiteY7" fmla="*/ 12773 h 85798"/>
              <a:gd name="connsiteX8" fmla="*/ 125412 w 209855"/>
              <a:gd name="connsiteY8" fmla="*/ 17536 h 85798"/>
              <a:gd name="connsiteX9" fmla="*/ 0 w 209855"/>
              <a:gd name="connsiteY9" fmla="*/ 14361 h 8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855" h="85798">
                <a:moveTo>
                  <a:pt x="0" y="14361"/>
                </a:moveTo>
                <a:cubicBezTo>
                  <a:pt x="265" y="15419"/>
                  <a:pt x="97896" y="26267"/>
                  <a:pt x="127000" y="23886"/>
                </a:cubicBezTo>
                <a:cubicBezTo>
                  <a:pt x="156104" y="21505"/>
                  <a:pt x="162719" y="867"/>
                  <a:pt x="174625" y="73"/>
                </a:cubicBezTo>
                <a:cubicBezTo>
                  <a:pt x="186531" y="-721"/>
                  <a:pt x="194733" y="4836"/>
                  <a:pt x="198437" y="19123"/>
                </a:cubicBezTo>
                <a:cubicBezTo>
                  <a:pt x="202141" y="33410"/>
                  <a:pt x="194998" y="86062"/>
                  <a:pt x="196850" y="85798"/>
                </a:cubicBezTo>
                <a:cubicBezTo>
                  <a:pt x="198702" y="85534"/>
                  <a:pt x="208492" y="30500"/>
                  <a:pt x="209550" y="17536"/>
                </a:cubicBezTo>
                <a:cubicBezTo>
                  <a:pt x="210608" y="4572"/>
                  <a:pt x="209021" y="8805"/>
                  <a:pt x="203200" y="8011"/>
                </a:cubicBezTo>
                <a:cubicBezTo>
                  <a:pt x="197379" y="7217"/>
                  <a:pt x="187590" y="11186"/>
                  <a:pt x="174625" y="12773"/>
                </a:cubicBezTo>
                <a:cubicBezTo>
                  <a:pt x="161660" y="14360"/>
                  <a:pt x="152664" y="17271"/>
                  <a:pt x="125412" y="17536"/>
                </a:cubicBezTo>
                <a:cubicBezTo>
                  <a:pt x="98160" y="17801"/>
                  <a:pt x="-265" y="13303"/>
                  <a:pt x="0" y="1436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4D8CB7BD-23E4-4330-96E7-3041D15864A7}"/>
              </a:ext>
            </a:extLst>
          </p:cNvPr>
          <p:cNvSpPr/>
          <p:nvPr/>
        </p:nvSpPr>
        <p:spPr>
          <a:xfrm>
            <a:off x="4290866" y="5872160"/>
            <a:ext cx="35190" cy="136653"/>
          </a:xfrm>
          <a:custGeom>
            <a:avLst/>
            <a:gdLst>
              <a:gd name="connsiteX0" fmla="*/ 6497 w 35190"/>
              <a:gd name="connsiteY0" fmla="*/ 3 h 136653"/>
              <a:gd name="connsiteX1" fmla="*/ 35072 w 35190"/>
              <a:gd name="connsiteY1" fmla="*/ 84140 h 136653"/>
              <a:gd name="connsiteX2" fmla="*/ 16022 w 35190"/>
              <a:gd name="connsiteY2" fmla="*/ 136528 h 136653"/>
              <a:gd name="connsiteX3" fmla="*/ 147 w 35190"/>
              <a:gd name="connsiteY3" fmla="*/ 69853 h 136653"/>
              <a:gd name="connsiteX4" fmla="*/ 25547 w 35190"/>
              <a:gd name="connsiteY4" fmla="*/ 109540 h 136653"/>
              <a:gd name="connsiteX5" fmla="*/ 28722 w 35190"/>
              <a:gd name="connsiteY5" fmla="*/ 80965 h 136653"/>
              <a:gd name="connsiteX6" fmla="*/ 6497 w 35190"/>
              <a:gd name="connsiteY6" fmla="*/ 3 h 13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90" h="136653">
                <a:moveTo>
                  <a:pt x="6497" y="3"/>
                </a:moveTo>
                <a:cubicBezTo>
                  <a:pt x="7555" y="532"/>
                  <a:pt x="33485" y="61386"/>
                  <a:pt x="35072" y="84140"/>
                </a:cubicBezTo>
                <a:cubicBezTo>
                  <a:pt x="36659" y="106894"/>
                  <a:pt x="21843" y="138909"/>
                  <a:pt x="16022" y="136528"/>
                </a:cubicBezTo>
                <a:cubicBezTo>
                  <a:pt x="10201" y="134147"/>
                  <a:pt x="-1441" y="74351"/>
                  <a:pt x="147" y="69853"/>
                </a:cubicBezTo>
                <a:cubicBezTo>
                  <a:pt x="1734" y="65355"/>
                  <a:pt x="20784" y="107688"/>
                  <a:pt x="25547" y="109540"/>
                </a:cubicBezTo>
                <a:cubicBezTo>
                  <a:pt x="30310" y="111392"/>
                  <a:pt x="32162" y="95517"/>
                  <a:pt x="28722" y="80965"/>
                </a:cubicBezTo>
                <a:cubicBezTo>
                  <a:pt x="25282" y="66413"/>
                  <a:pt x="5439" y="-526"/>
                  <a:pt x="6497" y="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B663EC0A-4F2B-483A-89C5-90901837B375}"/>
              </a:ext>
            </a:extLst>
          </p:cNvPr>
          <p:cNvSpPr/>
          <p:nvPr/>
        </p:nvSpPr>
        <p:spPr>
          <a:xfrm>
            <a:off x="3889363" y="5846726"/>
            <a:ext cx="123880" cy="166755"/>
          </a:xfrm>
          <a:custGeom>
            <a:avLst/>
            <a:gdLst>
              <a:gd name="connsiteX0" fmla="*/ 123837 w 123880"/>
              <a:gd name="connsiteY0" fmla="*/ 37 h 166755"/>
              <a:gd name="connsiteX1" fmla="*/ 85737 w 123880"/>
              <a:gd name="connsiteY1" fmla="*/ 82587 h 166755"/>
              <a:gd name="connsiteX2" fmla="*/ 12 w 123880"/>
              <a:gd name="connsiteY2" fmla="*/ 166724 h 166755"/>
              <a:gd name="connsiteX3" fmla="*/ 79387 w 123880"/>
              <a:gd name="connsiteY3" fmla="*/ 73062 h 166755"/>
              <a:gd name="connsiteX4" fmla="*/ 123837 w 123880"/>
              <a:gd name="connsiteY4" fmla="*/ 37 h 16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80" h="166755">
                <a:moveTo>
                  <a:pt x="123837" y="37"/>
                </a:moveTo>
                <a:cubicBezTo>
                  <a:pt x="124895" y="1625"/>
                  <a:pt x="106374" y="54806"/>
                  <a:pt x="85737" y="82587"/>
                </a:cubicBezTo>
                <a:cubicBezTo>
                  <a:pt x="65100" y="110368"/>
                  <a:pt x="1070" y="168312"/>
                  <a:pt x="12" y="166724"/>
                </a:cubicBezTo>
                <a:cubicBezTo>
                  <a:pt x="-1046" y="165136"/>
                  <a:pt x="63512" y="98462"/>
                  <a:pt x="79387" y="73062"/>
                </a:cubicBezTo>
                <a:cubicBezTo>
                  <a:pt x="95262" y="47662"/>
                  <a:pt x="122779" y="-1551"/>
                  <a:pt x="123837" y="3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ED4BDD1B-9AD1-416B-AEBA-0F5DEAE8E778}"/>
              </a:ext>
            </a:extLst>
          </p:cNvPr>
          <p:cNvSpPr/>
          <p:nvPr/>
        </p:nvSpPr>
        <p:spPr>
          <a:xfrm>
            <a:off x="4286159" y="6003215"/>
            <a:ext cx="23093" cy="299466"/>
          </a:xfrm>
          <a:custGeom>
            <a:avLst/>
            <a:gdLst>
              <a:gd name="connsiteX0" fmla="*/ 17554 w 23093"/>
              <a:gd name="connsiteY0" fmla="*/ 710 h 299466"/>
              <a:gd name="connsiteX1" fmla="*/ 22316 w 23093"/>
              <a:gd name="connsiteY1" fmla="*/ 203910 h 299466"/>
              <a:gd name="connsiteX2" fmla="*/ 91 w 23093"/>
              <a:gd name="connsiteY2" fmla="*/ 299160 h 299466"/>
              <a:gd name="connsiteX3" fmla="*/ 14379 w 23093"/>
              <a:gd name="connsiteY3" fmla="*/ 230898 h 299466"/>
              <a:gd name="connsiteX4" fmla="*/ 12791 w 23093"/>
              <a:gd name="connsiteY4" fmla="*/ 138823 h 299466"/>
              <a:gd name="connsiteX5" fmla="*/ 17554 w 23093"/>
              <a:gd name="connsiteY5" fmla="*/ 710 h 29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93" h="299466">
                <a:moveTo>
                  <a:pt x="17554" y="710"/>
                </a:moveTo>
                <a:cubicBezTo>
                  <a:pt x="19141" y="11558"/>
                  <a:pt x="25226" y="154168"/>
                  <a:pt x="22316" y="203910"/>
                </a:cubicBezTo>
                <a:cubicBezTo>
                  <a:pt x="19406" y="253652"/>
                  <a:pt x="1414" y="294662"/>
                  <a:pt x="91" y="299160"/>
                </a:cubicBezTo>
                <a:cubicBezTo>
                  <a:pt x="-1232" y="303658"/>
                  <a:pt x="12262" y="257621"/>
                  <a:pt x="14379" y="230898"/>
                </a:cubicBezTo>
                <a:cubicBezTo>
                  <a:pt x="16496" y="204175"/>
                  <a:pt x="13056" y="171367"/>
                  <a:pt x="12791" y="138823"/>
                </a:cubicBezTo>
                <a:cubicBezTo>
                  <a:pt x="12526" y="106279"/>
                  <a:pt x="15967" y="-10138"/>
                  <a:pt x="17554" y="7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A5370636-FD3E-4712-8800-D68AA881520E}"/>
              </a:ext>
            </a:extLst>
          </p:cNvPr>
          <p:cNvSpPr/>
          <p:nvPr/>
        </p:nvSpPr>
        <p:spPr>
          <a:xfrm>
            <a:off x="3763962" y="6026079"/>
            <a:ext cx="130177" cy="211294"/>
          </a:xfrm>
          <a:custGeom>
            <a:avLst/>
            <a:gdLst>
              <a:gd name="connsiteX0" fmla="*/ 130176 w 130177"/>
              <a:gd name="connsiteY0" fmla="*/ 71 h 211294"/>
              <a:gd name="connsiteX1" fmla="*/ 69851 w 130177"/>
              <a:gd name="connsiteY1" fmla="*/ 119134 h 211294"/>
              <a:gd name="connsiteX2" fmla="*/ 1 w 130177"/>
              <a:gd name="connsiteY2" fmla="*/ 211209 h 211294"/>
              <a:gd name="connsiteX3" fmla="*/ 68263 w 130177"/>
              <a:gd name="connsiteY3" fmla="*/ 103259 h 211294"/>
              <a:gd name="connsiteX4" fmla="*/ 130176 w 130177"/>
              <a:gd name="connsiteY4" fmla="*/ 71 h 21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7" h="211294">
                <a:moveTo>
                  <a:pt x="130176" y="71"/>
                </a:moveTo>
                <a:cubicBezTo>
                  <a:pt x="130441" y="2717"/>
                  <a:pt x="91547" y="83944"/>
                  <a:pt x="69851" y="119134"/>
                </a:cubicBezTo>
                <a:cubicBezTo>
                  <a:pt x="48155" y="154324"/>
                  <a:pt x="266" y="213855"/>
                  <a:pt x="1" y="211209"/>
                </a:cubicBezTo>
                <a:cubicBezTo>
                  <a:pt x="-264" y="208563"/>
                  <a:pt x="49478" y="137390"/>
                  <a:pt x="68263" y="103259"/>
                </a:cubicBezTo>
                <a:cubicBezTo>
                  <a:pt x="87048" y="69128"/>
                  <a:pt x="129911" y="-2575"/>
                  <a:pt x="130176" y="7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7BCE688C-41A5-4CDF-B9C4-685AEFD3CE05}"/>
              </a:ext>
            </a:extLst>
          </p:cNvPr>
          <p:cNvSpPr/>
          <p:nvPr/>
        </p:nvSpPr>
        <p:spPr>
          <a:xfrm>
            <a:off x="4244844" y="6274788"/>
            <a:ext cx="53685" cy="291132"/>
          </a:xfrm>
          <a:custGeom>
            <a:avLst/>
            <a:gdLst>
              <a:gd name="connsiteX0" fmla="*/ 46169 w 53685"/>
              <a:gd name="connsiteY0" fmla="*/ 600 h 291132"/>
              <a:gd name="connsiteX1" fmla="*/ 49344 w 53685"/>
              <a:gd name="connsiteY1" fmla="*/ 105375 h 291132"/>
              <a:gd name="connsiteX2" fmla="*/ 36644 w 53685"/>
              <a:gd name="connsiteY2" fmla="*/ 148237 h 291132"/>
              <a:gd name="connsiteX3" fmla="*/ 131 w 53685"/>
              <a:gd name="connsiteY3" fmla="*/ 291112 h 291132"/>
              <a:gd name="connsiteX4" fmla="*/ 50931 w 53685"/>
              <a:gd name="connsiteY4" fmla="*/ 157762 h 291132"/>
              <a:gd name="connsiteX5" fmla="*/ 46169 w 53685"/>
              <a:gd name="connsiteY5" fmla="*/ 600 h 2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85" h="291132">
                <a:moveTo>
                  <a:pt x="46169" y="600"/>
                </a:moveTo>
                <a:cubicBezTo>
                  <a:pt x="45905" y="-8131"/>
                  <a:pt x="50931" y="80769"/>
                  <a:pt x="49344" y="105375"/>
                </a:cubicBezTo>
                <a:cubicBezTo>
                  <a:pt x="47757" y="129981"/>
                  <a:pt x="44846" y="117281"/>
                  <a:pt x="36644" y="148237"/>
                </a:cubicBezTo>
                <a:cubicBezTo>
                  <a:pt x="28442" y="179193"/>
                  <a:pt x="-2250" y="289525"/>
                  <a:pt x="131" y="291112"/>
                </a:cubicBezTo>
                <a:cubicBezTo>
                  <a:pt x="2512" y="292700"/>
                  <a:pt x="42729" y="201947"/>
                  <a:pt x="50931" y="157762"/>
                </a:cubicBezTo>
                <a:cubicBezTo>
                  <a:pt x="59133" y="113577"/>
                  <a:pt x="46433" y="9331"/>
                  <a:pt x="46169" y="6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5F1405BB-6123-42DF-B547-A58ECD5E726E}"/>
              </a:ext>
            </a:extLst>
          </p:cNvPr>
          <p:cNvSpPr/>
          <p:nvPr/>
        </p:nvSpPr>
        <p:spPr>
          <a:xfrm>
            <a:off x="3781308" y="6241895"/>
            <a:ext cx="16109" cy="75371"/>
          </a:xfrm>
          <a:custGeom>
            <a:avLst/>
            <a:gdLst>
              <a:gd name="connsiteX0" fmla="*/ 117 w 16109"/>
              <a:gd name="connsiteY0" fmla="*/ 155 h 75371"/>
              <a:gd name="connsiteX1" fmla="*/ 15992 w 16109"/>
              <a:gd name="connsiteY1" fmla="*/ 55718 h 75371"/>
              <a:gd name="connsiteX2" fmla="*/ 8055 w 16109"/>
              <a:gd name="connsiteY2" fmla="*/ 74768 h 75371"/>
              <a:gd name="connsiteX3" fmla="*/ 117 w 16109"/>
              <a:gd name="connsiteY3" fmla="*/ 155 h 7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9" h="75371">
                <a:moveTo>
                  <a:pt x="117" y="155"/>
                </a:moveTo>
                <a:cubicBezTo>
                  <a:pt x="1440" y="-3020"/>
                  <a:pt x="14669" y="43283"/>
                  <a:pt x="15992" y="55718"/>
                </a:cubicBezTo>
                <a:cubicBezTo>
                  <a:pt x="17315" y="68154"/>
                  <a:pt x="6997" y="77943"/>
                  <a:pt x="8055" y="74768"/>
                </a:cubicBezTo>
                <a:cubicBezTo>
                  <a:pt x="9113" y="71593"/>
                  <a:pt x="-1206" y="3330"/>
                  <a:pt x="117" y="1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4D10865D-3546-44BE-99E0-F15B4ABF4F1F}"/>
              </a:ext>
            </a:extLst>
          </p:cNvPr>
          <p:cNvSpPr/>
          <p:nvPr/>
        </p:nvSpPr>
        <p:spPr>
          <a:xfrm>
            <a:off x="3733669" y="6253135"/>
            <a:ext cx="32999" cy="208043"/>
          </a:xfrm>
          <a:custGeom>
            <a:avLst/>
            <a:gdLst>
              <a:gd name="connsiteX0" fmla="*/ 30294 w 32999"/>
              <a:gd name="connsiteY0" fmla="*/ 28 h 208043"/>
              <a:gd name="connsiteX1" fmla="*/ 30294 w 32999"/>
              <a:gd name="connsiteY1" fmla="*/ 120678 h 208043"/>
              <a:gd name="connsiteX2" fmla="*/ 131 w 32999"/>
              <a:gd name="connsiteY2" fmla="*/ 207990 h 208043"/>
              <a:gd name="connsiteX3" fmla="*/ 19181 w 32999"/>
              <a:gd name="connsiteY3" fmla="*/ 131790 h 208043"/>
              <a:gd name="connsiteX4" fmla="*/ 30294 w 32999"/>
              <a:gd name="connsiteY4" fmla="*/ 28 h 20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99" h="208043">
                <a:moveTo>
                  <a:pt x="30294" y="28"/>
                </a:moveTo>
                <a:cubicBezTo>
                  <a:pt x="32146" y="-1824"/>
                  <a:pt x="35321" y="86018"/>
                  <a:pt x="30294" y="120678"/>
                </a:cubicBezTo>
                <a:cubicBezTo>
                  <a:pt x="25267" y="155338"/>
                  <a:pt x="1983" y="206138"/>
                  <a:pt x="131" y="207990"/>
                </a:cubicBezTo>
                <a:cubicBezTo>
                  <a:pt x="-1721" y="209842"/>
                  <a:pt x="16535" y="163011"/>
                  <a:pt x="19181" y="131790"/>
                </a:cubicBezTo>
                <a:cubicBezTo>
                  <a:pt x="21827" y="100569"/>
                  <a:pt x="28442" y="1880"/>
                  <a:pt x="30294" y="2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E92B388B-3A0B-4EDB-B076-03162B4700C1}"/>
              </a:ext>
            </a:extLst>
          </p:cNvPr>
          <p:cNvSpPr/>
          <p:nvPr/>
        </p:nvSpPr>
        <p:spPr>
          <a:xfrm>
            <a:off x="3659026" y="6472198"/>
            <a:ext cx="65989" cy="95395"/>
          </a:xfrm>
          <a:custGeom>
            <a:avLst/>
            <a:gdLst>
              <a:gd name="connsiteX0" fmla="*/ 65249 w 65989"/>
              <a:gd name="connsiteY0" fmla="*/ 40 h 95395"/>
              <a:gd name="connsiteX1" fmla="*/ 52549 w 65989"/>
              <a:gd name="connsiteY1" fmla="*/ 60365 h 95395"/>
              <a:gd name="connsiteX2" fmla="*/ 162 w 65989"/>
              <a:gd name="connsiteY2" fmla="*/ 95290 h 95395"/>
              <a:gd name="connsiteX3" fmla="*/ 36674 w 65989"/>
              <a:gd name="connsiteY3" fmla="*/ 69890 h 95395"/>
              <a:gd name="connsiteX4" fmla="*/ 65249 w 65989"/>
              <a:gd name="connsiteY4" fmla="*/ 40 h 9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89" h="95395">
                <a:moveTo>
                  <a:pt x="65249" y="40"/>
                </a:moveTo>
                <a:cubicBezTo>
                  <a:pt x="67895" y="-1548"/>
                  <a:pt x="63397" y="44490"/>
                  <a:pt x="52549" y="60365"/>
                </a:cubicBezTo>
                <a:cubicBezTo>
                  <a:pt x="41701" y="76240"/>
                  <a:pt x="2808" y="93703"/>
                  <a:pt x="162" y="95290"/>
                </a:cubicBezTo>
                <a:cubicBezTo>
                  <a:pt x="-2484" y="96878"/>
                  <a:pt x="27943" y="80209"/>
                  <a:pt x="36674" y="69890"/>
                </a:cubicBezTo>
                <a:cubicBezTo>
                  <a:pt x="45405" y="59571"/>
                  <a:pt x="62603" y="1628"/>
                  <a:pt x="65249" y="4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05557C49-3123-49A7-B7DF-81AB2F530027}"/>
              </a:ext>
            </a:extLst>
          </p:cNvPr>
          <p:cNvSpPr/>
          <p:nvPr/>
        </p:nvSpPr>
        <p:spPr>
          <a:xfrm>
            <a:off x="3644880" y="6351906"/>
            <a:ext cx="179523" cy="258474"/>
          </a:xfrm>
          <a:custGeom>
            <a:avLst/>
            <a:gdLst>
              <a:gd name="connsiteX0" fmla="*/ 20 w 179523"/>
              <a:gd name="connsiteY0" fmla="*/ 231457 h 258474"/>
              <a:gd name="connsiteX1" fmla="*/ 53995 w 179523"/>
              <a:gd name="connsiteY1" fmla="*/ 258444 h 258474"/>
              <a:gd name="connsiteX2" fmla="*/ 119083 w 179523"/>
              <a:gd name="connsiteY2" fmla="*/ 225107 h 258474"/>
              <a:gd name="connsiteX3" fmla="*/ 131783 w 179523"/>
              <a:gd name="connsiteY3" fmla="*/ 207644 h 258474"/>
              <a:gd name="connsiteX4" fmla="*/ 179408 w 179523"/>
              <a:gd name="connsiteY4" fmla="*/ 1269 h 258474"/>
              <a:gd name="connsiteX5" fmla="*/ 144483 w 179523"/>
              <a:gd name="connsiteY5" fmla="*/ 123507 h 258474"/>
              <a:gd name="connsiteX6" fmla="*/ 122258 w 179523"/>
              <a:gd name="connsiteY6" fmla="*/ 182244 h 258474"/>
              <a:gd name="connsiteX7" fmla="*/ 104795 w 179523"/>
              <a:gd name="connsiteY7" fmla="*/ 209232 h 258474"/>
              <a:gd name="connsiteX8" fmla="*/ 82570 w 179523"/>
              <a:gd name="connsiteY8" fmla="*/ 231457 h 258474"/>
              <a:gd name="connsiteX9" fmla="*/ 47645 w 179523"/>
              <a:gd name="connsiteY9" fmla="*/ 248919 h 258474"/>
              <a:gd name="connsiteX10" fmla="*/ 20 w 179523"/>
              <a:gd name="connsiteY10" fmla="*/ 231457 h 25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23" h="258474">
                <a:moveTo>
                  <a:pt x="20" y="231457"/>
                </a:moveTo>
                <a:cubicBezTo>
                  <a:pt x="1078" y="233045"/>
                  <a:pt x="34151" y="259502"/>
                  <a:pt x="53995" y="258444"/>
                </a:cubicBezTo>
                <a:cubicBezTo>
                  <a:pt x="73839" y="257386"/>
                  <a:pt x="106118" y="233574"/>
                  <a:pt x="119083" y="225107"/>
                </a:cubicBezTo>
                <a:cubicBezTo>
                  <a:pt x="132048" y="216640"/>
                  <a:pt x="121729" y="244950"/>
                  <a:pt x="131783" y="207644"/>
                </a:cubicBezTo>
                <a:cubicBezTo>
                  <a:pt x="141837" y="170338"/>
                  <a:pt x="177291" y="15292"/>
                  <a:pt x="179408" y="1269"/>
                </a:cubicBezTo>
                <a:cubicBezTo>
                  <a:pt x="181525" y="-12754"/>
                  <a:pt x="154008" y="93345"/>
                  <a:pt x="144483" y="123507"/>
                </a:cubicBezTo>
                <a:cubicBezTo>
                  <a:pt x="134958" y="153669"/>
                  <a:pt x="128873" y="167957"/>
                  <a:pt x="122258" y="182244"/>
                </a:cubicBezTo>
                <a:cubicBezTo>
                  <a:pt x="115643" y="196531"/>
                  <a:pt x="111410" y="201030"/>
                  <a:pt x="104795" y="209232"/>
                </a:cubicBezTo>
                <a:cubicBezTo>
                  <a:pt x="98180" y="217434"/>
                  <a:pt x="92095" y="224843"/>
                  <a:pt x="82570" y="231457"/>
                </a:cubicBezTo>
                <a:cubicBezTo>
                  <a:pt x="73045" y="238071"/>
                  <a:pt x="56376" y="246538"/>
                  <a:pt x="47645" y="248919"/>
                </a:cubicBezTo>
                <a:cubicBezTo>
                  <a:pt x="38914" y="251300"/>
                  <a:pt x="-1038" y="229869"/>
                  <a:pt x="20" y="23145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9F2511C8-BA4E-431C-B7CB-2E3A2C4937B1}"/>
              </a:ext>
            </a:extLst>
          </p:cNvPr>
          <p:cNvSpPr/>
          <p:nvPr/>
        </p:nvSpPr>
        <p:spPr>
          <a:xfrm>
            <a:off x="3648075" y="6522958"/>
            <a:ext cx="74731" cy="63169"/>
          </a:xfrm>
          <a:custGeom>
            <a:avLst/>
            <a:gdLst>
              <a:gd name="connsiteX0" fmla="*/ 0 w 74731"/>
              <a:gd name="connsiteY0" fmla="*/ 61992 h 63169"/>
              <a:gd name="connsiteX1" fmla="*/ 61913 w 74731"/>
              <a:gd name="connsiteY1" fmla="*/ 60405 h 63169"/>
              <a:gd name="connsiteX2" fmla="*/ 74613 w 74731"/>
              <a:gd name="connsiteY2" fmla="*/ 47705 h 63169"/>
              <a:gd name="connsiteX3" fmla="*/ 68263 w 74731"/>
              <a:gd name="connsiteY3" fmla="*/ 80 h 63169"/>
              <a:gd name="connsiteX4" fmla="*/ 68263 w 74731"/>
              <a:gd name="connsiteY4" fmla="*/ 36592 h 63169"/>
              <a:gd name="connsiteX5" fmla="*/ 61913 w 74731"/>
              <a:gd name="connsiteY5" fmla="*/ 46117 h 63169"/>
              <a:gd name="connsiteX6" fmla="*/ 0 w 74731"/>
              <a:gd name="connsiteY6" fmla="*/ 61992 h 6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31" h="63169">
                <a:moveTo>
                  <a:pt x="0" y="61992"/>
                </a:moveTo>
                <a:cubicBezTo>
                  <a:pt x="0" y="64373"/>
                  <a:pt x="49478" y="62786"/>
                  <a:pt x="61913" y="60405"/>
                </a:cubicBezTo>
                <a:cubicBezTo>
                  <a:pt x="74349" y="58024"/>
                  <a:pt x="73555" y="57759"/>
                  <a:pt x="74613" y="47705"/>
                </a:cubicBezTo>
                <a:cubicBezTo>
                  <a:pt x="75671" y="37651"/>
                  <a:pt x="69321" y="1932"/>
                  <a:pt x="68263" y="80"/>
                </a:cubicBezTo>
                <a:cubicBezTo>
                  <a:pt x="67205" y="-1772"/>
                  <a:pt x="69321" y="28919"/>
                  <a:pt x="68263" y="36592"/>
                </a:cubicBezTo>
                <a:cubicBezTo>
                  <a:pt x="67205" y="44265"/>
                  <a:pt x="71438" y="44529"/>
                  <a:pt x="61913" y="46117"/>
                </a:cubicBezTo>
                <a:cubicBezTo>
                  <a:pt x="52388" y="47704"/>
                  <a:pt x="0" y="59611"/>
                  <a:pt x="0" y="6199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A0D1C641-9472-4F0A-963F-C24EB30B2C00}"/>
              </a:ext>
            </a:extLst>
          </p:cNvPr>
          <p:cNvSpPr/>
          <p:nvPr/>
        </p:nvSpPr>
        <p:spPr>
          <a:xfrm>
            <a:off x="3828697" y="6225895"/>
            <a:ext cx="29116" cy="158224"/>
          </a:xfrm>
          <a:custGeom>
            <a:avLst/>
            <a:gdLst>
              <a:gd name="connsiteX0" fmla="*/ 28928 w 29116"/>
              <a:gd name="connsiteY0" fmla="*/ 280 h 158224"/>
              <a:gd name="connsiteX1" fmla="*/ 13053 w 29116"/>
              <a:gd name="connsiteY1" fmla="*/ 66955 h 158224"/>
              <a:gd name="connsiteX2" fmla="*/ 19403 w 29116"/>
              <a:gd name="connsiteY2" fmla="*/ 157443 h 158224"/>
              <a:gd name="connsiteX3" fmla="*/ 11466 w 29116"/>
              <a:gd name="connsiteY3" fmla="*/ 109818 h 158224"/>
              <a:gd name="connsiteX4" fmla="*/ 353 w 29116"/>
              <a:gd name="connsiteY4" fmla="*/ 92355 h 158224"/>
              <a:gd name="connsiteX5" fmla="*/ 28928 w 29116"/>
              <a:gd name="connsiteY5" fmla="*/ 280 h 15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6" h="158224">
                <a:moveTo>
                  <a:pt x="28928" y="280"/>
                </a:moveTo>
                <a:cubicBezTo>
                  <a:pt x="31045" y="-3953"/>
                  <a:pt x="14640" y="40761"/>
                  <a:pt x="13053" y="66955"/>
                </a:cubicBezTo>
                <a:cubicBezTo>
                  <a:pt x="11465" y="93149"/>
                  <a:pt x="19667" y="150299"/>
                  <a:pt x="19403" y="157443"/>
                </a:cubicBezTo>
                <a:cubicBezTo>
                  <a:pt x="19139" y="164587"/>
                  <a:pt x="14641" y="120666"/>
                  <a:pt x="11466" y="109818"/>
                </a:cubicBezTo>
                <a:cubicBezTo>
                  <a:pt x="8291" y="98970"/>
                  <a:pt x="-2028" y="107172"/>
                  <a:pt x="353" y="92355"/>
                </a:cubicBezTo>
                <a:cubicBezTo>
                  <a:pt x="2734" y="77538"/>
                  <a:pt x="26811" y="4513"/>
                  <a:pt x="28928" y="2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0DDB2EF7-E67C-4B3B-A98A-6C92A26B7F77}"/>
              </a:ext>
            </a:extLst>
          </p:cNvPr>
          <p:cNvSpPr/>
          <p:nvPr/>
        </p:nvSpPr>
        <p:spPr>
          <a:xfrm>
            <a:off x="3795516" y="6359502"/>
            <a:ext cx="38749" cy="218056"/>
          </a:xfrm>
          <a:custGeom>
            <a:avLst/>
            <a:gdLst>
              <a:gd name="connsiteX0" fmla="*/ 33534 w 38749"/>
              <a:gd name="connsiteY0" fmla="*/ 23 h 218056"/>
              <a:gd name="connsiteX1" fmla="*/ 36709 w 38749"/>
              <a:gd name="connsiteY1" fmla="*/ 90511 h 218056"/>
              <a:gd name="connsiteX2" fmla="*/ 197 w 38749"/>
              <a:gd name="connsiteY2" fmla="*/ 217511 h 218056"/>
              <a:gd name="connsiteX3" fmla="*/ 22422 w 38749"/>
              <a:gd name="connsiteY3" fmla="*/ 134961 h 218056"/>
              <a:gd name="connsiteX4" fmla="*/ 28772 w 38749"/>
              <a:gd name="connsiteY4" fmla="*/ 98448 h 218056"/>
              <a:gd name="connsiteX5" fmla="*/ 33534 w 38749"/>
              <a:gd name="connsiteY5" fmla="*/ 23 h 21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49" h="218056">
                <a:moveTo>
                  <a:pt x="33534" y="23"/>
                </a:moveTo>
                <a:cubicBezTo>
                  <a:pt x="34857" y="-1300"/>
                  <a:pt x="42265" y="54263"/>
                  <a:pt x="36709" y="90511"/>
                </a:cubicBezTo>
                <a:cubicBezTo>
                  <a:pt x="31153" y="126759"/>
                  <a:pt x="2578" y="210103"/>
                  <a:pt x="197" y="217511"/>
                </a:cubicBezTo>
                <a:cubicBezTo>
                  <a:pt x="-2184" y="224919"/>
                  <a:pt x="17660" y="154805"/>
                  <a:pt x="22422" y="134961"/>
                </a:cubicBezTo>
                <a:cubicBezTo>
                  <a:pt x="27184" y="115117"/>
                  <a:pt x="26920" y="117498"/>
                  <a:pt x="28772" y="98448"/>
                </a:cubicBezTo>
                <a:cubicBezTo>
                  <a:pt x="30624" y="79398"/>
                  <a:pt x="32211" y="1346"/>
                  <a:pt x="33534" y="2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7C78B9BA-DD6D-4F6C-B861-303223691DE1}"/>
              </a:ext>
            </a:extLst>
          </p:cNvPr>
          <p:cNvSpPr/>
          <p:nvPr/>
        </p:nvSpPr>
        <p:spPr>
          <a:xfrm>
            <a:off x="3744251" y="6535719"/>
            <a:ext cx="45618" cy="194529"/>
          </a:xfrm>
          <a:custGeom>
            <a:avLst/>
            <a:gdLst>
              <a:gd name="connsiteX0" fmla="*/ 43524 w 45618"/>
              <a:gd name="connsiteY0" fmla="*/ 19 h 194529"/>
              <a:gd name="connsiteX1" fmla="*/ 43524 w 45618"/>
              <a:gd name="connsiteY1" fmla="*/ 88919 h 194529"/>
              <a:gd name="connsiteX2" fmla="*/ 24474 w 45618"/>
              <a:gd name="connsiteY2" fmla="*/ 141306 h 194529"/>
              <a:gd name="connsiteX3" fmla="*/ 662 w 45618"/>
              <a:gd name="connsiteY3" fmla="*/ 190519 h 194529"/>
              <a:gd name="connsiteX4" fmla="*/ 8599 w 45618"/>
              <a:gd name="connsiteY4" fmla="*/ 180994 h 194529"/>
              <a:gd name="connsiteX5" fmla="*/ 29237 w 45618"/>
              <a:gd name="connsiteY5" fmla="*/ 96856 h 194529"/>
              <a:gd name="connsiteX6" fmla="*/ 43524 w 45618"/>
              <a:gd name="connsiteY6" fmla="*/ 19 h 19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18" h="194529">
                <a:moveTo>
                  <a:pt x="43524" y="19"/>
                </a:moveTo>
                <a:cubicBezTo>
                  <a:pt x="45905" y="-1304"/>
                  <a:pt x="46699" y="65371"/>
                  <a:pt x="43524" y="88919"/>
                </a:cubicBezTo>
                <a:cubicBezTo>
                  <a:pt x="40349" y="112467"/>
                  <a:pt x="31618" y="124373"/>
                  <a:pt x="24474" y="141306"/>
                </a:cubicBezTo>
                <a:cubicBezTo>
                  <a:pt x="17330" y="158239"/>
                  <a:pt x="662" y="190519"/>
                  <a:pt x="662" y="190519"/>
                </a:cubicBezTo>
                <a:cubicBezTo>
                  <a:pt x="-1984" y="197134"/>
                  <a:pt x="3837" y="196604"/>
                  <a:pt x="8599" y="180994"/>
                </a:cubicBezTo>
                <a:cubicBezTo>
                  <a:pt x="13361" y="165384"/>
                  <a:pt x="25797" y="123050"/>
                  <a:pt x="29237" y="96856"/>
                </a:cubicBezTo>
                <a:cubicBezTo>
                  <a:pt x="32677" y="70662"/>
                  <a:pt x="41143" y="1342"/>
                  <a:pt x="43524" y="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DF23884C-8F34-40D3-BDD7-E90156522363}"/>
              </a:ext>
            </a:extLst>
          </p:cNvPr>
          <p:cNvSpPr/>
          <p:nvPr/>
        </p:nvSpPr>
        <p:spPr>
          <a:xfrm>
            <a:off x="3711534" y="6743672"/>
            <a:ext cx="48112" cy="137033"/>
          </a:xfrm>
          <a:custGeom>
            <a:avLst/>
            <a:gdLst>
              <a:gd name="connsiteX0" fmla="*/ 31791 w 48112"/>
              <a:gd name="connsiteY0" fmla="*/ 28 h 137033"/>
              <a:gd name="connsiteX1" fmla="*/ 41 w 48112"/>
              <a:gd name="connsiteY1" fmla="*/ 87341 h 137033"/>
              <a:gd name="connsiteX2" fmla="*/ 39729 w 48112"/>
              <a:gd name="connsiteY2" fmla="*/ 115916 h 137033"/>
              <a:gd name="connsiteX3" fmla="*/ 47666 w 48112"/>
              <a:gd name="connsiteY3" fmla="*/ 136553 h 137033"/>
              <a:gd name="connsiteX4" fmla="*/ 31791 w 48112"/>
              <a:gd name="connsiteY4" fmla="*/ 95278 h 137033"/>
              <a:gd name="connsiteX5" fmla="*/ 12741 w 48112"/>
              <a:gd name="connsiteY5" fmla="*/ 77816 h 137033"/>
              <a:gd name="connsiteX6" fmla="*/ 31791 w 48112"/>
              <a:gd name="connsiteY6" fmla="*/ 28 h 13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2" h="137033">
                <a:moveTo>
                  <a:pt x="31791" y="28"/>
                </a:moveTo>
                <a:cubicBezTo>
                  <a:pt x="29674" y="1616"/>
                  <a:pt x="-1282" y="68026"/>
                  <a:pt x="41" y="87341"/>
                </a:cubicBezTo>
                <a:cubicBezTo>
                  <a:pt x="1364" y="106656"/>
                  <a:pt x="31792" y="107714"/>
                  <a:pt x="39729" y="115916"/>
                </a:cubicBezTo>
                <a:cubicBezTo>
                  <a:pt x="47666" y="124118"/>
                  <a:pt x="48989" y="139993"/>
                  <a:pt x="47666" y="136553"/>
                </a:cubicBezTo>
                <a:cubicBezTo>
                  <a:pt x="46343" y="133113"/>
                  <a:pt x="37612" y="105067"/>
                  <a:pt x="31791" y="95278"/>
                </a:cubicBezTo>
                <a:cubicBezTo>
                  <a:pt x="25970" y="85489"/>
                  <a:pt x="12741" y="91574"/>
                  <a:pt x="12741" y="77816"/>
                </a:cubicBezTo>
                <a:cubicBezTo>
                  <a:pt x="12741" y="64058"/>
                  <a:pt x="33908" y="-1560"/>
                  <a:pt x="31791" y="2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C10A7A5A-6134-4664-8EA3-67C06950D3DA}"/>
              </a:ext>
            </a:extLst>
          </p:cNvPr>
          <p:cNvSpPr/>
          <p:nvPr/>
        </p:nvSpPr>
        <p:spPr>
          <a:xfrm>
            <a:off x="3749666" y="6762338"/>
            <a:ext cx="67684" cy="34068"/>
          </a:xfrm>
          <a:custGeom>
            <a:avLst/>
            <a:gdLst>
              <a:gd name="connsiteX0" fmla="*/ 9 w 67684"/>
              <a:gd name="connsiteY0" fmla="*/ 412 h 34068"/>
              <a:gd name="connsiteX1" fmla="*/ 60334 w 67684"/>
              <a:gd name="connsiteY1" fmla="*/ 16287 h 34068"/>
              <a:gd name="connsiteX2" fmla="*/ 65097 w 67684"/>
              <a:gd name="connsiteY2" fmla="*/ 33750 h 34068"/>
              <a:gd name="connsiteX3" fmla="*/ 9 w 67684"/>
              <a:gd name="connsiteY3" fmla="*/ 412 h 3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84" h="34068">
                <a:moveTo>
                  <a:pt x="9" y="412"/>
                </a:moveTo>
                <a:cubicBezTo>
                  <a:pt x="-785" y="-2498"/>
                  <a:pt x="49486" y="10731"/>
                  <a:pt x="60334" y="16287"/>
                </a:cubicBezTo>
                <a:cubicBezTo>
                  <a:pt x="71182" y="21843"/>
                  <a:pt x="67478" y="36396"/>
                  <a:pt x="65097" y="33750"/>
                </a:cubicBezTo>
                <a:cubicBezTo>
                  <a:pt x="62716" y="31104"/>
                  <a:pt x="803" y="3322"/>
                  <a:pt x="9" y="4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AE808BFA-9A89-4483-81AB-443DB9F66E28}"/>
              </a:ext>
            </a:extLst>
          </p:cNvPr>
          <p:cNvSpPr/>
          <p:nvPr/>
        </p:nvSpPr>
        <p:spPr>
          <a:xfrm>
            <a:off x="3898802" y="6397528"/>
            <a:ext cx="71916" cy="216096"/>
          </a:xfrm>
          <a:custGeom>
            <a:avLst/>
            <a:gdLst>
              <a:gd name="connsiteX0" fmla="*/ 71536 w 71916"/>
              <a:gd name="connsiteY0" fmla="*/ 97 h 216096"/>
              <a:gd name="connsiteX1" fmla="*/ 35023 w 71916"/>
              <a:gd name="connsiteY1" fmla="*/ 100110 h 216096"/>
              <a:gd name="connsiteX2" fmla="*/ 20736 w 71916"/>
              <a:gd name="connsiteY2" fmla="*/ 166785 h 216096"/>
              <a:gd name="connsiteX3" fmla="*/ 98 w 71916"/>
              <a:gd name="connsiteY3" fmla="*/ 215997 h 216096"/>
              <a:gd name="connsiteX4" fmla="*/ 12798 w 71916"/>
              <a:gd name="connsiteY4" fmla="*/ 154085 h 216096"/>
              <a:gd name="connsiteX5" fmla="*/ 9623 w 71916"/>
              <a:gd name="connsiteY5" fmla="*/ 119160 h 216096"/>
              <a:gd name="connsiteX6" fmla="*/ 71536 w 71916"/>
              <a:gd name="connsiteY6" fmla="*/ 97 h 2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6" h="216096">
                <a:moveTo>
                  <a:pt x="71536" y="97"/>
                </a:moveTo>
                <a:cubicBezTo>
                  <a:pt x="75769" y="-3078"/>
                  <a:pt x="43490" y="72329"/>
                  <a:pt x="35023" y="100110"/>
                </a:cubicBezTo>
                <a:cubicBezTo>
                  <a:pt x="26556" y="127891"/>
                  <a:pt x="26557" y="147471"/>
                  <a:pt x="20736" y="166785"/>
                </a:cubicBezTo>
                <a:cubicBezTo>
                  <a:pt x="14915" y="186100"/>
                  <a:pt x="1421" y="218114"/>
                  <a:pt x="98" y="215997"/>
                </a:cubicBezTo>
                <a:cubicBezTo>
                  <a:pt x="-1225" y="213880"/>
                  <a:pt x="11210" y="170225"/>
                  <a:pt x="12798" y="154085"/>
                </a:cubicBezTo>
                <a:cubicBezTo>
                  <a:pt x="14385" y="137946"/>
                  <a:pt x="362" y="142179"/>
                  <a:pt x="9623" y="119160"/>
                </a:cubicBezTo>
                <a:cubicBezTo>
                  <a:pt x="18884" y="96141"/>
                  <a:pt x="67303" y="3272"/>
                  <a:pt x="71536" y="9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87F6A593-E21B-459E-A69C-7523F252CA01}"/>
              </a:ext>
            </a:extLst>
          </p:cNvPr>
          <p:cNvSpPr/>
          <p:nvPr/>
        </p:nvSpPr>
        <p:spPr>
          <a:xfrm>
            <a:off x="3852863" y="6631975"/>
            <a:ext cx="46037" cy="93660"/>
          </a:xfrm>
          <a:custGeom>
            <a:avLst/>
            <a:gdLst>
              <a:gd name="connsiteX0" fmla="*/ 46037 w 46037"/>
              <a:gd name="connsiteY0" fmla="*/ 600 h 93660"/>
              <a:gd name="connsiteX1" fmla="*/ 7937 w 46037"/>
              <a:gd name="connsiteY1" fmla="*/ 67275 h 93660"/>
              <a:gd name="connsiteX2" fmla="*/ 0 w 46037"/>
              <a:gd name="connsiteY2" fmla="*/ 92675 h 93660"/>
              <a:gd name="connsiteX3" fmla="*/ 7937 w 46037"/>
              <a:gd name="connsiteY3" fmla="*/ 37113 h 93660"/>
              <a:gd name="connsiteX4" fmla="*/ 46037 w 46037"/>
              <a:gd name="connsiteY4" fmla="*/ 600 h 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37" h="93660">
                <a:moveTo>
                  <a:pt x="46037" y="600"/>
                </a:moveTo>
                <a:cubicBezTo>
                  <a:pt x="46037" y="5627"/>
                  <a:pt x="15610" y="51929"/>
                  <a:pt x="7937" y="67275"/>
                </a:cubicBezTo>
                <a:cubicBezTo>
                  <a:pt x="264" y="82621"/>
                  <a:pt x="0" y="97702"/>
                  <a:pt x="0" y="92675"/>
                </a:cubicBezTo>
                <a:cubicBezTo>
                  <a:pt x="0" y="87648"/>
                  <a:pt x="2381" y="50871"/>
                  <a:pt x="7937" y="37113"/>
                </a:cubicBezTo>
                <a:cubicBezTo>
                  <a:pt x="13493" y="23355"/>
                  <a:pt x="46037" y="-4427"/>
                  <a:pt x="46037" y="6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D5AC88F7-4A19-4E58-BC8A-84B99D31BD2F}"/>
              </a:ext>
            </a:extLst>
          </p:cNvPr>
          <p:cNvSpPr/>
          <p:nvPr/>
        </p:nvSpPr>
        <p:spPr>
          <a:xfrm>
            <a:off x="3796359" y="6728629"/>
            <a:ext cx="64470" cy="102235"/>
          </a:xfrm>
          <a:custGeom>
            <a:avLst/>
            <a:gdLst>
              <a:gd name="connsiteX0" fmla="*/ 64441 w 64470"/>
              <a:gd name="connsiteY0" fmla="*/ 784 h 102235"/>
              <a:gd name="connsiteX1" fmla="*/ 4116 w 64470"/>
              <a:gd name="connsiteY1" fmla="*/ 100796 h 102235"/>
              <a:gd name="connsiteX2" fmla="*/ 12054 w 64470"/>
              <a:gd name="connsiteY2" fmla="*/ 56346 h 102235"/>
              <a:gd name="connsiteX3" fmla="*/ 64441 w 64470"/>
              <a:gd name="connsiteY3" fmla="*/ 784 h 10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70" h="102235">
                <a:moveTo>
                  <a:pt x="64441" y="784"/>
                </a:moveTo>
                <a:cubicBezTo>
                  <a:pt x="63118" y="8192"/>
                  <a:pt x="12847" y="91536"/>
                  <a:pt x="4116" y="100796"/>
                </a:cubicBezTo>
                <a:cubicBezTo>
                  <a:pt x="-4615" y="110056"/>
                  <a:pt x="1735" y="72221"/>
                  <a:pt x="12054" y="56346"/>
                </a:cubicBezTo>
                <a:cubicBezTo>
                  <a:pt x="22373" y="40471"/>
                  <a:pt x="65764" y="-6624"/>
                  <a:pt x="64441" y="78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10ABF2B8-DC67-4B4C-B5D1-7B928E8B6A48}"/>
              </a:ext>
            </a:extLst>
          </p:cNvPr>
          <p:cNvSpPr/>
          <p:nvPr/>
        </p:nvSpPr>
        <p:spPr>
          <a:xfrm>
            <a:off x="3984503" y="6306329"/>
            <a:ext cx="14774" cy="187347"/>
          </a:xfrm>
          <a:custGeom>
            <a:avLst/>
            <a:gdLst>
              <a:gd name="connsiteX0" fmla="*/ 14410 w 14774"/>
              <a:gd name="connsiteY0" fmla="*/ 809 h 187347"/>
              <a:gd name="connsiteX1" fmla="*/ 9647 w 14774"/>
              <a:gd name="connsiteY1" fmla="*/ 183371 h 187347"/>
              <a:gd name="connsiteX2" fmla="*/ 122 w 14774"/>
              <a:gd name="connsiteY2" fmla="*/ 118284 h 187347"/>
              <a:gd name="connsiteX3" fmla="*/ 14410 w 14774"/>
              <a:gd name="connsiteY3" fmla="*/ 809 h 18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4" h="187347">
                <a:moveTo>
                  <a:pt x="14410" y="809"/>
                </a:moveTo>
                <a:cubicBezTo>
                  <a:pt x="15997" y="11657"/>
                  <a:pt x="12028" y="163792"/>
                  <a:pt x="9647" y="183371"/>
                </a:cubicBezTo>
                <a:cubicBezTo>
                  <a:pt x="7266" y="202950"/>
                  <a:pt x="1709" y="145271"/>
                  <a:pt x="122" y="118284"/>
                </a:cubicBezTo>
                <a:cubicBezTo>
                  <a:pt x="-1465" y="91297"/>
                  <a:pt x="12823" y="-10039"/>
                  <a:pt x="14410" y="8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ECEF90CB-55A1-4A1A-8AB4-3105C7D7F504}"/>
              </a:ext>
            </a:extLst>
          </p:cNvPr>
          <p:cNvSpPr/>
          <p:nvPr/>
        </p:nvSpPr>
        <p:spPr>
          <a:xfrm>
            <a:off x="3959222" y="6481763"/>
            <a:ext cx="17483" cy="136163"/>
          </a:xfrm>
          <a:custGeom>
            <a:avLst/>
            <a:gdLst>
              <a:gd name="connsiteX0" fmla="*/ 17466 w 17483"/>
              <a:gd name="connsiteY0" fmla="*/ 1587 h 136163"/>
              <a:gd name="connsiteX1" fmla="*/ 3178 w 17483"/>
              <a:gd name="connsiteY1" fmla="*/ 134937 h 136163"/>
              <a:gd name="connsiteX2" fmla="*/ 3 w 17483"/>
              <a:gd name="connsiteY2" fmla="*/ 65087 h 136163"/>
              <a:gd name="connsiteX3" fmla="*/ 17466 w 17483"/>
              <a:gd name="connsiteY3" fmla="*/ 1587 h 13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83" h="136163">
                <a:moveTo>
                  <a:pt x="17466" y="1587"/>
                </a:moveTo>
                <a:cubicBezTo>
                  <a:pt x="17995" y="13229"/>
                  <a:pt x="6088" y="124354"/>
                  <a:pt x="3178" y="134937"/>
                </a:cubicBezTo>
                <a:cubicBezTo>
                  <a:pt x="268" y="145520"/>
                  <a:pt x="267" y="84666"/>
                  <a:pt x="3" y="65087"/>
                </a:cubicBezTo>
                <a:cubicBezTo>
                  <a:pt x="-261" y="45508"/>
                  <a:pt x="16937" y="-10055"/>
                  <a:pt x="17466" y="15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419EE602-D17C-4935-BC8E-37F1349322CE}"/>
              </a:ext>
            </a:extLst>
          </p:cNvPr>
          <p:cNvSpPr/>
          <p:nvPr/>
        </p:nvSpPr>
        <p:spPr>
          <a:xfrm>
            <a:off x="4048920" y="6308994"/>
            <a:ext cx="7176" cy="139340"/>
          </a:xfrm>
          <a:custGeom>
            <a:avLst/>
            <a:gdLst>
              <a:gd name="connsiteX0" fmla="*/ 793 w 7176"/>
              <a:gd name="connsiteY0" fmla="*/ 1319 h 139340"/>
              <a:gd name="connsiteX1" fmla="*/ 793 w 7176"/>
              <a:gd name="connsiteY1" fmla="*/ 137844 h 139340"/>
              <a:gd name="connsiteX2" fmla="*/ 7143 w 7176"/>
              <a:gd name="connsiteY2" fmla="*/ 71169 h 139340"/>
              <a:gd name="connsiteX3" fmla="*/ 793 w 7176"/>
              <a:gd name="connsiteY3" fmla="*/ 1319 h 13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6" h="139340">
                <a:moveTo>
                  <a:pt x="793" y="1319"/>
                </a:moveTo>
                <a:cubicBezTo>
                  <a:pt x="-265" y="12431"/>
                  <a:pt x="-265" y="126202"/>
                  <a:pt x="793" y="137844"/>
                </a:cubicBezTo>
                <a:cubicBezTo>
                  <a:pt x="1851" y="149486"/>
                  <a:pt x="6614" y="89954"/>
                  <a:pt x="7143" y="71169"/>
                </a:cubicBezTo>
                <a:cubicBezTo>
                  <a:pt x="7672" y="52384"/>
                  <a:pt x="1851" y="-9793"/>
                  <a:pt x="793" y="13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D3009325-AE9A-46A4-9B22-F98FF8E2B69C}"/>
              </a:ext>
            </a:extLst>
          </p:cNvPr>
          <p:cNvSpPr/>
          <p:nvPr/>
        </p:nvSpPr>
        <p:spPr>
          <a:xfrm>
            <a:off x="4082951" y="6300786"/>
            <a:ext cx="60427" cy="163816"/>
          </a:xfrm>
          <a:custGeom>
            <a:avLst/>
            <a:gdLst>
              <a:gd name="connsiteX0" fmla="*/ 42962 w 60427"/>
              <a:gd name="connsiteY0" fmla="*/ 2 h 163816"/>
              <a:gd name="connsiteX1" fmla="*/ 60424 w 60427"/>
              <a:gd name="connsiteY1" fmla="*/ 90489 h 163816"/>
              <a:gd name="connsiteX2" fmla="*/ 41374 w 60427"/>
              <a:gd name="connsiteY2" fmla="*/ 115889 h 163816"/>
              <a:gd name="connsiteX3" fmla="*/ 12799 w 60427"/>
              <a:gd name="connsiteY3" fmla="*/ 142877 h 163816"/>
              <a:gd name="connsiteX4" fmla="*/ 1687 w 60427"/>
              <a:gd name="connsiteY4" fmla="*/ 163514 h 163816"/>
              <a:gd name="connsiteX5" fmla="*/ 4862 w 60427"/>
              <a:gd name="connsiteY5" fmla="*/ 127002 h 163816"/>
              <a:gd name="connsiteX6" fmla="*/ 46137 w 60427"/>
              <a:gd name="connsiteY6" fmla="*/ 93664 h 163816"/>
              <a:gd name="connsiteX7" fmla="*/ 42962 w 60427"/>
              <a:gd name="connsiteY7" fmla="*/ 2 h 16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27" h="163816">
                <a:moveTo>
                  <a:pt x="42962" y="2"/>
                </a:moveTo>
                <a:cubicBezTo>
                  <a:pt x="45343" y="-527"/>
                  <a:pt x="60689" y="71175"/>
                  <a:pt x="60424" y="90489"/>
                </a:cubicBezTo>
                <a:cubicBezTo>
                  <a:pt x="60159" y="109803"/>
                  <a:pt x="49311" y="107158"/>
                  <a:pt x="41374" y="115889"/>
                </a:cubicBezTo>
                <a:cubicBezTo>
                  <a:pt x="33437" y="124620"/>
                  <a:pt x="19413" y="134940"/>
                  <a:pt x="12799" y="142877"/>
                </a:cubicBezTo>
                <a:cubicBezTo>
                  <a:pt x="6185" y="150814"/>
                  <a:pt x="3010" y="166160"/>
                  <a:pt x="1687" y="163514"/>
                </a:cubicBezTo>
                <a:cubicBezTo>
                  <a:pt x="364" y="160868"/>
                  <a:pt x="-2546" y="138644"/>
                  <a:pt x="4862" y="127002"/>
                </a:cubicBezTo>
                <a:cubicBezTo>
                  <a:pt x="12270" y="115360"/>
                  <a:pt x="39258" y="112185"/>
                  <a:pt x="46137" y="93664"/>
                </a:cubicBezTo>
                <a:cubicBezTo>
                  <a:pt x="53016" y="75143"/>
                  <a:pt x="40581" y="531"/>
                  <a:pt x="42962" y="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B31F0584-5955-4DB2-9383-1897BDC63FD3}"/>
              </a:ext>
            </a:extLst>
          </p:cNvPr>
          <p:cNvSpPr/>
          <p:nvPr/>
        </p:nvSpPr>
        <p:spPr>
          <a:xfrm>
            <a:off x="3922624" y="6257843"/>
            <a:ext cx="51020" cy="127559"/>
          </a:xfrm>
          <a:custGeom>
            <a:avLst/>
            <a:gdLst>
              <a:gd name="connsiteX0" fmla="*/ 50889 w 51020"/>
              <a:gd name="connsiteY0" fmla="*/ 82 h 127559"/>
              <a:gd name="connsiteX1" fmla="*/ 20726 w 51020"/>
              <a:gd name="connsiteY1" fmla="*/ 49295 h 127559"/>
              <a:gd name="connsiteX2" fmla="*/ 1676 w 51020"/>
              <a:gd name="connsiteY2" fmla="*/ 127082 h 127559"/>
              <a:gd name="connsiteX3" fmla="*/ 1676 w 51020"/>
              <a:gd name="connsiteY3" fmla="*/ 81045 h 127559"/>
              <a:gd name="connsiteX4" fmla="*/ 8026 w 51020"/>
              <a:gd name="connsiteY4" fmla="*/ 60407 h 127559"/>
              <a:gd name="connsiteX5" fmla="*/ 50889 w 51020"/>
              <a:gd name="connsiteY5" fmla="*/ 82 h 12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20" h="127559">
                <a:moveTo>
                  <a:pt x="50889" y="82"/>
                </a:moveTo>
                <a:cubicBezTo>
                  <a:pt x="53006" y="-1770"/>
                  <a:pt x="28928" y="28128"/>
                  <a:pt x="20726" y="49295"/>
                </a:cubicBezTo>
                <a:cubicBezTo>
                  <a:pt x="12524" y="70462"/>
                  <a:pt x="4851" y="121790"/>
                  <a:pt x="1676" y="127082"/>
                </a:cubicBezTo>
                <a:cubicBezTo>
                  <a:pt x="-1499" y="132374"/>
                  <a:pt x="618" y="92157"/>
                  <a:pt x="1676" y="81045"/>
                </a:cubicBezTo>
                <a:cubicBezTo>
                  <a:pt x="2734" y="69933"/>
                  <a:pt x="1147" y="71255"/>
                  <a:pt x="8026" y="60407"/>
                </a:cubicBezTo>
                <a:cubicBezTo>
                  <a:pt x="14905" y="49559"/>
                  <a:pt x="48772" y="1934"/>
                  <a:pt x="50889" y="8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3D6C5FFC-3FAC-491D-AA21-9D05FB706766}"/>
              </a:ext>
            </a:extLst>
          </p:cNvPr>
          <p:cNvSpPr/>
          <p:nvPr/>
        </p:nvSpPr>
        <p:spPr>
          <a:xfrm>
            <a:off x="3902063" y="6216011"/>
            <a:ext cx="6413" cy="167963"/>
          </a:xfrm>
          <a:custGeom>
            <a:avLst/>
            <a:gdLst>
              <a:gd name="connsiteX0" fmla="*/ 4775 w 6413"/>
              <a:gd name="connsiteY0" fmla="*/ 639 h 167963"/>
              <a:gd name="connsiteX1" fmla="*/ 12 w 6413"/>
              <a:gd name="connsiteY1" fmla="*/ 164152 h 167963"/>
              <a:gd name="connsiteX2" fmla="*/ 6362 w 6413"/>
              <a:gd name="connsiteY2" fmla="*/ 108589 h 167963"/>
              <a:gd name="connsiteX3" fmla="*/ 4775 w 6413"/>
              <a:gd name="connsiteY3" fmla="*/ 639 h 16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3" h="167963">
                <a:moveTo>
                  <a:pt x="4775" y="639"/>
                </a:moveTo>
                <a:cubicBezTo>
                  <a:pt x="3717" y="9899"/>
                  <a:pt x="-252" y="146160"/>
                  <a:pt x="12" y="164152"/>
                </a:cubicBezTo>
                <a:cubicBezTo>
                  <a:pt x="276" y="182144"/>
                  <a:pt x="6097" y="131872"/>
                  <a:pt x="6362" y="108589"/>
                </a:cubicBezTo>
                <a:cubicBezTo>
                  <a:pt x="6627" y="85306"/>
                  <a:pt x="5833" y="-8621"/>
                  <a:pt x="4775" y="63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336D5093-CD9A-49D0-B3F2-18DC5B4129BE}"/>
              </a:ext>
            </a:extLst>
          </p:cNvPr>
          <p:cNvSpPr/>
          <p:nvPr/>
        </p:nvSpPr>
        <p:spPr>
          <a:xfrm>
            <a:off x="4049504" y="6215059"/>
            <a:ext cx="76655" cy="71482"/>
          </a:xfrm>
          <a:custGeom>
            <a:avLst/>
            <a:gdLst>
              <a:gd name="connsiteX0" fmla="*/ 76409 w 76655"/>
              <a:gd name="connsiteY0" fmla="*/ 4 h 71482"/>
              <a:gd name="connsiteX1" fmla="*/ 43071 w 76655"/>
              <a:gd name="connsiteY1" fmla="*/ 55566 h 71482"/>
              <a:gd name="connsiteX2" fmla="*/ 209 w 76655"/>
              <a:gd name="connsiteY2" fmla="*/ 71441 h 71482"/>
              <a:gd name="connsiteX3" fmla="*/ 25609 w 76655"/>
              <a:gd name="connsiteY3" fmla="*/ 52391 h 71482"/>
              <a:gd name="connsiteX4" fmla="*/ 76409 w 76655"/>
              <a:gd name="connsiteY4" fmla="*/ 4 h 7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55" h="71482">
                <a:moveTo>
                  <a:pt x="76409" y="4"/>
                </a:moveTo>
                <a:cubicBezTo>
                  <a:pt x="79319" y="533"/>
                  <a:pt x="55771" y="43660"/>
                  <a:pt x="43071" y="55566"/>
                </a:cubicBezTo>
                <a:cubicBezTo>
                  <a:pt x="30371" y="67472"/>
                  <a:pt x="3119" y="71970"/>
                  <a:pt x="209" y="71441"/>
                </a:cubicBezTo>
                <a:cubicBezTo>
                  <a:pt x="-2701" y="70912"/>
                  <a:pt x="25609" y="52391"/>
                  <a:pt x="25609" y="52391"/>
                </a:cubicBezTo>
                <a:cubicBezTo>
                  <a:pt x="36192" y="44189"/>
                  <a:pt x="73499" y="-525"/>
                  <a:pt x="76409" y="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81254BB7-48DA-4559-AAFE-F41F8C93C20C}"/>
              </a:ext>
            </a:extLst>
          </p:cNvPr>
          <p:cNvSpPr/>
          <p:nvPr/>
        </p:nvSpPr>
        <p:spPr>
          <a:xfrm>
            <a:off x="4026350" y="6473323"/>
            <a:ext cx="53774" cy="214106"/>
          </a:xfrm>
          <a:custGeom>
            <a:avLst/>
            <a:gdLst>
              <a:gd name="connsiteX0" fmla="*/ 53525 w 53774"/>
              <a:gd name="connsiteY0" fmla="*/ 2090 h 214106"/>
              <a:gd name="connsiteX1" fmla="*/ 1138 w 53774"/>
              <a:gd name="connsiteY1" fmla="*/ 211640 h 214106"/>
              <a:gd name="connsiteX2" fmla="*/ 20188 w 53774"/>
              <a:gd name="connsiteY2" fmla="*/ 110040 h 214106"/>
              <a:gd name="connsiteX3" fmla="*/ 53525 w 53774"/>
              <a:gd name="connsiteY3" fmla="*/ 2090 h 21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74" h="214106">
                <a:moveTo>
                  <a:pt x="53525" y="2090"/>
                </a:moveTo>
                <a:cubicBezTo>
                  <a:pt x="50350" y="19023"/>
                  <a:pt x="6694" y="193648"/>
                  <a:pt x="1138" y="211640"/>
                </a:cubicBezTo>
                <a:cubicBezTo>
                  <a:pt x="-4418" y="229632"/>
                  <a:pt x="11721" y="144436"/>
                  <a:pt x="20188" y="110040"/>
                </a:cubicBezTo>
                <a:cubicBezTo>
                  <a:pt x="28655" y="75644"/>
                  <a:pt x="56700" y="-14843"/>
                  <a:pt x="53525" y="209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2E623433-6126-4EFF-8B9F-5DE2EF3E54B8}"/>
              </a:ext>
            </a:extLst>
          </p:cNvPr>
          <p:cNvSpPr/>
          <p:nvPr/>
        </p:nvSpPr>
        <p:spPr>
          <a:xfrm>
            <a:off x="3903656" y="6695979"/>
            <a:ext cx="125419" cy="173420"/>
          </a:xfrm>
          <a:custGeom>
            <a:avLst/>
            <a:gdLst>
              <a:gd name="connsiteX0" fmla="*/ 125419 w 125419"/>
              <a:gd name="connsiteY0" fmla="*/ 96 h 173420"/>
              <a:gd name="connsiteX1" fmla="*/ 65094 w 125419"/>
              <a:gd name="connsiteY1" fmla="*/ 47721 h 173420"/>
              <a:gd name="connsiteX2" fmla="*/ 39694 w 125419"/>
              <a:gd name="connsiteY2" fmla="*/ 100109 h 173420"/>
              <a:gd name="connsiteX3" fmla="*/ 7 w 125419"/>
              <a:gd name="connsiteY3" fmla="*/ 173134 h 173420"/>
              <a:gd name="connsiteX4" fmla="*/ 42869 w 125419"/>
              <a:gd name="connsiteY4" fmla="*/ 123921 h 173420"/>
              <a:gd name="connsiteX5" fmla="*/ 57157 w 125419"/>
              <a:gd name="connsiteY5" fmla="*/ 84234 h 173420"/>
              <a:gd name="connsiteX6" fmla="*/ 65094 w 125419"/>
              <a:gd name="connsiteY6" fmla="*/ 60421 h 173420"/>
              <a:gd name="connsiteX7" fmla="*/ 125419 w 125419"/>
              <a:gd name="connsiteY7" fmla="*/ 96 h 17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19" h="173420">
                <a:moveTo>
                  <a:pt x="125419" y="96"/>
                </a:moveTo>
                <a:cubicBezTo>
                  <a:pt x="125419" y="-2021"/>
                  <a:pt x="79381" y="31052"/>
                  <a:pt x="65094" y="47721"/>
                </a:cubicBezTo>
                <a:cubicBezTo>
                  <a:pt x="50807" y="64390"/>
                  <a:pt x="50542" y="79207"/>
                  <a:pt x="39694" y="100109"/>
                </a:cubicBezTo>
                <a:cubicBezTo>
                  <a:pt x="28846" y="121011"/>
                  <a:pt x="-522" y="169165"/>
                  <a:pt x="7" y="173134"/>
                </a:cubicBezTo>
                <a:cubicBezTo>
                  <a:pt x="536" y="177103"/>
                  <a:pt x="33344" y="138738"/>
                  <a:pt x="42869" y="123921"/>
                </a:cubicBezTo>
                <a:cubicBezTo>
                  <a:pt x="52394" y="109104"/>
                  <a:pt x="53453" y="94817"/>
                  <a:pt x="57157" y="84234"/>
                </a:cubicBezTo>
                <a:cubicBezTo>
                  <a:pt x="60861" y="73651"/>
                  <a:pt x="55040" y="74708"/>
                  <a:pt x="65094" y="60421"/>
                </a:cubicBezTo>
                <a:cubicBezTo>
                  <a:pt x="75148" y="46134"/>
                  <a:pt x="125419" y="2213"/>
                  <a:pt x="125419" y="9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71AC3D57-003D-4EA9-8CD4-A763931098C1}"/>
              </a:ext>
            </a:extLst>
          </p:cNvPr>
          <p:cNvSpPr/>
          <p:nvPr/>
        </p:nvSpPr>
        <p:spPr>
          <a:xfrm>
            <a:off x="3809652" y="6707114"/>
            <a:ext cx="73450" cy="204960"/>
          </a:xfrm>
          <a:custGeom>
            <a:avLst/>
            <a:gdLst>
              <a:gd name="connsiteX0" fmla="*/ 73373 w 73450"/>
              <a:gd name="connsiteY0" fmla="*/ 74 h 204960"/>
              <a:gd name="connsiteX1" fmla="*/ 8286 w 73450"/>
              <a:gd name="connsiteY1" fmla="*/ 138186 h 204960"/>
              <a:gd name="connsiteX2" fmla="*/ 348 w 73450"/>
              <a:gd name="connsiteY2" fmla="*/ 147711 h 204960"/>
              <a:gd name="connsiteX3" fmla="*/ 1936 w 73450"/>
              <a:gd name="connsiteY3" fmla="*/ 204861 h 204960"/>
              <a:gd name="connsiteX4" fmla="*/ 6698 w 73450"/>
              <a:gd name="connsiteY4" fmla="*/ 160411 h 204960"/>
              <a:gd name="connsiteX5" fmla="*/ 20986 w 73450"/>
              <a:gd name="connsiteY5" fmla="*/ 119136 h 204960"/>
              <a:gd name="connsiteX6" fmla="*/ 73373 w 73450"/>
              <a:gd name="connsiteY6" fmla="*/ 74 h 20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50" h="204960">
                <a:moveTo>
                  <a:pt x="73373" y="74"/>
                </a:moveTo>
                <a:cubicBezTo>
                  <a:pt x="71256" y="3249"/>
                  <a:pt x="20457" y="113580"/>
                  <a:pt x="8286" y="138186"/>
                </a:cubicBezTo>
                <a:cubicBezTo>
                  <a:pt x="-3885" y="162792"/>
                  <a:pt x="1406" y="136599"/>
                  <a:pt x="348" y="147711"/>
                </a:cubicBezTo>
                <a:cubicBezTo>
                  <a:pt x="-710" y="158823"/>
                  <a:pt x="878" y="202744"/>
                  <a:pt x="1936" y="204861"/>
                </a:cubicBezTo>
                <a:cubicBezTo>
                  <a:pt x="2994" y="206978"/>
                  <a:pt x="3523" y="174698"/>
                  <a:pt x="6698" y="160411"/>
                </a:cubicBezTo>
                <a:cubicBezTo>
                  <a:pt x="9873" y="146124"/>
                  <a:pt x="8286" y="142684"/>
                  <a:pt x="20986" y="119136"/>
                </a:cubicBezTo>
                <a:cubicBezTo>
                  <a:pt x="33686" y="95588"/>
                  <a:pt x="75490" y="-3101"/>
                  <a:pt x="73373" y="7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6DC28B4D-AC0E-4B49-84E2-29E7538F8F1A}"/>
              </a:ext>
            </a:extLst>
          </p:cNvPr>
          <p:cNvSpPr/>
          <p:nvPr/>
        </p:nvSpPr>
        <p:spPr>
          <a:xfrm>
            <a:off x="3811303" y="6849797"/>
            <a:ext cx="121028" cy="75408"/>
          </a:xfrm>
          <a:custGeom>
            <a:avLst/>
            <a:gdLst>
              <a:gd name="connsiteX0" fmla="*/ 120935 w 121028"/>
              <a:gd name="connsiteY0" fmla="*/ 266 h 75408"/>
              <a:gd name="connsiteX1" fmla="*/ 51085 w 121028"/>
              <a:gd name="connsiteY1" fmla="*/ 65353 h 75408"/>
              <a:gd name="connsiteX2" fmla="*/ 285 w 121028"/>
              <a:gd name="connsiteY2" fmla="*/ 74878 h 75408"/>
              <a:gd name="connsiteX3" fmla="*/ 32035 w 121028"/>
              <a:gd name="connsiteY3" fmla="*/ 62178 h 75408"/>
              <a:gd name="connsiteX4" fmla="*/ 65372 w 121028"/>
              <a:gd name="connsiteY4" fmla="*/ 43128 h 75408"/>
              <a:gd name="connsiteX5" fmla="*/ 120935 w 121028"/>
              <a:gd name="connsiteY5" fmla="*/ 266 h 7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28" h="75408">
                <a:moveTo>
                  <a:pt x="120935" y="266"/>
                </a:moveTo>
                <a:cubicBezTo>
                  <a:pt x="118554" y="3970"/>
                  <a:pt x="71193" y="52918"/>
                  <a:pt x="51085" y="65353"/>
                </a:cubicBezTo>
                <a:cubicBezTo>
                  <a:pt x="30977" y="77788"/>
                  <a:pt x="3460" y="75407"/>
                  <a:pt x="285" y="74878"/>
                </a:cubicBezTo>
                <a:cubicBezTo>
                  <a:pt x="-2890" y="74349"/>
                  <a:pt x="21187" y="67470"/>
                  <a:pt x="32035" y="62178"/>
                </a:cubicBezTo>
                <a:cubicBezTo>
                  <a:pt x="42883" y="56886"/>
                  <a:pt x="51084" y="53711"/>
                  <a:pt x="65372" y="43128"/>
                </a:cubicBezTo>
                <a:cubicBezTo>
                  <a:pt x="79659" y="32545"/>
                  <a:pt x="123316" y="-3438"/>
                  <a:pt x="120935" y="26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C5335893-4FF7-4EED-842C-3CE8FB9AFC80}"/>
              </a:ext>
            </a:extLst>
          </p:cNvPr>
          <p:cNvSpPr/>
          <p:nvPr/>
        </p:nvSpPr>
        <p:spPr>
          <a:xfrm>
            <a:off x="3811443" y="6845245"/>
            <a:ext cx="114488" cy="21143"/>
          </a:xfrm>
          <a:custGeom>
            <a:avLst/>
            <a:gdLst>
              <a:gd name="connsiteX0" fmla="*/ 114445 w 114488"/>
              <a:gd name="connsiteY0" fmla="*/ 55 h 21143"/>
              <a:gd name="connsiteX1" fmla="*/ 33482 w 114488"/>
              <a:gd name="connsiteY1" fmla="*/ 14343 h 21143"/>
              <a:gd name="connsiteX2" fmla="*/ 145 w 114488"/>
              <a:gd name="connsiteY2" fmla="*/ 6405 h 21143"/>
              <a:gd name="connsiteX3" fmla="*/ 44595 w 114488"/>
              <a:gd name="connsiteY3" fmla="*/ 20693 h 21143"/>
              <a:gd name="connsiteX4" fmla="*/ 114445 w 114488"/>
              <a:gd name="connsiteY4" fmla="*/ 55 h 2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88" h="21143">
                <a:moveTo>
                  <a:pt x="114445" y="55"/>
                </a:moveTo>
                <a:cubicBezTo>
                  <a:pt x="112593" y="-1003"/>
                  <a:pt x="52532" y="13285"/>
                  <a:pt x="33482" y="14343"/>
                </a:cubicBezTo>
                <a:cubicBezTo>
                  <a:pt x="14432" y="15401"/>
                  <a:pt x="-1707" y="5347"/>
                  <a:pt x="145" y="6405"/>
                </a:cubicBezTo>
                <a:cubicBezTo>
                  <a:pt x="1997" y="7463"/>
                  <a:pt x="31366" y="16724"/>
                  <a:pt x="44595" y="20693"/>
                </a:cubicBezTo>
                <a:cubicBezTo>
                  <a:pt x="57824" y="24662"/>
                  <a:pt x="116297" y="1113"/>
                  <a:pt x="114445" y="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8DFC9F80-674D-411B-934A-7060C987F777}"/>
              </a:ext>
            </a:extLst>
          </p:cNvPr>
          <p:cNvSpPr/>
          <p:nvPr/>
        </p:nvSpPr>
        <p:spPr>
          <a:xfrm>
            <a:off x="3895539" y="6597593"/>
            <a:ext cx="108515" cy="174694"/>
          </a:xfrm>
          <a:custGeom>
            <a:avLst/>
            <a:gdLst>
              <a:gd name="connsiteX0" fmla="*/ 108136 w 108515"/>
              <a:gd name="connsiteY0" fmla="*/ 57 h 174694"/>
              <a:gd name="connsiteX1" fmla="*/ 98611 w 108515"/>
              <a:gd name="connsiteY1" fmla="*/ 79432 h 174694"/>
              <a:gd name="connsiteX2" fmla="*/ 38286 w 108515"/>
              <a:gd name="connsiteY2" fmla="*/ 120707 h 174694"/>
              <a:gd name="connsiteX3" fmla="*/ 186 w 108515"/>
              <a:gd name="connsiteY3" fmla="*/ 174682 h 174694"/>
              <a:gd name="connsiteX4" fmla="*/ 25586 w 108515"/>
              <a:gd name="connsiteY4" fmla="*/ 125470 h 174694"/>
              <a:gd name="connsiteX5" fmla="*/ 66861 w 108515"/>
              <a:gd name="connsiteY5" fmla="*/ 90545 h 174694"/>
              <a:gd name="connsiteX6" fmla="*/ 95436 w 108515"/>
              <a:gd name="connsiteY6" fmla="*/ 66732 h 174694"/>
              <a:gd name="connsiteX7" fmla="*/ 108136 w 108515"/>
              <a:gd name="connsiteY7" fmla="*/ 57 h 17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15" h="174694">
                <a:moveTo>
                  <a:pt x="108136" y="57"/>
                </a:moveTo>
                <a:cubicBezTo>
                  <a:pt x="108665" y="2174"/>
                  <a:pt x="110253" y="59324"/>
                  <a:pt x="98611" y="79432"/>
                </a:cubicBezTo>
                <a:cubicBezTo>
                  <a:pt x="86969" y="99540"/>
                  <a:pt x="54690" y="104832"/>
                  <a:pt x="38286" y="120707"/>
                </a:cubicBezTo>
                <a:cubicBezTo>
                  <a:pt x="21882" y="136582"/>
                  <a:pt x="2303" y="173888"/>
                  <a:pt x="186" y="174682"/>
                </a:cubicBezTo>
                <a:cubicBezTo>
                  <a:pt x="-1931" y="175476"/>
                  <a:pt x="14473" y="139493"/>
                  <a:pt x="25586" y="125470"/>
                </a:cubicBezTo>
                <a:cubicBezTo>
                  <a:pt x="36699" y="111447"/>
                  <a:pt x="55219" y="100335"/>
                  <a:pt x="66861" y="90545"/>
                </a:cubicBezTo>
                <a:cubicBezTo>
                  <a:pt x="78503" y="80755"/>
                  <a:pt x="90938" y="78109"/>
                  <a:pt x="95436" y="66732"/>
                </a:cubicBezTo>
                <a:cubicBezTo>
                  <a:pt x="99934" y="55355"/>
                  <a:pt x="107607" y="-2060"/>
                  <a:pt x="108136" y="5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7C5C9A91-A2EA-4683-A6C5-AF700F7C2ED7}"/>
              </a:ext>
            </a:extLst>
          </p:cNvPr>
          <p:cNvSpPr/>
          <p:nvPr/>
        </p:nvSpPr>
        <p:spPr>
          <a:xfrm>
            <a:off x="3824285" y="6567433"/>
            <a:ext cx="21440" cy="86672"/>
          </a:xfrm>
          <a:custGeom>
            <a:avLst/>
            <a:gdLst>
              <a:gd name="connsiteX0" fmla="*/ 3 w 21440"/>
              <a:gd name="connsiteY0" fmla="*/ 55 h 86672"/>
              <a:gd name="connsiteX1" fmla="*/ 19053 w 21440"/>
              <a:gd name="connsiteY1" fmla="*/ 71492 h 86672"/>
              <a:gd name="connsiteX2" fmla="*/ 20640 w 21440"/>
              <a:gd name="connsiteY2" fmla="*/ 84192 h 86672"/>
              <a:gd name="connsiteX3" fmla="*/ 3 w 21440"/>
              <a:gd name="connsiteY3" fmla="*/ 55 h 8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40" h="86672">
                <a:moveTo>
                  <a:pt x="3" y="55"/>
                </a:moveTo>
                <a:cubicBezTo>
                  <a:pt x="-261" y="-2062"/>
                  <a:pt x="15614" y="57469"/>
                  <a:pt x="19053" y="71492"/>
                </a:cubicBezTo>
                <a:cubicBezTo>
                  <a:pt x="22492" y="85515"/>
                  <a:pt x="21434" y="90013"/>
                  <a:pt x="20640" y="84192"/>
                </a:cubicBezTo>
                <a:cubicBezTo>
                  <a:pt x="19846" y="78371"/>
                  <a:pt x="267" y="2172"/>
                  <a:pt x="3" y="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F0536719-295B-485B-994B-9F8B5617531E}"/>
              </a:ext>
            </a:extLst>
          </p:cNvPr>
          <p:cNvSpPr/>
          <p:nvPr/>
        </p:nvSpPr>
        <p:spPr>
          <a:xfrm>
            <a:off x="4164112" y="6334118"/>
            <a:ext cx="19297" cy="101797"/>
          </a:xfrm>
          <a:custGeom>
            <a:avLst/>
            <a:gdLst>
              <a:gd name="connsiteX0" fmla="*/ 1488 w 19297"/>
              <a:gd name="connsiteY0" fmla="*/ 7 h 101797"/>
              <a:gd name="connsiteX1" fmla="*/ 1488 w 19297"/>
              <a:gd name="connsiteY1" fmla="*/ 82557 h 101797"/>
              <a:gd name="connsiteX2" fmla="*/ 18951 w 19297"/>
              <a:gd name="connsiteY2" fmla="*/ 98432 h 101797"/>
              <a:gd name="connsiteX3" fmla="*/ 12601 w 19297"/>
              <a:gd name="connsiteY3" fmla="*/ 100020 h 101797"/>
              <a:gd name="connsiteX4" fmla="*/ 6251 w 19297"/>
              <a:gd name="connsiteY4" fmla="*/ 77795 h 101797"/>
              <a:gd name="connsiteX5" fmla="*/ 1488 w 19297"/>
              <a:gd name="connsiteY5" fmla="*/ 7 h 10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" h="101797">
                <a:moveTo>
                  <a:pt x="1488" y="7"/>
                </a:moveTo>
                <a:cubicBezTo>
                  <a:pt x="694" y="801"/>
                  <a:pt x="-1422" y="66153"/>
                  <a:pt x="1488" y="82557"/>
                </a:cubicBezTo>
                <a:cubicBezTo>
                  <a:pt x="4398" y="98961"/>
                  <a:pt x="17099" y="95522"/>
                  <a:pt x="18951" y="98432"/>
                </a:cubicBezTo>
                <a:cubicBezTo>
                  <a:pt x="20803" y="101342"/>
                  <a:pt x="14718" y="103460"/>
                  <a:pt x="12601" y="100020"/>
                </a:cubicBezTo>
                <a:cubicBezTo>
                  <a:pt x="10484" y="96581"/>
                  <a:pt x="6780" y="91024"/>
                  <a:pt x="6251" y="77795"/>
                </a:cubicBezTo>
                <a:cubicBezTo>
                  <a:pt x="5722" y="64566"/>
                  <a:pt x="2282" y="-787"/>
                  <a:pt x="1488" y="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54460905-6942-4190-B68C-23D86DD3B600}"/>
              </a:ext>
            </a:extLst>
          </p:cNvPr>
          <p:cNvSpPr/>
          <p:nvPr/>
        </p:nvSpPr>
        <p:spPr>
          <a:xfrm>
            <a:off x="4089738" y="6384924"/>
            <a:ext cx="137257" cy="315725"/>
          </a:xfrm>
          <a:custGeom>
            <a:avLst/>
            <a:gdLst>
              <a:gd name="connsiteX0" fmla="*/ 131425 w 137257"/>
              <a:gd name="connsiteY0" fmla="*/ 1 h 315725"/>
              <a:gd name="connsiteX1" fmla="*/ 133012 w 137257"/>
              <a:gd name="connsiteY1" fmla="*/ 63501 h 315725"/>
              <a:gd name="connsiteX2" fmla="*/ 83800 w 137257"/>
              <a:gd name="connsiteY2" fmla="*/ 111126 h 315725"/>
              <a:gd name="connsiteX3" fmla="*/ 12362 w 137257"/>
              <a:gd name="connsiteY3" fmla="*/ 293689 h 315725"/>
              <a:gd name="connsiteX4" fmla="*/ 1250 w 137257"/>
              <a:gd name="connsiteY4" fmla="*/ 306389 h 315725"/>
              <a:gd name="connsiteX5" fmla="*/ 26650 w 137257"/>
              <a:gd name="connsiteY5" fmla="*/ 238126 h 315725"/>
              <a:gd name="connsiteX6" fmla="*/ 53637 w 137257"/>
              <a:gd name="connsiteY6" fmla="*/ 130176 h 315725"/>
              <a:gd name="connsiteX7" fmla="*/ 104437 w 137257"/>
              <a:gd name="connsiteY7" fmla="*/ 61914 h 315725"/>
              <a:gd name="connsiteX8" fmla="*/ 131425 w 137257"/>
              <a:gd name="connsiteY8" fmla="*/ 1 h 31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257" h="315725">
                <a:moveTo>
                  <a:pt x="131425" y="1"/>
                </a:moveTo>
                <a:cubicBezTo>
                  <a:pt x="136187" y="265"/>
                  <a:pt x="140949" y="44980"/>
                  <a:pt x="133012" y="63501"/>
                </a:cubicBezTo>
                <a:cubicBezTo>
                  <a:pt x="125075" y="82022"/>
                  <a:pt x="103908" y="72761"/>
                  <a:pt x="83800" y="111126"/>
                </a:cubicBezTo>
                <a:cubicBezTo>
                  <a:pt x="63692" y="149491"/>
                  <a:pt x="26120" y="261145"/>
                  <a:pt x="12362" y="293689"/>
                </a:cubicBezTo>
                <a:cubicBezTo>
                  <a:pt x="-1396" y="326233"/>
                  <a:pt x="-1131" y="315649"/>
                  <a:pt x="1250" y="306389"/>
                </a:cubicBezTo>
                <a:cubicBezTo>
                  <a:pt x="3631" y="297129"/>
                  <a:pt x="17919" y="267495"/>
                  <a:pt x="26650" y="238126"/>
                </a:cubicBezTo>
                <a:cubicBezTo>
                  <a:pt x="35381" y="208757"/>
                  <a:pt x="40673" y="159545"/>
                  <a:pt x="53637" y="130176"/>
                </a:cubicBezTo>
                <a:cubicBezTo>
                  <a:pt x="66601" y="100807"/>
                  <a:pt x="92266" y="79376"/>
                  <a:pt x="104437" y="61914"/>
                </a:cubicBezTo>
                <a:cubicBezTo>
                  <a:pt x="116608" y="44452"/>
                  <a:pt x="126663" y="-263"/>
                  <a:pt x="131425" y="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5B07D4EE-E876-4135-88EA-F7BE3790F80B}"/>
              </a:ext>
            </a:extLst>
          </p:cNvPr>
          <p:cNvSpPr/>
          <p:nvPr/>
        </p:nvSpPr>
        <p:spPr>
          <a:xfrm>
            <a:off x="4079795" y="6551579"/>
            <a:ext cx="174835" cy="214111"/>
          </a:xfrm>
          <a:custGeom>
            <a:avLst/>
            <a:gdLst>
              <a:gd name="connsiteX0" fmla="*/ 174705 w 174835"/>
              <a:gd name="connsiteY0" fmla="*/ 34 h 214111"/>
              <a:gd name="connsiteX1" fmla="*/ 127080 w 174835"/>
              <a:gd name="connsiteY1" fmla="*/ 104809 h 214111"/>
              <a:gd name="connsiteX2" fmla="*/ 87393 w 174835"/>
              <a:gd name="connsiteY2" fmla="*/ 146084 h 214111"/>
              <a:gd name="connsiteX3" fmla="*/ 36593 w 174835"/>
              <a:gd name="connsiteY3" fmla="*/ 190534 h 214111"/>
              <a:gd name="connsiteX4" fmla="*/ 1668 w 174835"/>
              <a:gd name="connsiteY4" fmla="*/ 212759 h 214111"/>
              <a:gd name="connsiteX5" fmla="*/ 90568 w 174835"/>
              <a:gd name="connsiteY5" fmla="*/ 152434 h 214111"/>
              <a:gd name="connsiteX6" fmla="*/ 139780 w 174835"/>
              <a:gd name="connsiteY6" fmla="*/ 93696 h 214111"/>
              <a:gd name="connsiteX7" fmla="*/ 174705 w 174835"/>
              <a:gd name="connsiteY7" fmla="*/ 34 h 21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835" h="214111">
                <a:moveTo>
                  <a:pt x="174705" y="34"/>
                </a:moveTo>
                <a:cubicBezTo>
                  <a:pt x="172588" y="1886"/>
                  <a:pt x="141632" y="80467"/>
                  <a:pt x="127080" y="104809"/>
                </a:cubicBezTo>
                <a:cubicBezTo>
                  <a:pt x="112528" y="129151"/>
                  <a:pt x="102474" y="131797"/>
                  <a:pt x="87393" y="146084"/>
                </a:cubicBezTo>
                <a:cubicBezTo>
                  <a:pt x="72312" y="160372"/>
                  <a:pt x="50880" y="179422"/>
                  <a:pt x="36593" y="190534"/>
                </a:cubicBezTo>
                <a:cubicBezTo>
                  <a:pt x="22305" y="201647"/>
                  <a:pt x="-7328" y="219109"/>
                  <a:pt x="1668" y="212759"/>
                </a:cubicBezTo>
                <a:cubicBezTo>
                  <a:pt x="10664" y="206409"/>
                  <a:pt x="67549" y="172278"/>
                  <a:pt x="90568" y="152434"/>
                </a:cubicBezTo>
                <a:cubicBezTo>
                  <a:pt x="113587" y="132590"/>
                  <a:pt x="126816" y="116715"/>
                  <a:pt x="139780" y="93696"/>
                </a:cubicBezTo>
                <a:cubicBezTo>
                  <a:pt x="152744" y="70677"/>
                  <a:pt x="176822" y="-1818"/>
                  <a:pt x="174705" y="3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45446936-DAED-4B21-A6F4-A656F6EA8FD6}"/>
              </a:ext>
            </a:extLst>
          </p:cNvPr>
          <p:cNvSpPr/>
          <p:nvPr/>
        </p:nvSpPr>
        <p:spPr>
          <a:xfrm>
            <a:off x="3985081" y="6470650"/>
            <a:ext cx="215444" cy="324422"/>
          </a:xfrm>
          <a:custGeom>
            <a:avLst/>
            <a:gdLst>
              <a:gd name="connsiteX0" fmla="*/ 215444 w 215444"/>
              <a:gd name="connsiteY0" fmla="*/ 0 h 324422"/>
              <a:gd name="connsiteX1" fmla="*/ 163057 w 215444"/>
              <a:gd name="connsiteY1" fmla="*/ 150813 h 324422"/>
              <a:gd name="connsiteX2" fmla="*/ 153532 w 215444"/>
              <a:gd name="connsiteY2" fmla="*/ 182563 h 324422"/>
              <a:gd name="connsiteX3" fmla="*/ 128132 w 215444"/>
              <a:gd name="connsiteY3" fmla="*/ 223838 h 324422"/>
              <a:gd name="connsiteX4" fmla="*/ 66219 w 215444"/>
              <a:gd name="connsiteY4" fmla="*/ 242888 h 324422"/>
              <a:gd name="connsiteX5" fmla="*/ 32882 w 215444"/>
              <a:gd name="connsiteY5" fmla="*/ 255588 h 324422"/>
              <a:gd name="connsiteX6" fmla="*/ 9069 w 215444"/>
              <a:gd name="connsiteY6" fmla="*/ 323850 h 324422"/>
              <a:gd name="connsiteX7" fmla="*/ 9069 w 215444"/>
              <a:gd name="connsiteY7" fmla="*/ 285750 h 324422"/>
              <a:gd name="connsiteX8" fmla="*/ 118607 w 215444"/>
              <a:gd name="connsiteY8" fmla="*/ 241300 h 324422"/>
              <a:gd name="connsiteX9" fmla="*/ 158294 w 215444"/>
              <a:gd name="connsiteY9" fmla="*/ 146050 h 324422"/>
              <a:gd name="connsiteX10" fmla="*/ 215444 w 215444"/>
              <a:gd name="connsiteY10" fmla="*/ 0 h 32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444" h="324422">
                <a:moveTo>
                  <a:pt x="215444" y="0"/>
                </a:moveTo>
                <a:cubicBezTo>
                  <a:pt x="194410" y="60457"/>
                  <a:pt x="173376" y="120386"/>
                  <a:pt x="163057" y="150813"/>
                </a:cubicBezTo>
                <a:cubicBezTo>
                  <a:pt x="152738" y="181240"/>
                  <a:pt x="159353" y="170392"/>
                  <a:pt x="153532" y="182563"/>
                </a:cubicBezTo>
                <a:cubicBezTo>
                  <a:pt x="147711" y="194734"/>
                  <a:pt x="142684" y="213784"/>
                  <a:pt x="128132" y="223838"/>
                </a:cubicBezTo>
                <a:cubicBezTo>
                  <a:pt x="113580" y="233892"/>
                  <a:pt x="82094" y="237596"/>
                  <a:pt x="66219" y="242888"/>
                </a:cubicBezTo>
                <a:cubicBezTo>
                  <a:pt x="50344" y="248180"/>
                  <a:pt x="42407" y="242094"/>
                  <a:pt x="32882" y="255588"/>
                </a:cubicBezTo>
                <a:cubicBezTo>
                  <a:pt x="23357" y="269082"/>
                  <a:pt x="13038" y="318823"/>
                  <a:pt x="9069" y="323850"/>
                </a:cubicBezTo>
                <a:cubicBezTo>
                  <a:pt x="5100" y="328877"/>
                  <a:pt x="-9187" y="299508"/>
                  <a:pt x="9069" y="285750"/>
                </a:cubicBezTo>
                <a:cubicBezTo>
                  <a:pt x="27325" y="271992"/>
                  <a:pt x="93736" y="264583"/>
                  <a:pt x="118607" y="241300"/>
                </a:cubicBezTo>
                <a:cubicBezTo>
                  <a:pt x="143478" y="218017"/>
                  <a:pt x="142419" y="184150"/>
                  <a:pt x="158294" y="146050"/>
                </a:cubicBezTo>
                <a:lnTo>
                  <a:pt x="215444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28FC0CEA-8BC7-4902-A80E-12189A0BDE0F}"/>
              </a:ext>
            </a:extLst>
          </p:cNvPr>
          <p:cNvSpPr/>
          <p:nvPr/>
        </p:nvSpPr>
        <p:spPr>
          <a:xfrm>
            <a:off x="3995354" y="6731799"/>
            <a:ext cx="119225" cy="78695"/>
          </a:xfrm>
          <a:custGeom>
            <a:avLst/>
            <a:gdLst>
              <a:gd name="connsiteX0" fmla="*/ 384 w 119225"/>
              <a:gd name="connsiteY0" fmla="*/ 78576 h 78695"/>
              <a:gd name="connsiteX1" fmla="*/ 40071 w 119225"/>
              <a:gd name="connsiteY1" fmla="*/ 21426 h 78695"/>
              <a:gd name="connsiteX2" fmla="*/ 117859 w 119225"/>
              <a:gd name="connsiteY2" fmla="*/ 26189 h 78695"/>
              <a:gd name="connsiteX3" fmla="*/ 87696 w 119225"/>
              <a:gd name="connsiteY3" fmla="*/ 5551 h 78695"/>
              <a:gd name="connsiteX4" fmla="*/ 62296 w 119225"/>
              <a:gd name="connsiteY4" fmla="*/ 3964 h 78695"/>
              <a:gd name="connsiteX5" fmla="*/ 384 w 119225"/>
              <a:gd name="connsiteY5" fmla="*/ 78576 h 7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25" h="78695">
                <a:moveTo>
                  <a:pt x="384" y="78576"/>
                </a:moveTo>
                <a:cubicBezTo>
                  <a:pt x="-3320" y="81486"/>
                  <a:pt x="20492" y="30157"/>
                  <a:pt x="40071" y="21426"/>
                </a:cubicBezTo>
                <a:cubicBezTo>
                  <a:pt x="59650" y="12695"/>
                  <a:pt x="109922" y="28835"/>
                  <a:pt x="117859" y="26189"/>
                </a:cubicBezTo>
                <a:cubicBezTo>
                  <a:pt x="125796" y="23543"/>
                  <a:pt x="96957" y="9255"/>
                  <a:pt x="87696" y="5551"/>
                </a:cubicBezTo>
                <a:cubicBezTo>
                  <a:pt x="78436" y="1847"/>
                  <a:pt x="75790" y="-3973"/>
                  <a:pt x="62296" y="3964"/>
                </a:cubicBezTo>
                <a:cubicBezTo>
                  <a:pt x="48802" y="11901"/>
                  <a:pt x="4088" y="75666"/>
                  <a:pt x="384" y="7857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FDD681AC-1A4C-4C69-9DBA-55D94B987E46}"/>
              </a:ext>
            </a:extLst>
          </p:cNvPr>
          <p:cNvSpPr/>
          <p:nvPr/>
        </p:nvSpPr>
        <p:spPr>
          <a:xfrm>
            <a:off x="3989113" y="6735692"/>
            <a:ext cx="157446" cy="67077"/>
          </a:xfrm>
          <a:custGeom>
            <a:avLst/>
            <a:gdLst>
              <a:gd name="connsiteX0" fmla="*/ 157437 w 157446"/>
              <a:gd name="connsiteY0" fmla="*/ 71 h 67077"/>
              <a:gd name="connsiteX1" fmla="*/ 90762 w 157446"/>
              <a:gd name="connsiteY1" fmla="*/ 34996 h 67077"/>
              <a:gd name="connsiteX2" fmla="*/ 275 w 157446"/>
              <a:gd name="connsiteY2" fmla="*/ 66746 h 67077"/>
              <a:gd name="connsiteX3" fmla="*/ 60600 w 157446"/>
              <a:gd name="connsiteY3" fmla="*/ 52458 h 67077"/>
              <a:gd name="connsiteX4" fmla="*/ 95525 w 157446"/>
              <a:gd name="connsiteY4" fmla="*/ 44521 h 67077"/>
              <a:gd name="connsiteX5" fmla="*/ 157437 w 157446"/>
              <a:gd name="connsiteY5" fmla="*/ 71 h 6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46" h="67077">
                <a:moveTo>
                  <a:pt x="157437" y="71"/>
                </a:moveTo>
                <a:cubicBezTo>
                  <a:pt x="156643" y="-1516"/>
                  <a:pt x="116956" y="23884"/>
                  <a:pt x="90762" y="34996"/>
                </a:cubicBezTo>
                <a:cubicBezTo>
                  <a:pt x="64568" y="46108"/>
                  <a:pt x="5302" y="63836"/>
                  <a:pt x="275" y="66746"/>
                </a:cubicBezTo>
                <a:cubicBezTo>
                  <a:pt x="-4752" y="69656"/>
                  <a:pt x="60600" y="52458"/>
                  <a:pt x="60600" y="52458"/>
                </a:cubicBezTo>
                <a:cubicBezTo>
                  <a:pt x="76475" y="48754"/>
                  <a:pt x="80179" y="50606"/>
                  <a:pt x="95525" y="44521"/>
                </a:cubicBezTo>
                <a:cubicBezTo>
                  <a:pt x="110871" y="38436"/>
                  <a:pt x="158231" y="1658"/>
                  <a:pt x="157437" y="7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BFF423CB-9426-4BD5-986C-9674F09FE472}"/>
              </a:ext>
            </a:extLst>
          </p:cNvPr>
          <p:cNvSpPr/>
          <p:nvPr/>
        </p:nvSpPr>
        <p:spPr>
          <a:xfrm>
            <a:off x="3717860" y="6769059"/>
            <a:ext cx="115991" cy="99332"/>
          </a:xfrm>
          <a:custGeom>
            <a:avLst/>
            <a:gdLst>
              <a:gd name="connsiteX0" fmla="*/ 115953 w 115991"/>
              <a:gd name="connsiteY0" fmla="*/ 41 h 99332"/>
              <a:gd name="connsiteX1" fmla="*/ 50865 w 115991"/>
              <a:gd name="connsiteY1" fmla="*/ 96879 h 99332"/>
              <a:gd name="connsiteX2" fmla="*/ 65 w 115991"/>
              <a:gd name="connsiteY2" fmla="*/ 71479 h 99332"/>
              <a:gd name="connsiteX3" fmla="*/ 41340 w 115991"/>
              <a:gd name="connsiteY3" fmla="*/ 84179 h 99332"/>
              <a:gd name="connsiteX4" fmla="*/ 115953 w 115991"/>
              <a:gd name="connsiteY4" fmla="*/ 41 h 9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91" h="99332">
                <a:moveTo>
                  <a:pt x="115953" y="41"/>
                </a:moveTo>
                <a:cubicBezTo>
                  <a:pt x="117541" y="2158"/>
                  <a:pt x="70180" y="84973"/>
                  <a:pt x="50865" y="96879"/>
                </a:cubicBezTo>
                <a:cubicBezTo>
                  <a:pt x="31550" y="108785"/>
                  <a:pt x="1653" y="73596"/>
                  <a:pt x="65" y="71479"/>
                </a:cubicBezTo>
                <a:cubicBezTo>
                  <a:pt x="-1523" y="69362"/>
                  <a:pt x="25994" y="90000"/>
                  <a:pt x="41340" y="84179"/>
                </a:cubicBezTo>
                <a:cubicBezTo>
                  <a:pt x="56686" y="78358"/>
                  <a:pt x="114365" y="-2076"/>
                  <a:pt x="115953" y="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3A18342D-9260-4374-A272-BE3CE43B38B2}"/>
              </a:ext>
            </a:extLst>
          </p:cNvPr>
          <p:cNvSpPr/>
          <p:nvPr/>
        </p:nvSpPr>
        <p:spPr>
          <a:xfrm>
            <a:off x="4319325" y="6337688"/>
            <a:ext cx="1458584" cy="719284"/>
          </a:xfrm>
          <a:custGeom>
            <a:avLst/>
            <a:gdLst>
              <a:gd name="connsiteX0" fmla="*/ 792 w 1458584"/>
              <a:gd name="connsiteY0" fmla="*/ 719279 h 719284"/>
              <a:gd name="connsiteX1" fmla="*/ 510908 w 1458584"/>
              <a:gd name="connsiteY1" fmla="*/ 571112 h 719284"/>
              <a:gd name="connsiteX2" fmla="*/ 1124742 w 1458584"/>
              <a:gd name="connsiteY2" fmla="*/ 219745 h 719284"/>
              <a:gd name="connsiteX3" fmla="*/ 1457058 w 1458584"/>
              <a:gd name="connsiteY3" fmla="*/ 1729 h 719284"/>
              <a:gd name="connsiteX4" fmla="*/ 1236925 w 1458584"/>
              <a:gd name="connsiteY4" fmla="*/ 126612 h 719284"/>
              <a:gd name="connsiteX5" fmla="*/ 970225 w 1458584"/>
              <a:gd name="connsiteY5" fmla="*/ 287479 h 719284"/>
              <a:gd name="connsiteX6" fmla="*/ 591342 w 1458584"/>
              <a:gd name="connsiteY6" fmla="*/ 511845 h 719284"/>
              <a:gd name="connsiteX7" fmla="*/ 398725 w 1458584"/>
              <a:gd name="connsiteY7" fmla="*/ 566879 h 719284"/>
              <a:gd name="connsiteX8" fmla="*/ 792 w 1458584"/>
              <a:gd name="connsiteY8" fmla="*/ 719279 h 71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584" h="719284">
                <a:moveTo>
                  <a:pt x="792" y="719279"/>
                </a:moveTo>
                <a:cubicBezTo>
                  <a:pt x="19489" y="719985"/>
                  <a:pt x="323583" y="654368"/>
                  <a:pt x="510908" y="571112"/>
                </a:cubicBezTo>
                <a:cubicBezTo>
                  <a:pt x="698233" y="487856"/>
                  <a:pt x="967050" y="314642"/>
                  <a:pt x="1124742" y="219745"/>
                </a:cubicBezTo>
                <a:cubicBezTo>
                  <a:pt x="1282434" y="124848"/>
                  <a:pt x="1438361" y="17251"/>
                  <a:pt x="1457058" y="1729"/>
                </a:cubicBezTo>
                <a:cubicBezTo>
                  <a:pt x="1475755" y="-13793"/>
                  <a:pt x="1318064" y="78987"/>
                  <a:pt x="1236925" y="126612"/>
                </a:cubicBezTo>
                <a:cubicBezTo>
                  <a:pt x="1155786" y="174237"/>
                  <a:pt x="970225" y="287479"/>
                  <a:pt x="970225" y="287479"/>
                </a:cubicBezTo>
                <a:cubicBezTo>
                  <a:pt x="862628" y="351685"/>
                  <a:pt x="686592" y="465278"/>
                  <a:pt x="591342" y="511845"/>
                </a:cubicBezTo>
                <a:cubicBezTo>
                  <a:pt x="496092" y="558412"/>
                  <a:pt x="497856" y="533718"/>
                  <a:pt x="398725" y="566879"/>
                </a:cubicBezTo>
                <a:cubicBezTo>
                  <a:pt x="299594" y="600040"/>
                  <a:pt x="-17905" y="718573"/>
                  <a:pt x="792" y="71927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9F8D0FC8-1856-4A5B-961F-6834E2433378}"/>
              </a:ext>
            </a:extLst>
          </p:cNvPr>
          <p:cNvSpPr/>
          <p:nvPr/>
        </p:nvSpPr>
        <p:spPr>
          <a:xfrm>
            <a:off x="5683250" y="6044013"/>
            <a:ext cx="549522" cy="348418"/>
          </a:xfrm>
          <a:custGeom>
            <a:avLst/>
            <a:gdLst>
              <a:gd name="connsiteX0" fmla="*/ 548217 w 549522"/>
              <a:gd name="connsiteY0" fmla="*/ 1187 h 348418"/>
              <a:gd name="connsiteX1" fmla="*/ 391583 w 549522"/>
              <a:gd name="connsiteY1" fmla="*/ 85854 h 348418"/>
              <a:gd name="connsiteX2" fmla="*/ 313267 w 549522"/>
              <a:gd name="connsiteY2" fmla="*/ 143004 h 348418"/>
              <a:gd name="connsiteX3" fmla="*/ 281517 w 549522"/>
              <a:gd name="connsiteY3" fmla="*/ 225554 h 348418"/>
              <a:gd name="connsiteX4" fmla="*/ 0 w 549522"/>
              <a:gd name="connsiteY4" fmla="*/ 348320 h 348418"/>
              <a:gd name="connsiteX5" fmla="*/ 279400 w 549522"/>
              <a:gd name="connsiteY5" fmla="*/ 204387 h 348418"/>
              <a:gd name="connsiteX6" fmla="*/ 296333 w 549522"/>
              <a:gd name="connsiteY6" fmla="*/ 153587 h 348418"/>
              <a:gd name="connsiteX7" fmla="*/ 548217 w 549522"/>
              <a:gd name="connsiteY7" fmla="*/ 1187 h 34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522" h="348418">
                <a:moveTo>
                  <a:pt x="548217" y="1187"/>
                </a:moveTo>
                <a:cubicBezTo>
                  <a:pt x="564092" y="-10102"/>
                  <a:pt x="430741" y="62218"/>
                  <a:pt x="391583" y="85854"/>
                </a:cubicBezTo>
                <a:cubicBezTo>
                  <a:pt x="352425" y="109490"/>
                  <a:pt x="331611" y="119721"/>
                  <a:pt x="313267" y="143004"/>
                </a:cubicBezTo>
                <a:cubicBezTo>
                  <a:pt x="294923" y="166287"/>
                  <a:pt x="333728" y="191335"/>
                  <a:pt x="281517" y="225554"/>
                </a:cubicBezTo>
                <a:cubicBezTo>
                  <a:pt x="229306" y="259773"/>
                  <a:pt x="353" y="351848"/>
                  <a:pt x="0" y="348320"/>
                </a:cubicBezTo>
                <a:cubicBezTo>
                  <a:pt x="-353" y="344792"/>
                  <a:pt x="230011" y="236843"/>
                  <a:pt x="279400" y="204387"/>
                </a:cubicBezTo>
                <a:cubicBezTo>
                  <a:pt x="328789" y="171932"/>
                  <a:pt x="252589" y="188159"/>
                  <a:pt x="296333" y="153587"/>
                </a:cubicBezTo>
                <a:cubicBezTo>
                  <a:pt x="340077" y="119015"/>
                  <a:pt x="532342" y="12476"/>
                  <a:pt x="548217" y="11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09036855-FC9C-44E1-9B8D-5249AD2313D8}"/>
              </a:ext>
            </a:extLst>
          </p:cNvPr>
          <p:cNvSpPr/>
          <p:nvPr/>
        </p:nvSpPr>
        <p:spPr>
          <a:xfrm>
            <a:off x="5965742" y="6046776"/>
            <a:ext cx="291198" cy="265161"/>
          </a:xfrm>
          <a:custGeom>
            <a:avLst/>
            <a:gdLst>
              <a:gd name="connsiteX0" fmla="*/ 289008 w 291198"/>
              <a:gd name="connsiteY0" fmla="*/ 541 h 265161"/>
              <a:gd name="connsiteX1" fmla="*/ 168358 w 291198"/>
              <a:gd name="connsiteY1" fmla="*/ 91557 h 265161"/>
              <a:gd name="connsiteX2" fmla="*/ 90041 w 291198"/>
              <a:gd name="connsiteY2" fmla="*/ 125424 h 265161"/>
              <a:gd name="connsiteX3" fmla="*/ 1141 w 291198"/>
              <a:gd name="connsiteY3" fmla="*/ 265124 h 265161"/>
              <a:gd name="connsiteX4" fmla="*/ 56175 w 291198"/>
              <a:gd name="connsiteY4" fmla="*/ 138124 h 265161"/>
              <a:gd name="connsiteX5" fmla="*/ 289008 w 291198"/>
              <a:gd name="connsiteY5" fmla="*/ 541 h 26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98" h="265161">
                <a:moveTo>
                  <a:pt x="289008" y="541"/>
                </a:moveTo>
                <a:cubicBezTo>
                  <a:pt x="307705" y="-7220"/>
                  <a:pt x="201519" y="70743"/>
                  <a:pt x="168358" y="91557"/>
                </a:cubicBezTo>
                <a:cubicBezTo>
                  <a:pt x="135197" y="112371"/>
                  <a:pt x="117910" y="96496"/>
                  <a:pt x="90041" y="125424"/>
                </a:cubicBezTo>
                <a:cubicBezTo>
                  <a:pt x="62172" y="154352"/>
                  <a:pt x="6785" y="263007"/>
                  <a:pt x="1141" y="265124"/>
                </a:cubicBezTo>
                <a:cubicBezTo>
                  <a:pt x="-4503" y="267241"/>
                  <a:pt x="10314" y="179399"/>
                  <a:pt x="56175" y="138124"/>
                </a:cubicBezTo>
                <a:cubicBezTo>
                  <a:pt x="102036" y="96849"/>
                  <a:pt x="270311" y="8302"/>
                  <a:pt x="289008" y="5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991EF2EE-7BB4-4F87-9D9F-BB6F2AED5767}"/>
              </a:ext>
            </a:extLst>
          </p:cNvPr>
          <p:cNvSpPr/>
          <p:nvPr/>
        </p:nvSpPr>
        <p:spPr>
          <a:xfrm>
            <a:off x="5988489" y="6114995"/>
            <a:ext cx="223571" cy="209998"/>
          </a:xfrm>
          <a:custGeom>
            <a:avLst/>
            <a:gdLst>
              <a:gd name="connsiteX0" fmla="*/ 223399 w 223571"/>
              <a:gd name="connsiteY0" fmla="*/ 55 h 209998"/>
              <a:gd name="connsiteX1" fmla="*/ 85286 w 223571"/>
              <a:gd name="connsiteY1" fmla="*/ 77843 h 209998"/>
              <a:gd name="connsiteX2" fmla="*/ 1149 w 223571"/>
              <a:gd name="connsiteY2" fmla="*/ 209605 h 209998"/>
              <a:gd name="connsiteX3" fmla="*/ 37661 w 223571"/>
              <a:gd name="connsiteY3" fmla="*/ 117530 h 209998"/>
              <a:gd name="connsiteX4" fmla="*/ 55124 w 223571"/>
              <a:gd name="connsiteY4" fmla="*/ 88955 h 209998"/>
              <a:gd name="connsiteX5" fmla="*/ 223399 w 223571"/>
              <a:gd name="connsiteY5" fmla="*/ 55 h 2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571" h="209998">
                <a:moveTo>
                  <a:pt x="223399" y="55"/>
                </a:moveTo>
                <a:cubicBezTo>
                  <a:pt x="228426" y="-1797"/>
                  <a:pt x="122328" y="42918"/>
                  <a:pt x="85286" y="77843"/>
                </a:cubicBezTo>
                <a:cubicBezTo>
                  <a:pt x="48244" y="112768"/>
                  <a:pt x="9086" y="202991"/>
                  <a:pt x="1149" y="209605"/>
                </a:cubicBezTo>
                <a:cubicBezTo>
                  <a:pt x="-6788" y="216219"/>
                  <a:pt x="28665" y="137638"/>
                  <a:pt x="37661" y="117530"/>
                </a:cubicBezTo>
                <a:cubicBezTo>
                  <a:pt x="46657" y="97422"/>
                  <a:pt x="24432" y="108799"/>
                  <a:pt x="55124" y="88955"/>
                </a:cubicBezTo>
                <a:cubicBezTo>
                  <a:pt x="85816" y="69111"/>
                  <a:pt x="218372" y="1907"/>
                  <a:pt x="223399" y="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1F1F2F26-E750-4886-B694-066CA1C19967}"/>
              </a:ext>
            </a:extLst>
          </p:cNvPr>
          <p:cNvSpPr/>
          <p:nvPr/>
        </p:nvSpPr>
        <p:spPr>
          <a:xfrm>
            <a:off x="4756150" y="5522871"/>
            <a:ext cx="1173382" cy="285792"/>
          </a:xfrm>
          <a:custGeom>
            <a:avLst/>
            <a:gdLst>
              <a:gd name="connsiteX0" fmla="*/ 0 w 1173382"/>
              <a:gd name="connsiteY0" fmla="*/ 285792 h 285792"/>
              <a:gd name="connsiteX1" fmla="*/ 666750 w 1173382"/>
              <a:gd name="connsiteY1" fmla="*/ 95292 h 285792"/>
              <a:gd name="connsiteX2" fmla="*/ 1162050 w 1173382"/>
              <a:gd name="connsiteY2" fmla="*/ 1629 h 285792"/>
              <a:gd name="connsiteX3" fmla="*/ 1025525 w 1173382"/>
              <a:gd name="connsiteY3" fmla="*/ 33379 h 285792"/>
              <a:gd name="connsiteX4" fmla="*/ 685800 w 1173382"/>
              <a:gd name="connsiteY4" fmla="*/ 106404 h 285792"/>
              <a:gd name="connsiteX5" fmla="*/ 333375 w 1173382"/>
              <a:gd name="connsiteY5" fmla="*/ 195304 h 285792"/>
              <a:gd name="connsiteX6" fmla="*/ 0 w 1173382"/>
              <a:gd name="connsiteY6" fmla="*/ 285792 h 28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382" h="285792">
                <a:moveTo>
                  <a:pt x="0" y="285792"/>
                </a:moveTo>
                <a:cubicBezTo>
                  <a:pt x="55563" y="269123"/>
                  <a:pt x="473075" y="142652"/>
                  <a:pt x="666750" y="95292"/>
                </a:cubicBezTo>
                <a:cubicBezTo>
                  <a:pt x="860425" y="47932"/>
                  <a:pt x="1102254" y="11948"/>
                  <a:pt x="1162050" y="1629"/>
                </a:cubicBezTo>
                <a:cubicBezTo>
                  <a:pt x="1221846" y="-8690"/>
                  <a:pt x="1025525" y="33379"/>
                  <a:pt x="1025525" y="33379"/>
                </a:cubicBezTo>
                <a:lnTo>
                  <a:pt x="685800" y="106404"/>
                </a:lnTo>
                <a:cubicBezTo>
                  <a:pt x="570442" y="133391"/>
                  <a:pt x="441854" y="165671"/>
                  <a:pt x="333375" y="195304"/>
                </a:cubicBezTo>
                <a:lnTo>
                  <a:pt x="0" y="285792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8049A396-624B-4B2E-B3E0-F75F54EEA858}"/>
              </a:ext>
            </a:extLst>
          </p:cNvPr>
          <p:cNvSpPr/>
          <p:nvPr/>
        </p:nvSpPr>
        <p:spPr>
          <a:xfrm>
            <a:off x="5913424" y="5453564"/>
            <a:ext cx="556929" cy="85232"/>
          </a:xfrm>
          <a:custGeom>
            <a:avLst/>
            <a:gdLst>
              <a:gd name="connsiteX0" fmla="*/ 14 w 556929"/>
              <a:gd name="connsiteY0" fmla="*/ 85224 h 85232"/>
              <a:gd name="connsiteX1" fmla="*/ 303226 w 556929"/>
              <a:gd name="connsiteY1" fmla="*/ 10611 h 85232"/>
              <a:gd name="connsiteX2" fmla="*/ 554051 w 556929"/>
              <a:gd name="connsiteY2" fmla="*/ 50299 h 85232"/>
              <a:gd name="connsiteX3" fmla="*/ 430226 w 556929"/>
              <a:gd name="connsiteY3" fmla="*/ 2674 h 85232"/>
              <a:gd name="connsiteX4" fmla="*/ 290526 w 556929"/>
              <a:gd name="connsiteY4" fmla="*/ 15374 h 85232"/>
              <a:gd name="connsiteX5" fmla="*/ 14 w 556929"/>
              <a:gd name="connsiteY5" fmla="*/ 85224 h 8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929" h="85232">
                <a:moveTo>
                  <a:pt x="14" y="85224"/>
                </a:moveTo>
                <a:cubicBezTo>
                  <a:pt x="2131" y="84430"/>
                  <a:pt x="210887" y="16432"/>
                  <a:pt x="303226" y="10611"/>
                </a:cubicBezTo>
                <a:cubicBezTo>
                  <a:pt x="395565" y="4790"/>
                  <a:pt x="532884" y="51622"/>
                  <a:pt x="554051" y="50299"/>
                </a:cubicBezTo>
                <a:cubicBezTo>
                  <a:pt x="575218" y="48976"/>
                  <a:pt x="474147" y="8495"/>
                  <a:pt x="430226" y="2674"/>
                </a:cubicBezTo>
                <a:cubicBezTo>
                  <a:pt x="386305" y="-3147"/>
                  <a:pt x="358788" y="293"/>
                  <a:pt x="290526" y="15374"/>
                </a:cubicBezTo>
                <a:cubicBezTo>
                  <a:pt x="222264" y="30455"/>
                  <a:pt x="-2103" y="86018"/>
                  <a:pt x="14" y="8522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D2B6CE7B-9DD7-4F4C-A422-FC0E0FFE28CE}"/>
              </a:ext>
            </a:extLst>
          </p:cNvPr>
          <p:cNvSpPr/>
          <p:nvPr/>
        </p:nvSpPr>
        <p:spPr>
          <a:xfrm>
            <a:off x="6535718" y="5564182"/>
            <a:ext cx="144805" cy="300934"/>
          </a:xfrm>
          <a:custGeom>
            <a:avLst/>
            <a:gdLst>
              <a:gd name="connsiteX0" fmla="*/ 20 w 144805"/>
              <a:gd name="connsiteY0" fmla="*/ 6 h 300934"/>
              <a:gd name="connsiteX1" fmla="*/ 85745 w 144805"/>
              <a:gd name="connsiteY1" fmla="*/ 63506 h 300934"/>
              <a:gd name="connsiteX2" fmla="*/ 144482 w 144805"/>
              <a:gd name="connsiteY2" fmla="*/ 298456 h 300934"/>
              <a:gd name="connsiteX3" fmla="*/ 107970 w 144805"/>
              <a:gd name="connsiteY3" fmla="*/ 179393 h 300934"/>
              <a:gd name="connsiteX4" fmla="*/ 77807 w 144805"/>
              <a:gd name="connsiteY4" fmla="*/ 60331 h 300934"/>
              <a:gd name="connsiteX5" fmla="*/ 20 w 144805"/>
              <a:gd name="connsiteY5" fmla="*/ 6 h 30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805" h="300934">
                <a:moveTo>
                  <a:pt x="20" y="6"/>
                </a:moveTo>
                <a:cubicBezTo>
                  <a:pt x="1343" y="535"/>
                  <a:pt x="61668" y="13765"/>
                  <a:pt x="85745" y="63506"/>
                </a:cubicBezTo>
                <a:cubicBezTo>
                  <a:pt x="109822" y="113247"/>
                  <a:pt x="140778" y="279142"/>
                  <a:pt x="144482" y="298456"/>
                </a:cubicBezTo>
                <a:cubicBezTo>
                  <a:pt x="148186" y="317770"/>
                  <a:pt x="119083" y="219081"/>
                  <a:pt x="107970" y="179393"/>
                </a:cubicBezTo>
                <a:cubicBezTo>
                  <a:pt x="96858" y="139706"/>
                  <a:pt x="94476" y="87054"/>
                  <a:pt x="77807" y="60331"/>
                </a:cubicBezTo>
                <a:cubicBezTo>
                  <a:pt x="61138" y="33608"/>
                  <a:pt x="-1303" y="-523"/>
                  <a:pt x="20" y="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D3AB196F-4E07-4342-B125-8A0BDE9FB1EE}"/>
              </a:ext>
            </a:extLst>
          </p:cNvPr>
          <p:cNvSpPr/>
          <p:nvPr/>
        </p:nvSpPr>
        <p:spPr>
          <a:xfrm>
            <a:off x="6558645" y="5867180"/>
            <a:ext cx="137365" cy="630872"/>
          </a:xfrm>
          <a:custGeom>
            <a:avLst/>
            <a:gdLst>
              <a:gd name="connsiteX0" fmla="*/ 121555 w 137365"/>
              <a:gd name="connsiteY0" fmla="*/ 220 h 630872"/>
              <a:gd name="connsiteX1" fmla="*/ 134255 w 137365"/>
              <a:gd name="connsiteY1" fmla="*/ 246283 h 630872"/>
              <a:gd name="connsiteX2" fmla="*/ 129493 w 137365"/>
              <a:gd name="connsiteY2" fmla="*/ 273270 h 630872"/>
              <a:gd name="connsiteX3" fmla="*/ 54880 w 137365"/>
              <a:gd name="connsiteY3" fmla="*/ 420908 h 630872"/>
              <a:gd name="connsiteX4" fmla="*/ 7255 w 137365"/>
              <a:gd name="connsiteY4" fmla="*/ 625695 h 630872"/>
              <a:gd name="connsiteX5" fmla="*/ 12018 w 137365"/>
              <a:gd name="connsiteY5" fmla="*/ 544733 h 630872"/>
              <a:gd name="connsiteX6" fmla="*/ 118380 w 137365"/>
              <a:gd name="connsiteY6" fmla="*/ 279620 h 630872"/>
              <a:gd name="connsiteX7" fmla="*/ 110443 w 137365"/>
              <a:gd name="connsiteY7" fmla="*/ 203420 h 630872"/>
              <a:gd name="connsiteX8" fmla="*/ 121555 w 137365"/>
              <a:gd name="connsiteY8" fmla="*/ 220 h 63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365" h="630872">
                <a:moveTo>
                  <a:pt x="121555" y="220"/>
                </a:moveTo>
                <a:cubicBezTo>
                  <a:pt x="125524" y="7364"/>
                  <a:pt x="132932" y="200775"/>
                  <a:pt x="134255" y="246283"/>
                </a:cubicBezTo>
                <a:cubicBezTo>
                  <a:pt x="135578" y="291791"/>
                  <a:pt x="142722" y="244166"/>
                  <a:pt x="129493" y="273270"/>
                </a:cubicBezTo>
                <a:cubicBezTo>
                  <a:pt x="116264" y="302374"/>
                  <a:pt x="75253" y="362171"/>
                  <a:pt x="54880" y="420908"/>
                </a:cubicBezTo>
                <a:cubicBezTo>
                  <a:pt x="34507" y="479645"/>
                  <a:pt x="14399" y="605058"/>
                  <a:pt x="7255" y="625695"/>
                </a:cubicBezTo>
                <a:cubicBezTo>
                  <a:pt x="111" y="646332"/>
                  <a:pt x="-6503" y="602412"/>
                  <a:pt x="12018" y="544733"/>
                </a:cubicBezTo>
                <a:cubicBezTo>
                  <a:pt x="30539" y="487054"/>
                  <a:pt x="101976" y="336505"/>
                  <a:pt x="118380" y="279620"/>
                </a:cubicBezTo>
                <a:cubicBezTo>
                  <a:pt x="134784" y="222735"/>
                  <a:pt x="109385" y="245489"/>
                  <a:pt x="110443" y="203420"/>
                </a:cubicBezTo>
                <a:cubicBezTo>
                  <a:pt x="111501" y="161351"/>
                  <a:pt x="117586" y="-6924"/>
                  <a:pt x="121555" y="2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EAAB9129-A4D5-442A-82A1-CEBE9BDEDCE0}"/>
              </a:ext>
            </a:extLst>
          </p:cNvPr>
          <p:cNvSpPr/>
          <p:nvPr/>
        </p:nvSpPr>
        <p:spPr>
          <a:xfrm>
            <a:off x="6353116" y="5995472"/>
            <a:ext cx="92530" cy="280373"/>
          </a:xfrm>
          <a:custGeom>
            <a:avLst/>
            <a:gdLst>
              <a:gd name="connsiteX0" fmla="*/ 92134 w 92530"/>
              <a:gd name="connsiteY0" fmla="*/ 516 h 280373"/>
              <a:gd name="connsiteX1" fmla="*/ 58797 w 92530"/>
              <a:gd name="connsiteY1" fmla="*/ 78303 h 280373"/>
              <a:gd name="connsiteX2" fmla="*/ 76259 w 92530"/>
              <a:gd name="connsiteY2" fmla="*/ 183078 h 280373"/>
              <a:gd name="connsiteX3" fmla="*/ 14347 w 92530"/>
              <a:gd name="connsiteY3" fmla="*/ 187841 h 280373"/>
              <a:gd name="connsiteX4" fmla="*/ 4822 w 92530"/>
              <a:gd name="connsiteY4" fmla="*/ 279916 h 280373"/>
              <a:gd name="connsiteX5" fmla="*/ 3234 w 92530"/>
              <a:gd name="connsiteY5" fmla="*/ 221178 h 280373"/>
              <a:gd name="connsiteX6" fmla="*/ 3234 w 92530"/>
              <a:gd name="connsiteY6" fmla="*/ 173553 h 280373"/>
              <a:gd name="connsiteX7" fmla="*/ 46097 w 92530"/>
              <a:gd name="connsiteY7" fmla="*/ 162441 h 280373"/>
              <a:gd name="connsiteX8" fmla="*/ 31809 w 92530"/>
              <a:gd name="connsiteY8" fmla="*/ 116403 h 280373"/>
              <a:gd name="connsiteX9" fmla="*/ 92134 w 92530"/>
              <a:gd name="connsiteY9" fmla="*/ 516 h 28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30" h="280373">
                <a:moveTo>
                  <a:pt x="92134" y="516"/>
                </a:moveTo>
                <a:cubicBezTo>
                  <a:pt x="96632" y="-5834"/>
                  <a:pt x="61443" y="47876"/>
                  <a:pt x="58797" y="78303"/>
                </a:cubicBezTo>
                <a:cubicBezTo>
                  <a:pt x="56151" y="108730"/>
                  <a:pt x="83667" y="164822"/>
                  <a:pt x="76259" y="183078"/>
                </a:cubicBezTo>
                <a:cubicBezTo>
                  <a:pt x="68851" y="201334"/>
                  <a:pt x="26253" y="171701"/>
                  <a:pt x="14347" y="187841"/>
                </a:cubicBezTo>
                <a:cubicBezTo>
                  <a:pt x="2441" y="203981"/>
                  <a:pt x="6674" y="274360"/>
                  <a:pt x="4822" y="279916"/>
                </a:cubicBezTo>
                <a:cubicBezTo>
                  <a:pt x="2970" y="285472"/>
                  <a:pt x="3499" y="238905"/>
                  <a:pt x="3234" y="221178"/>
                </a:cubicBezTo>
                <a:cubicBezTo>
                  <a:pt x="2969" y="203451"/>
                  <a:pt x="-3910" y="183342"/>
                  <a:pt x="3234" y="173553"/>
                </a:cubicBezTo>
                <a:cubicBezTo>
                  <a:pt x="10378" y="163764"/>
                  <a:pt x="41334" y="171966"/>
                  <a:pt x="46097" y="162441"/>
                </a:cubicBezTo>
                <a:cubicBezTo>
                  <a:pt x="50860" y="152916"/>
                  <a:pt x="25459" y="142068"/>
                  <a:pt x="31809" y="116403"/>
                </a:cubicBezTo>
                <a:cubicBezTo>
                  <a:pt x="38159" y="90738"/>
                  <a:pt x="87636" y="6866"/>
                  <a:pt x="92134" y="5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C50C4F52-0A83-4D5F-B3AD-8CF2737DBCF5}"/>
              </a:ext>
            </a:extLst>
          </p:cNvPr>
          <p:cNvSpPr/>
          <p:nvPr/>
        </p:nvSpPr>
        <p:spPr>
          <a:xfrm>
            <a:off x="6276570" y="5998631"/>
            <a:ext cx="148056" cy="100869"/>
          </a:xfrm>
          <a:custGeom>
            <a:avLst/>
            <a:gdLst>
              <a:gd name="connsiteX0" fmla="*/ 148043 w 148056"/>
              <a:gd name="connsiteY0" fmla="*/ 532 h 100869"/>
              <a:gd name="connsiteX1" fmla="*/ 24218 w 148056"/>
              <a:gd name="connsiteY1" fmla="*/ 54507 h 100869"/>
              <a:gd name="connsiteX2" fmla="*/ 405 w 148056"/>
              <a:gd name="connsiteY2" fmla="*/ 100544 h 100869"/>
              <a:gd name="connsiteX3" fmla="*/ 32155 w 148056"/>
              <a:gd name="connsiteY3" fmla="*/ 30694 h 100869"/>
              <a:gd name="connsiteX4" fmla="*/ 148043 w 148056"/>
              <a:gd name="connsiteY4" fmla="*/ 532 h 1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56" h="100869">
                <a:moveTo>
                  <a:pt x="148043" y="532"/>
                </a:moveTo>
                <a:cubicBezTo>
                  <a:pt x="146720" y="4501"/>
                  <a:pt x="48824" y="37838"/>
                  <a:pt x="24218" y="54507"/>
                </a:cubicBezTo>
                <a:cubicBezTo>
                  <a:pt x="-388" y="71176"/>
                  <a:pt x="-918" y="104513"/>
                  <a:pt x="405" y="100544"/>
                </a:cubicBezTo>
                <a:cubicBezTo>
                  <a:pt x="1728" y="96575"/>
                  <a:pt x="9665" y="45775"/>
                  <a:pt x="32155" y="30694"/>
                </a:cubicBezTo>
                <a:cubicBezTo>
                  <a:pt x="54645" y="15613"/>
                  <a:pt x="149366" y="-3437"/>
                  <a:pt x="148043" y="53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2F7AEB3B-546B-4A26-9EE3-6F574E9A5B5B}"/>
              </a:ext>
            </a:extLst>
          </p:cNvPr>
          <p:cNvSpPr/>
          <p:nvPr/>
        </p:nvSpPr>
        <p:spPr>
          <a:xfrm>
            <a:off x="6084405" y="6164996"/>
            <a:ext cx="185088" cy="154871"/>
          </a:xfrm>
          <a:custGeom>
            <a:avLst/>
            <a:gdLst>
              <a:gd name="connsiteX0" fmla="*/ 184633 w 185088"/>
              <a:gd name="connsiteY0" fmla="*/ 854 h 154871"/>
              <a:gd name="connsiteX1" fmla="*/ 35408 w 185088"/>
              <a:gd name="connsiteY1" fmla="*/ 86579 h 154871"/>
              <a:gd name="connsiteX2" fmla="*/ 483 w 185088"/>
              <a:gd name="connsiteY2" fmla="*/ 154842 h 154871"/>
              <a:gd name="connsiteX3" fmla="*/ 19533 w 185088"/>
              <a:gd name="connsiteY3" fmla="*/ 78642 h 154871"/>
              <a:gd name="connsiteX4" fmla="*/ 79858 w 185088"/>
              <a:gd name="connsiteY4" fmla="*/ 43717 h 154871"/>
              <a:gd name="connsiteX5" fmla="*/ 184633 w 185088"/>
              <a:gd name="connsiteY5" fmla="*/ 854 h 15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088" h="154871">
                <a:moveTo>
                  <a:pt x="184633" y="854"/>
                </a:moveTo>
                <a:cubicBezTo>
                  <a:pt x="177225" y="7998"/>
                  <a:pt x="66100" y="60914"/>
                  <a:pt x="35408" y="86579"/>
                </a:cubicBezTo>
                <a:cubicBezTo>
                  <a:pt x="4716" y="112244"/>
                  <a:pt x="3129" y="156165"/>
                  <a:pt x="483" y="154842"/>
                </a:cubicBezTo>
                <a:cubicBezTo>
                  <a:pt x="-2163" y="153519"/>
                  <a:pt x="6304" y="97163"/>
                  <a:pt x="19533" y="78642"/>
                </a:cubicBezTo>
                <a:cubicBezTo>
                  <a:pt x="32762" y="60121"/>
                  <a:pt x="52606" y="54036"/>
                  <a:pt x="79858" y="43717"/>
                </a:cubicBezTo>
                <a:cubicBezTo>
                  <a:pt x="107110" y="33398"/>
                  <a:pt x="192041" y="-6290"/>
                  <a:pt x="184633" y="85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40D1CFF9-0D5E-4668-9A9D-A4D1867353B1}"/>
              </a:ext>
            </a:extLst>
          </p:cNvPr>
          <p:cNvSpPr/>
          <p:nvPr/>
        </p:nvSpPr>
        <p:spPr>
          <a:xfrm>
            <a:off x="5145488" y="6000344"/>
            <a:ext cx="852243" cy="298986"/>
          </a:xfrm>
          <a:custGeom>
            <a:avLst/>
            <a:gdLst>
              <a:gd name="connsiteX0" fmla="*/ 129 w 852243"/>
              <a:gd name="connsiteY0" fmla="*/ 298856 h 298986"/>
              <a:gd name="connsiteX1" fmla="*/ 387479 w 852243"/>
              <a:gd name="connsiteY1" fmla="*/ 97773 h 298986"/>
              <a:gd name="connsiteX2" fmla="*/ 836212 w 852243"/>
              <a:gd name="connsiteY2" fmla="*/ 4639 h 298986"/>
              <a:gd name="connsiteX3" fmla="*/ 760012 w 852243"/>
              <a:gd name="connsiteY3" fmla="*/ 13106 h 298986"/>
              <a:gd name="connsiteX4" fmla="*/ 427695 w 852243"/>
              <a:gd name="connsiteY4" fmla="*/ 66023 h 298986"/>
              <a:gd name="connsiteX5" fmla="*/ 129 w 852243"/>
              <a:gd name="connsiteY5" fmla="*/ 298856 h 29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243" h="298986">
                <a:moveTo>
                  <a:pt x="129" y="298856"/>
                </a:moveTo>
                <a:cubicBezTo>
                  <a:pt x="-6574" y="304148"/>
                  <a:pt x="248132" y="146809"/>
                  <a:pt x="387479" y="97773"/>
                </a:cubicBezTo>
                <a:cubicBezTo>
                  <a:pt x="526826" y="48737"/>
                  <a:pt x="774123" y="18750"/>
                  <a:pt x="836212" y="4639"/>
                </a:cubicBezTo>
                <a:cubicBezTo>
                  <a:pt x="898301" y="-9472"/>
                  <a:pt x="760012" y="13106"/>
                  <a:pt x="760012" y="13106"/>
                </a:cubicBezTo>
                <a:cubicBezTo>
                  <a:pt x="691926" y="23337"/>
                  <a:pt x="549756" y="22279"/>
                  <a:pt x="427695" y="66023"/>
                </a:cubicBezTo>
                <a:cubicBezTo>
                  <a:pt x="305634" y="109767"/>
                  <a:pt x="6832" y="293564"/>
                  <a:pt x="129" y="29885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568C93C5-F210-4289-B431-52A45E6DD337}"/>
              </a:ext>
            </a:extLst>
          </p:cNvPr>
          <p:cNvSpPr/>
          <p:nvPr/>
        </p:nvSpPr>
        <p:spPr>
          <a:xfrm>
            <a:off x="4694726" y="6354225"/>
            <a:ext cx="448840" cy="184192"/>
          </a:xfrm>
          <a:custGeom>
            <a:avLst/>
            <a:gdLst>
              <a:gd name="connsiteX0" fmla="*/ 448774 w 448840"/>
              <a:gd name="connsiteY0" fmla="*/ 8 h 184192"/>
              <a:gd name="connsiteX1" fmla="*/ 266741 w 448840"/>
              <a:gd name="connsiteY1" fmla="*/ 131242 h 184192"/>
              <a:gd name="connsiteX2" fmla="*/ 41 w 448840"/>
              <a:gd name="connsiteY2" fmla="*/ 184158 h 184192"/>
              <a:gd name="connsiteX3" fmla="*/ 247691 w 448840"/>
              <a:gd name="connsiteY3" fmla="*/ 124892 h 184192"/>
              <a:gd name="connsiteX4" fmla="*/ 448774 w 448840"/>
              <a:gd name="connsiteY4" fmla="*/ 8 h 18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840" h="184192">
                <a:moveTo>
                  <a:pt x="448774" y="8"/>
                </a:moveTo>
                <a:cubicBezTo>
                  <a:pt x="451949" y="1066"/>
                  <a:pt x="341530" y="100550"/>
                  <a:pt x="266741" y="131242"/>
                </a:cubicBezTo>
                <a:cubicBezTo>
                  <a:pt x="191952" y="161934"/>
                  <a:pt x="3216" y="185216"/>
                  <a:pt x="41" y="184158"/>
                </a:cubicBezTo>
                <a:cubicBezTo>
                  <a:pt x="-3134" y="183100"/>
                  <a:pt x="178194" y="151703"/>
                  <a:pt x="247691" y="124892"/>
                </a:cubicBezTo>
                <a:cubicBezTo>
                  <a:pt x="317188" y="98081"/>
                  <a:pt x="445599" y="-1050"/>
                  <a:pt x="448774" y="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CD5100C7-00E0-427F-8AD4-43E7A8CE21A0}"/>
              </a:ext>
            </a:extLst>
          </p:cNvPr>
          <p:cNvSpPr/>
          <p:nvPr/>
        </p:nvSpPr>
        <p:spPr>
          <a:xfrm>
            <a:off x="4619488" y="6929939"/>
            <a:ext cx="1097565" cy="183843"/>
          </a:xfrm>
          <a:custGeom>
            <a:avLst/>
            <a:gdLst>
              <a:gd name="connsiteX0" fmla="*/ 1195 w 1097565"/>
              <a:gd name="connsiteY0" fmla="*/ 50828 h 183843"/>
              <a:gd name="connsiteX1" fmla="*/ 299645 w 1097565"/>
              <a:gd name="connsiteY1" fmla="*/ 28 h 183843"/>
              <a:gd name="connsiteX2" fmla="*/ 477445 w 1097565"/>
              <a:gd name="connsiteY2" fmla="*/ 59294 h 183843"/>
              <a:gd name="connsiteX3" fmla="*/ 667945 w 1097565"/>
              <a:gd name="connsiteY3" fmla="*/ 101628 h 183843"/>
              <a:gd name="connsiteX4" fmla="*/ 1089162 w 1097565"/>
              <a:gd name="connsiteY4" fmla="*/ 182061 h 183843"/>
              <a:gd name="connsiteX5" fmla="*/ 926179 w 1097565"/>
              <a:gd name="connsiteY5" fmla="*/ 150311 h 183843"/>
              <a:gd name="connsiteX6" fmla="*/ 648895 w 1097565"/>
              <a:gd name="connsiteY6" fmla="*/ 69878 h 183843"/>
              <a:gd name="connsiteX7" fmla="*/ 420295 w 1097565"/>
              <a:gd name="connsiteY7" fmla="*/ 8494 h 183843"/>
              <a:gd name="connsiteX8" fmla="*/ 1195 w 1097565"/>
              <a:gd name="connsiteY8" fmla="*/ 50828 h 18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565" h="183843">
                <a:moveTo>
                  <a:pt x="1195" y="50828"/>
                </a:moveTo>
                <a:cubicBezTo>
                  <a:pt x="-18913" y="49417"/>
                  <a:pt x="220270" y="-1383"/>
                  <a:pt x="299645" y="28"/>
                </a:cubicBezTo>
                <a:cubicBezTo>
                  <a:pt x="379020" y="1439"/>
                  <a:pt x="416062" y="42361"/>
                  <a:pt x="477445" y="59294"/>
                </a:cubicBezTo>
                <a:cubicBezTo>
                  <a:pt x="538828" y="76227"/>
                  <a:pt x="667945" y="101628"/>
                  <a:pt x="667945" y="101628"/>
                </a:cubicBezTo>
                <a:lnTo>
                  <a:pt x="1089162" y="182061"/>
                </a:lnTo>
                <a:cubicBezTo>
                  <a:pt x="1132201" y="190175"/>
                  <a:pt x="999557" y="169008"/>
                  <a:pt x="926179" y="150311"/>
                </a:cubicBezTo>
                <a:cubicBezTo>
                  <a:pt x="852801" y="131614"/>
                  <a:pt x="733209" y="93514"/>
                  <a:pt x="648895" y="69878"/>
                </a:cubicBezTo>
                <a:cubicBezTo>
                  <a:pt x="564581" y="46242"/>
                  <a:pt x="530362" y="13433"/>
                  <a:pt x="420295" y="8494"/>
                </a:cubicBezTo>
                <a:cubicBezTo>
                  <a:pt x="310228" y="3555"/>
                  <a:pt x="21303" y="52239"/>
                  <a:pt x="1195" y="5082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470B8CE9-D43C-46F6-B82A-F67A2F3573B2}"/>
              </a:ext>
            </a:extLst>
          </p:cNvPr>
          <p:cNvSpPr/>
          <p:nvPr/>
        </p:nvSpPr>
        <p:spPr>
          <a:xfrm>
            <a:off x="5736694" y="6338823"/>
            <a:ext cx="224902" cy="21949"/>
          </a:xfrm>
          <a:custGeom>
            <a:avLst/>
            <a:gdLst>
              <a:gd name="connsiteX0" fmla="*/ 531 w 224902"/>
              <a:gd name="connsiteY0" fmla="*/ 20702 h 21949"/>
              <a:gd name="connsiteX1" fmla="*/ 218019 w 224902"/>
              <a:gd name="connsiteY1" fmla="*/ 17527 h 21949"/>
              <a:gd name="connsiteX2" fmla="*/ 157694 w 224902"/>
              <a:gd name="connsiteY2" fmla="*/ 65 h 21949"/>
              <a:gd name="connsiteX3" fmla="*/ 531 w 224902"/>
              <a:gd name="connsiteY3" fmla="*/ 20702 h 2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02" h="21949">
                <a:moveTo>
                  <a:pt x="531" y="20702"/>
                </a:moveTo>
                <a:cubicBezTo>
                  <a:pt x="10585" y="23612"/>
                  <a:pt x="191825" y="20966"/>
                  <a:pt x="218019" y="17527"/>
                </a:cubicBezTo>
                <a:cubicBezTo>
                  <a:pt x="244213" y="14088"/>
                  <a:pt x="189444" y="1388"/>
                  <a:pt x="157694" y="65"/>
                </a:cubicBezTo>
                <a:cubicBezTo>
                  <a:pt x="125944" y="-1258"/>
                  <a:pt x="-9523" y="17792"/>
                  <a:pt x="531" y="2070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81A95BB3-FB7B-4044-A878-38B1B60B87C7}"/>
              </a:ext>
            </a:extLst>
          </p:cNvPr>
          <p:cNvSpPr/>
          <p:nvPr/>
        </p:nvSpPr>
        <p:spPr>
          <a:xfrm>
            <a:off x="5950043" y="6320902"/>
            <a:ext cx="937693" cy="258376"/>
          </a:xfrm>
          <a:custGeom>
            <a:avLst/>
            <a:gdLst>
              <a:gd name="connsiteX0" fmla="*/ 1495 w 937693"/>
              <a:gd name="connsiteY0" fmla="*/ 2111 h 258376"/>
              <a:gd name="connsiteX1" fmla="*/ 328520 w 937693"/>
              <a:gd name="connsiteY1" fmla="*/ 111648 h 258376"/>
              <a:gd name="connsiteX2" fmla="*/ 757145 w 937693"/>
              <a:gd name="connsiteY2" fmla="*/ 225948 h 258376"/>
              <a:gd name="connsiteX3" fmla="*/ 936532 w 937693"/>
              <a:gd name="connsiteY3" fmla="*/ 256111 h 258376"/>
              <a:gd name="connsiteX4" fmla="*/ 822232 w 937693"/>
              <a:gd name="connsiteY4" fmla="*/ 246586 h 258376"/>
              <a:gd name="connsiteX5" fmla="*/ 588870 w 937693"/>
              <a:gd name="connsiteY5" fmla="*/ 170386 h 258376"/>
              <a:gd name="connsiteX6" fmla="*/ 223745 w 937693"/>
              <a:gd name="connsiteY6" fmla="*/ 49736 h 258376"/>
              <a:gd name="connsiteX7" fmla="*/ 1495 w 937693"/>
              <a:gd name="connsiteY7" fmla="*/ 2111 h 25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693" h="258376">
                <a:moveTo>
                  <a:pt x="1495" y="2111"/>
                </a:moveTo>
                <a:cubicBezTo>
                  <a:pt x="18957" y="12430"/>
                  <a:pt x="202578" y="74342"/>
                  <a:pt x="328520" y="111648"/>
                </a:cubicBezTo>
                <a:cubicBezTo>
                  <a:pt x="454462" y="148954"/>
                  <a:pt x="655810" y="201871"/>
                  <a:pt x="757145" y="225948"/>
                </a:cubicBezTo>
                <a:cubicBezTo>
                  <a:pt x="858480" y="250025"/>
                  <a:pt x="925684" y="252671"/>
                  <a:pt x="936532" y="256111"/>
                </a:cubicBezTo>
                <a:cubicBezTo>
                  <a:pt x="947380" y="259551"/>
                  <a:pt x="880176" y="260873"/>
                  <a:pt x="822232" y="246586"/>
                </a:cubicBezTo>
                <a:cubicBezTo>
                  <a:pt x="764288" y="232299"/>
                  <a:pt x="588870" y="170386"/>
                  <a:pt x="588870" y="170386"/>
                </a:cubicBezTo>
                <a:cubicBezTo>
                  <a:pt x="489122" y="137578"/>
                  <a:pt x="324287" y="78311"/>
                  <a:pt x="223745" y="49736"/>
                </a:cubicBezTo>
                <a:cubicBezTo>
                  <a:pt x="123203" y="21161"/>
                  <a:pt x="-15967" y="-8208"/>
                  <a:pt x="1495" y="21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38DD6DBB-695A-46D5-8E9B-4F037CBB6060}"/>
              </a:ext>
            </a:extLst>
          </p:cNvPr>
          <p:cNvSpPr/>
          <p:nvPr/>
        </p:nvSpPr>
        <p:spPr>
          <a:xfrm>
            <a:off x="5932488" y="6362700"/>
            <a:ext cx="959121" cy="253720"/>
          </a:xfrm>
          <a:custGeom>
            <a:avLst/>
            <a:gdLst>
              <a:gd name="connsiteX0" fmla="*/ 0 w 959121"/>
              <a:gd name="connsiteY0" fmla="*/ 0 h 253720"/>
              <a:gd name="connsiteX1" fmla="*/ 522287 w 959121"/>
              <a:gd name="connsiteY1" fmla="*/ 157163 h 253720"/>
              <a:gd name="connsiteX2" fmla="*/ 803275 w 959121"/>
              <a:gd name="connsiteY2" fmla="*/ 239713 h 253720"/>
              <a:gd name="connsiteX3" fmla="*/ 958850 w 959121"/>
              <a:gd name="connsiteY3" fmla="*/ 252413 h 253720"/>
              <a:gd name="connsiteX4" fmla="*/ 831850 w 959121"/>
              <a:gd name="connsiteY4" fmla="*/ 225425 h 253720"/>
              <a:gd name="connsiteX5" fmla="*/ 519112 w 959121"/>
              <a:gd name="connsiteY5" fmla="*/ 146050 h 253720"/>
              <a:gd name="connsiteX6" fmla="*/ 0 w 959121"/>
              <a:gd name="connsiteY6" fmla="*/ 0 h 2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9121" h="253720">
                <a:moveTo>
                  <a:pt x="0" y="0"/>
                </a:moveTo>
                <a:cubicBezTo>
                  <a:pt x="529" y="1852"/>
                  <a:pt x="522287" y="157163"/>
                  <a:pt x="522287" y="157163"/>
                </a:cubicBezTo>
                <a:cubicBezTo>
                  <a:pt x="656166" y="197115"/>
                  <a:pt x="730515" y="223838"/>
                  <a:pt x="803275" y="239713"/>
                </a:cubicBezTo>
                <a:cubicBezTo>
                  <a:pt x="876035" y="255588"/>
                  <a:pt x="954088" y="254794"/>
                  <a:pt x="958850" y="252413"/>
                </a:cubicBezTo>
                <a:cubicBezTo>
                  <a:pt x="963612" y="250032"/>
                  <a:pt x="905140" y="243152"/>
                  <a:pt x="831850" y="225425"/>
                </a:cubicBezTo>
                <a:cubicBezTo>
                  <a:pt x="758560" y="207698"/>
                  <a:pt x="657224" y="185473"/>
                  <a:pt x="519112" y="146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481420C1-40B6-4CB7-8970-D35826E50698}"/>
              </a:ext>
            </a:extLst>
          </p:cNvPr>
          <p:cNvSpPr/>
          <p:nvPr/>
        </p:nvSpPr>
        <p:spPr>
          <a:xfrm>
            <a:off x="5768849" y="6364257"/>
            <a:ext cx="138415" cy="356844"/>
          </a:xfrm>
          <a:custGeom>
            <a:avLst/>
            <a:gdLst>
              <a:gd name="connsiteX0" fmla="*/ 138239 w 138415"/>
              <a:gd name="connsiteY0" fmla="*/ 31 h 356844"/>
              <a:gd name="connsiteX1" fmla="*/ 60451 w 138415"/>
              <a:gd name="connsiteY1" fmla="*/ 112743 h 356844"/>
              <a:gd name="connsiteX2" fmla="*/ 4889 w 138415"/>
              <a:gd name="connsiteY2" fmla="*/ 344518 h 356844"/>
              <a:gd name="connsiteX3" fmla="*/ 11239 w 138415"/>
              <a:gd name="connsiteY3" fmla="*/ 301656 h 356844"/>
              <a:gd name="connsiteX4" fmla="*/ 79501 w 138415"/>
              <a:gd name="connsiteY4" fmla="*/ 103218 h 356844"/>
              <a:gd name="connsiteX5" fmla="*/ 138239 w 138415"/>
              <a:gd name="connsiteY5" fmla="*/ 31 h 35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415" h="356844">
                <a:moveTo>
                  <a:pt x="138239" y="31"/>
                </a:moveTo>
                <a:cubicBezTo>
                  <a:pt x="135064" y="1618"/>
                  <a:pt x="82676" y="55328"/>
                  <a:pt x="60451" y="112743"/>
                </a:cubicBezTo>
                <a:cubicBezTo>
                  <a:pt x="38226" y="170158"/>
                  <a:pt x="13091" y="313033"/>
                  <a:pt x="4889" y="344518"/>
                </a:cubicBezTo>
                <a:cubicBezTo>
                  <a:pt x="-3313" y="376003"/>
                  <a:pt x="-1196" y="341873"/>
                  <a:pt x="11239" y="301656"/>
                </a:cubicBezTo>
                <a:cubicBezTo>
                  <a:pt x="23674" y="261439"/>
                  <a:pt x="58070" y="150049"/>
                  <a:pt x="79501" y="103218"/>
                </a:cubicBezTo>
                <a:cubicBezTo>
                  <a:pt x="100932" y="56387"/>
                  <a:pt x="141414" y="-1556"/>
                  <a:pt x="138239" y="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512F1C3A-7744-4EBB-9B74-CE19CD71B7FC}"/>
              </a:ext>
            </a:extLst>
          </p:cNvPr>
          <p:cNvSpPr/>
          <p:nvPr/>
        </p:nvSpPr>
        <p:spPr>
          <a:xfrm>
            <a:off x="5711612" y="6699168"/>
            <a:ext cx="47991" cy="299180"/>
          </a:xfrm>
          <a:custGeom>
            <a:avLst/>
            <a:gdLst>
              <a:gd name="connsiteX0" fmla="*/ 43076 w 47991"/>
              <a:gd name="connsiteY0" fmla="*/ 82 h 299180"/>
              <a:gd name="connsiteX1" fmla="*/ 28788 w 47991"/>
              <a:gd name="connsiteY1" fmla="*/ 112795 h 299180"/>
              <a:gd name="connsiteX2" fmla="*/ 20851 w 47991"/>
              <a:gd name="connsiteY2" fmla="*/ 247732 h 299180"/>
              <a:gd name="connsiteX3" fmla="*/ 213 w 47991"/>
              <a:gd name="connsiteY3" fmla="*/ 298532 h 299180"/>
              <a:gd name="connsiteX4" fmla="*/ 35138 w 47991"/>
              <a:gd name="connsiteY4" fmla="*/ 217570 h 299180"/>
              <a:gd name="connsiteX5" fmla="*/ 47838 w 47991"/>
              <a:gd name="connsiteY5" fmla="*/ 130257 h 299180"/>
              <a:gd name="connsiteX6" fmla="*/ 43076 w 47991"/>
              <a:gd name="connsiteY6" fmla="*/ 82 h 29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91" h="299180">
                <a:moveTo>
                  <a:pt x="43076" y="82"/>
                </a:moveTo>
                <a:cubicBezTo>
                  <a:pt x="39901" y="-2828"/>
                  <a:pt x="32492" y="71520"/>
                  <a:pt x="28788" y="112795"/>
                </a:cubicBezTo>
                <a:cubicBezTo>
                  <a:pt x="25084" y="154070"/>
                  <a:pt x="25613" y="216776"/>
                  <a:pt x="20851" y="247732"/>
                </a:cubicBezTo>
                <a:cubicBezTo>
                  <a:pt x="16088" y="278688"/>
                  <a:pt x="-2168" y="303559"/>
                  <a:pt x="213" y="298532"/>
                </a:cubicBezTo>
                <a:cubicBezTo>
                  <a:pt x="2594" y="293505"/>
                  <a:pt x="27200" y="245616"/>
                  <a:pt x="35138" y="217570"/>
                </a:cubicBezTo>
                <a:cubicBezTo>
                  <a:pt x="43075" y="189524"/>
                  <a:pt x="47044" y="168092"/>
                  <a:pt x="47838" y="130257"/>
                </a:cubicBezTo>
                <a:cubicBezTo>
                  <a:pt x="48632" y="92422"/>
                  <a:pt x="46251" y="2992"/>
                  <a:pt x="43076" y="8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: 図形 329">
            <a:extLst>
              <a:ext uri="{FF2B5EF4-FFF2-40B4-BE49-F238E27FC236}">
                <a16:creationId xmlns:a16="http://schemas.microsoft.com/office/drawing/2014/main" id="{57A83360-F8DC-45AF-B44F-25373ED5045B}"/>
              </a:ext>
            </a:extLst>
          </p:cNvPr>
          <p:cNvSpPr/>
          <p:nvPr/>
        </p:nvSpPr>
        <p:spPr>
          <a:xfrm>
            <a:off x="5633095" y="6969043"/>
            <a:ext cx="93309" cy="456081"/>
          </a:xfrm>
          <a:custGeom>
            <a:avLst/>
            <a:gdLst>
              <a:gd name="connsiteX0" fmla="*/ 61268 w 93309"/>
              <a:gd name="connsiteY0" fmla="*/ 82 h 456081"/>
              <a:gd name="connsiteX1" fmla="*/ 77143 w 93309"/>
              <a:gd name="connsiteY1" fmla="*/ 133432 h 456081"/>
              <a:gd name="connsiteX2" fmla="*/ 15230 w 93309"/>
              <a:gd name="connsiteY2" fmla="*/ 179470 h 456081"/>
              <a:gd name="connsiteX3" fmla="*/ 13643 w 93309"/>
              <a:gd name="connsiteY3" fmla="*/ 277895 h 456081"/>
              <a:gd name="connsiteX4" fmla="*/ 943 w 93309"/>
              <a:gd name="connsiteY4" fmla="*/ 357270 h 456081"/>
              <a:gd name="connsiteX5" fmla="*/ 2530 w 93309"/>
              <a:gd name="connsiteY5" fmla="*/ 455695 h 456081"/>
              <a:gd name="connsiteX6" fmla="*/ 15230 w 93309"/>
              <a:gd name="connsiteY6" fmla="*/ 382670 h 456081"/>
              <a:gd name="connsiteX7" fmla="*/ 53330 w 93309"/>
              <a:gd name="connsiteY7" fmla="*/ 177882 h 456081"/>
              <a:gd name="connsiteX8" fmla="*/ 93018 w 93309"/>
              <a:gd name="connsiteY8" fmla="*/ 114382 h 456081"/>
              <a:gd name="connsiteX9" fmla="*/ 61268 w 93309"/>
              <a:gd name="connsiteY9" fmla="*/ 82 h 456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309" h="456081">
                <a:moveTo>
                  <a:pt x="61268" y="82"/>
                </a:moveTo>
                <a:cubicBezTo>
                  <a:pt x="58622" y="3257"/>
                  <a:pt x="84816" y="103534"/>
                  <a:pt x="77143" y="133432"/>
                </a:cubicBezTo>
                <a:cubicBezTo>
                  <a:pt x="69470" y="163330"/>
                  <a:pt x="25813" y="155393"/>
                  <a:pt x="15230" y="179470"/>
                </a:cubicBezTo>
                <a:cubicBezTo>
                  <a:pt x="4647" y="203547"/>
                  <a:pt x="16024" y="248262"/>
                  <a:pt x="13643" y="277895"/>
                </a:cubicBezTo>
                <a:cubicBezTo>
                  <a:pt x="11262" y="307528"/>
                  <a:pt x="2795" y="327637"/>
                  <a:pt x="943" y="357270"/>
                </a:cubicBezTo>
                <a:cubicBezTo>
                  <a:pt x="-909" y="386903"/>
                  <a:pt x="149" y="451462"/>
                  <a:pt x="2530" y="455695"/>
                </a:cubicBezTo>
                <a:cubicBezTo>
                  <a:pt x="4911" y="459928"/>
                  <a:pt x="6763" y="428972"/>
                  <a:pt x="15230" y="382670"/>
                </a:cubicBezTo>
                <a:cubicBezTo>
                  <a:pt x="23697" y="336368"/>
                  <a:pt x="40365" y="222597"/>
                  <a:pt x="53330" y="177882"/>
                </a:cubicBezTo>
                <a:cubicBezTo>
                  <a:pt x="66295" y="133167"/>
                  <a:pt x="89314" y="142957"/>
                  <a:pt x="93018" y="114382"/>
                </a:cubicBezTo>
                <a:cubicBezTo>
                  <a:pt x="96722" y="85807"/>
                  <a:pt x="63914" y="-3093"/>
                  <a:pt x="61268" y="8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: 図形 330">
            <a:extLst>
              <a:ext uri="{FF2B5EF4-FFF2-40B4-BE49-F238E27FC236}">
                <a16:creationId xmlns:a16="http://schemas.microsoft.com/office/drawing/2014/main" id="{F1B66E8C-D05B-4B30-8E07-9C1D26631588}"/>
              </a:ext>
            </a:extLst>
          </p:cNvPr>
          <p:cNvSpPr/>
          <p:nvPr/>
        </p:nvSpPr>
        <p:spPr>
          <a:xfrm>
            <a:off x="5564046" y="7415104"/>
            <a:ext cx="71761" cy="396248"/>
          </a:xfrm>
          <a:custGeom>
            <a:avLst/>
            <a:gdLst>
              <a:gd name="connsiteX0" fmla="*/ 71579 w 71761"/>
              <a:gd name="connsiteY0" fmla="*/ 109 h 396248"/>
              <a:gd name="connsiteX1" fmla="*/ 142 w 71761"/>
              <a:gd name="connsiteY1" fmla="*/ 287446 h 396248"/>
              <a:gd name="connsiteX2" fmla="*/ 52529 w 71761"/>
              <a:gd name="connsiteY2" fmla="*/ 395396 h 396248"/>
              <a:gd name="connsiteX3" fmla="*/ 27129 w 71761"/>
              <a:gd name="connsiteY3" fmla="*/ 333484 h 396248"/>
              <a:gd name="connsiteX4" fmla="*/ 20779 w 71761"/>
              <a:gd name="connsiteY4" fmla="*/ 254109 h 396248"/>
              <a:gd name="connsiteX5" fmla="*/ 71579 w 71761"/>
              <a:gd name="connsiteY5" fmla="*/ 109 h 39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61" h="396248">
                <a:moveTo>
                  <a:pt x="71579" y="109"/>
                </a:moveTo>
                <a:cubicBezTo>
                  <a:pt x="68140" y="5665"/>
                  <a:pt x="3317" y="221565"/>
                  <a:pt x="142" y="287446"/>
                </a:cubicBezTo>
                <a:cubicBezTo>
                  <a:pt x="-3033" y="353327"/>
                  <a:pt x="48031" y="387723"/>
                  <a:pt x="52529" y="395396"/>
                </a:cubicBezTo>
                <a:cubicBezTo>
                  <a:pt x="57027" y="403069"/>
                  <a:pt x="32421" y="357032"/>
                  <a:pt x="27129" y="333484"/>
                </a:cubicBezTo>
                <a:cubicBezTo>
                  <a:pt x="21837" y="309936"/>
                  <a:pt x="12842" y="305703"/>
                  <a:pt x="20779" y="254109"/>
                </a:cubicBezTo>
                <a:cubicBezTo>
                  <a:pt x="28716" y="202515"/>
                  <a:pt x="75018" y="-5447"/>
                  <a:pt x="71579" y="1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A1884E94-B9E8-41EE-867C-5596B98D7F85}"/>
              </a:ext>
            </a:extLst>
          </p:cNvPr>
          <p:cNvSpPr/>
          <p:nvPr/>
        </p:nvSpPr>
        <p:spPr>
          <a:xfrm>
            <a:off x="5482899" y="7791450"/>
            <a:ext cx="117882" cy="343538"/>
          </a:xfrm>
          <a:custGeom>
            <a:avLst/>
            <a:gdLst>
              <a:gd name="connsiteX0" fmla="*/ 117801 w 117882"/>
              <a:gd name="connsiteY0" fmla="*/ 0 h 343538"/>
              <a:gd name="connsiteX1" fmla="*/ 57476 w 117882"/>
              <a:gd name="connsiteY1" fmla="*/ 93663 h 343538"/>
              <a:gd name="connsiteX2" fmla="*/ 43189 w 117882"/>
              <a:gd name="connsiteY2" fmla="*/ 225425 h 343538"/>
              <a:gd name="connsiteX3" fmla="*/ 326 w 117882"/>
              <a:gd name="connsiteY3" fmla="*/ 342900 h 343538"/>
              <a:gd name="connsiteX4" fmla="*/ 24139 w 117882"/>
              <a:gd name="connsiteY4" fmla="*/ 266700 h 343538"/>
              <a:gd name="connsiteX5" fmla="*/ 36839 w 117882"/>
              <a:gd name="connsiteY5" fmla="*/ 146050 h 343538"/>
              <a:gd name="connsiteX6" fmla="*/ 43189 w 117882"/>
              <a:gd name="connsiteY6" fmla="*/ 93663 h 343538"/>
              <a:gd name="connsiteX7" fmla="*/ 117801 w 117882"/>
              <a:gd name="connsiteY7" fmla="*/ 0 h 34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882" h="343538">
                <a:moveTo>
                  <a:pt x="117801" y="0"/>
                </a:moveTo>
                <a:cubicBezTo>
                  <a:pt x="120182" y="0"/>
                  <a:pt x="69911" y="56092"/>
                  <a:pt x="57476" y="93663"/>
                </a:cubicBezTo>
                <a:cubicBezTo>
                  <a:pt x="45041" y="131234"/>
                  <a:pt x="52714" y="183886"/>
                  <a:pt x="43189" y="225425"/>
                </a:cubicBezTo>
                <a:cubicBezTo>
                  <a:pt x="33664" y="266964"/>
                  <a:pt x="3501" y="336021"/>
                  <a:pt x="326" y="342900"/>
                </a:cubicBezTo>
                <a:cubicBezTo>
                  <a:pt x="-2849" y="349779"/>
                  <a:pt x="18054" y="299508"/>
                  <a:pt x="24139" y="266700"/>
                </a:cubicBezTo>
                <a:cubicBezTo>
                  <a:pt x="30224" y="233892"/>
                  <a:pt x="33664" y="174890"/>
                  <a:pt x="36839" y="146050"/>
                </a:cubicBezTo>
                <a:cubicBezTo>
                  <a:pt x="40014" y="117211"/>
                  <a:pt x="30754" y="115888"/>
                  <a:pt x="43189" y="93663"/>
                </a:cubicBezTo>
                <a:cubicBezTo>
                  <a:pt x="55624" y="71438"/>
                  <a:pt x="115420" y="0"/>
                  <a:pt x="117801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: 図形 332">
            <a:extLst>
              <a:ext uri="{FF2B5EF4-FFF2-40B4-BE49-F238E27FC236}">
                <a16:creationId xmlns:a16="http://schemas.microsoft.com/office/drawing/2014/main" id="{5B3F9959-FD7E-43F5-B5F6-7964CA630327}"/>
              </a:ext>
            </a:extLst>
          </p:cNvPr>
          <p:cNvSpPr/>
          <p:nvPr/>
        </p:nvSpPr>
        <p:spPr>
          <a:xfrm>
            <a:off x="5411634" y="8087480"/>
            <a:ext cx="64639" cy="314300"/>
          </a:xfrm>
          <a:custGeom>
            <a:avLst/>
            <a:gdLst>
              <a:gd name="connsiteX0" fmla="*/ 54129 w 64639"/>
              <a:gd name="connsiteY0" fmla="*/ 2420 h 314300"/>
              <a:gd name="connsiteX1" fmla="*/ 63654 w 64639"/>
              <a:gd name="connsiteY1" fmla="*/ 218320 h 314300"/>
              <a:gd name="connsiteX2" fmla="*/ 28729 w 64639"/>
              <a:gd name="connsiteY2" fmla="*/ 177045 h 314300"/>
              <a:gd name="connsiteX3" fmla="*/ 154 w 64639"/>
              <a:gd name="connsiteY3" fmla="*/ 269120 h 314300"/>
              <a:gd name="connsiteX4" fmla="*/ 41429 w 64639"/>
              <a:gd name="connsiteY4" fmla="*/ 313570 h 314300"/>
              <a:gd name="connsiteX5" fmla="*/ 22379 w 64639"/>
              <a:gd name="connsiteY5" fmla="*/ 235783 h 314300"/>
              <a:gd name="connsiteX6" fmla="*/ 36666 w 64639"/>
              <a:gd name="connsiteY6" fmla="*/ 178633 h 314300"/>
              <a:gd name="connsiteX7" fmla="*/ 63654 w 64639"/>
              <a:gd name="connsiteY7" fmla="*/ 202445 h 314300"/>
              <a:gd name="connsiteX8" fmla="*/ 44604 w 64639"/>
              <a:gd name="connsiteY8" fmla="*/ 107195 h 314300"/>
              <a:gd name="connsiteX9" fmla="*/ 54129 w 64639"/>
              <a:gd name="connsiteY9" fmla="*/ 2420 h 3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639" h="314300">
                <a:moveTo>
                  <a:pt x="54129" y="2420"/>
                </a:moveTo>
                <a:cubicBezTo>
                  <a:pt x="57304" y="20941"/>
                  <a:pt x="67887" y="189216"/>
                  <a:pt x="63654" y="218320"/>
                </a:cubicBezTo>
                <a:cubicBezTo>
                  <a:pt x="59421" y="247424"/>
                  <a:pt x="39312" y="168578"/>
                  <a:pt x="28729" y="177045"/>
                </a:cubicBezTo>
                <a:cubicBezTo>
                  <a:pt x="18146" y="185512"/>
                  <a:pt x="-1963" y="246366"/>
                  <a:pt x="154" y="269120"/>
                </a:cubicBezTo>
                <a:cubicBezTo>
                  <a:pt x="2271" y="291874"/>
                  <a:pt x="37725" y="319126"/>
                  <a:pt x="41429" y="313570"/>
                </a:cubicBezTo>
                <a:cubicBezTo>
                  <a:pt x="45133" y="308014"/>
                  <a:pt x="23173" y="258272"/>
                  <a:pt x="22379" y="235783"/>
                </a:cubicBezTo>
                <a:cubicBezTo>
                  <a:pt x="21585" y="213294"/>
                  <a:pt x="29787" y="184189"/>
                  <a:pt x="36666" y="178633"/>
                </a:cubicBezTo>
                <a:cubicBezTo>
                  <a:pt x="43545" y="173077"/>
                  <a:pt x="62331" y="214351"/>
                  <a:pt x="63654" y="202445"/>
                </a:cubicBezTo>
                <a:cubicBezTo>
                  <a:pt x="64977" y="190539"/>
                  <a:pt x="49102" y="137622"/>
                  <a:pt x="44604" y="107195"/>
                </a:cubicBezTo>
                <a:cubicBezTo>
                  <a:pt x="40106" y="76768"/>
                  <a:pt x="50954" y="-16101"/>
                  <a:pt x="54129" y="24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BA1EC272-6EBD-49AF-AD75-8305797089CC}"/>
              </a:ext>
            </a:extLst>
          </p:cNvPr>
          <p:cNvSpPr/>
          <p:nvPr/>
        </p:nvSpPr>
        <p:spPr>
          <a:xfrm>
            <a:off x="5332296" y="8381770"/>
            <a:ext cx="135148" cy="130496"/>
          </a:xfrm>
          <a:custGeom>
            <a:avLst/>
            <a:gdLst>
              <a:gd name="connsiteX0" fmla="*/ 98542 w 135148"/>
              <a:gd name="connsiteY0" fmla="*/ 230 h 130496"/>
              <a:gd name="connsiteX1" fmla="*/ 33454 w 135148"/>
              <a:gd name="connsiteY1" fmla="*/ 78018 h 130496"/>
              <a:gd name="connsiteX2" fmla="*/ 57267 w 135148"/>
              <a:gd name="connsiteY2" fmla="*/ 117705 h 130496"/>
              <a:gd name="connsiteX3" fmla="*/ 135054 w 135148"/>
              <a:gd name="connsiteY3" fmla="*/ 130405 h 130496"/>
              <a:gd name="connsiteX4" fmla="*/ 71554 w 135148"/>
              <a:gd name="connsiteY4" fmla="*/ 122468 h 130496"/>
              <a:gd name="connsiteX5" fmla="*/ 117 w 135148"/>
              <a:gd name="connsiteY5" fmla="*/ 105005 h 130496"/>
              <a:gd name="connsiteX6" fmla="*/ 98542 w 135148"/>
              <a:gd name="connsiteY6" fmla="*/ 230 h 13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148" h="130496">
                <a:moveTo>
                  <a:pt x="98542" y="230"/>
                </a:moveTo>
                <a:cubicBezTo>
                  <a:pt x="104098" y="-4268"/>
                  <a:pt x="40333" y="58439"/>
                  <a:pt x="33454" y="78018"/>
                </a:cubicBezTo>
                <a:cubicBezTo>
                  <a:pt x="26575" y="97597"/>
                  <a:pt x="40334" y="108974"/>
                  <a:pt x="57267" y="117705"/>
                </a:cubicBezTo>
                <a:cubicBezTo>
                  <a:pt x="74200" y="126436"/>
                  <a:pt x="132673" y="129611"/>
                  <a:pt x="135054" y="130405"/>
                </a:cubicBezTo>
                <a:cubicBezTo>
                  <a:pt x="137435" y="131199"/>
                  <a:pt x="94044" y="126701"/>
                  <a:pt x="71554" y="122468"/>
                </a:cubicBezTo>
                <a:cubicBezTo>
                  <a:pt x="49064" y="118235"/>
                  <a:pt x="-2793" y="119821"/>
                  <a:pt x="117" y="105005"/>
                </a:cubicBezTo>
                <a:cubicBezTo>
                  <a:pt x="3027" y="90189"/>
                  <a:pt x="92986" y="4728"/>
                  <a:pt x="98542" y="2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8C82C79F-58CE-41AD-8C54-08B936B62B2B}"/>
              </a:ext>
            </a:extLst>
          </p:cNvPr>
          <p:cNvSpPr/>
          <p:nvPr/>
        </p:nvSpPr>
        <p:spPr>
          <a:xfrm>
            <a:off x="5276521" y="8508478"/>
            <a:ext cx="82880" cy="278360"/>
          </a:xfrm>
          <a:custGeom>
            <a:avLst/>
            <a:gdLst>
              <a:gd name="connsiteX0" fmla="*/ 82879 w 82880"/>
              <a:gd name="connsiteY0" fmla="*/ 522 h 278360"/>
              <a:gd name="connsiteX1" fmla="*/ 22554 w 82880"/>
              <a:gd name="connsiteY1" fmla="*/ 114822 h 278360"/>
              <a:gd name="connsiteX2" fmla="*/ 329 w 82880"/>
              <a:gd name="connsiteY2" fmla="*/ 156097 h 278360"/>
              <a:gd name="connsiteX3" fmla="*/ 36842 w 82880"/>
              <a:gd name="connsiteY3" fmla="*/ 278335 h 278360"/>
              <a:gd name="connsiteX4" fmla="*/ 24142 w 82880"/>
              <a:gd name="connsiteY4" fmla="*/ 165622 h 278360"/>
              <a:gd name="connsiteX5" fmla="*/ 82879 w 82880"/>
              <a:gd name="connsiteY5" fmla="*/ 522 h 27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80" h="278360">
                <a:moveTo>
                  <a:pt x="82879" y="522"/>
                </a:moveTo>
                <a:cubicBezTo>
                  <a:pt x="82614" y="-7945"/>
                  <a:pt x="36312" y="88893"/>
                  <a:pt x="22554" y="114822"/>
                </a:cubicBezTo>
                <a:cubicBezTo>
                  <a:pt x="8796" y="140751"/>
                  <a:pt x="-2052" y="128845"/>
                  <a:pt x="329" y="156097"/>
                </a:cubicBezTo>
                <a:cubicBezTo>
                  <a:pt x="2710" y="183349"/>
                  <a:pt x="32873" y="276748"/>
                  <a:pt x="36842" y="278335"/>
                </a:cubicBezTo>
                <a:cubicBezTo>
                  <a:pt x="40811" y="279923"/>
                  <a:pt x="15146" y="208220"/>
                  <a:pt x="24142" y="165622"/>
                </a:cubicBezTo>
                <a:cubicBezTo>
                  <a:pt x="33138" y="123024"/>
                  <a:pt x="83144" y="8989"/>
                  <a:pt x="82879" y="52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1FF70A8C-0F35-45E1-8E62-E08CBC6709D2}"/>
              </a:ext>
            </a:extLst>
          </p:cNvPr>
          <p:cNvSpPr/>
          <p:nvPr/>
        </p:nvSpPr>
        <p:spPr>
          <a:xfrm>
            <a:off x="6753644" y="6637627"/>
            <a:ext cx="143508" cy="535177"/>
          </a:xfrm>
          <a:custGeom>
            <a:avLst/>
            <a:gdLst>
              <a:gd name="connsiteX0" fmla="*/ 142456 w 143508"/>
              <a:gd name="connsiteY0" fmla="*/ 1298 h 535177"/>
              <a:gd name="connsiteX1" fmla="*/ 96419 w 143508"/>
              <a:gd name="connsiteY1" fmla="*/ 91786 h 535177"/>
              <a:gd name="connsiteX2" fmla="*/ 69431 w 143508"/>
              <a:gd name="connsiteY2" fmla="*/ 156873 h 535177"/>
              <a:gd name="connsiteX3" fmla="*/ 58319 w 143508"/>
              <a:gd name="connsiteY3" fmla="*/ 264823 h 535177"/>
              <a:gd name="connsiteX4" fmla="*/ 31331 w 143508"/>
              <a:gd name="connsiteY4" fmla="*/ 298161 h 535177"/>
              <a:gd name="connsiteX5" fmla="*/ 1169 w 143508"/>
              <a:gd name="connsiteY5" fmla="*/ 528348 h 535177"/>
              <a:gd name="connsiteX6" fmla="*/ 7519 w 143508"/>
              <a:gd name="connsiteY6" fmla="*/ 458498 h 535177"/>
              <a:gd name="connsiteX7" fmla="*/ 20219 w 143508"/>
              <a:gd name="connsiteY7" fmla="*/ 294986 h 535177"/>
              <a:gd name="connsiteX8" fmla="*/ 47206 w 143508"/>
              <a:gd name="connsiteY8" fmla="*/ 199736 h 535177"/>
              <a:gd name="connsiteX9" fmla="*/ 47206 w 143508"/>
              <a:gd name="connsiteY9" fmla="*/ 164811 h 535177"/>
              <a:gd name="connsiteX10" fmla="*/ 142456 w 143508"/>
              <a:gd name="connsiteY10" fmla="*/ 1298 h 53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508" h="535177">
                <a:moveTo>
                  <a:pt x="142456" y="1298"/>
                </a:moveTo>
                <a:cubicBezTo>
                  <a:pt x="150658" y="-10873"/>
                  <a:pt x="108590" y="65857"/>
                  <a:pt x="96419" y="91786"/>
                </a:cubicBezTo>
                <a:cubicBezTo>
                  <a:pt x="84248" y="117715"/>
                  <a:pt x="75781" y="128034"/>
                  <a:pt x="69431" y="156873"/>
                </a:cubicBezTo>
                <a:cubicBezTo>
                  <a:pt x="63081" y="185712"/>
                  <a:pt x="64669" y="241275"/>
                  <a:pt x="58319" y="264823"/>
                </a:cubicBezTo>
                <a:cubicBezTo>
                  <a:pt x="51969" y="288371"/>
                  <a:pt x="40856" y="254240"/>
                  <a:pt x="31331" y="298161"/>
                </a:cubicBezTo>
                <a:cubicBezTo>
                  <a:pt x="21806" y="342082"/>
                  <a:pt x="5138" y="501625"/>
                  <a:pt x="1169" y="528348"/>
                </a:cubicBezTo>
                <a:cubicBezTo>
                  <a:pt x="-2800" y="555071"/>
                  <a:pt x="4344" y="497392"/>
                  <a:pt x="7519" y="458498"/>
                </a:cubicBezTo>
                <a:cubicBezTo>
                  <a:pt x="10694" y="419604"/>
                  <a:pt x="13605" y="338113"/>
                  <a:pt x="20219" y="294986"/>
                </a:cubicBezTo>
                <a:cubicBezTo>
                  <a:pt x="26833" y="251859"/>
                  <a:pt x="42708" y="221432"/>
                  <a:pt x="47206" y="199736"/>
                </a:cubicBezTo>
                <a:cubicBezTo>
                  <a:pt x="51704" y="178040"/>
                  <a:pt x="34241" y="194709"/>
                  <a:pt x="47206" y="164811"/>
                </a:cubicBezTo>
                <a:cubicBezTo>
                  <a:pt x="60171" y="134913"/>
                  <a:pt x="134254" y="13469"/>
                  <a:pt x="142456" y="129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: 図形 336">
            <a:extLst>
              <a:ext uri="{FF2B5EF4-FFF2-40B4-BE49-F238E27FC236}">
                <a16:creationId xmlns:a16="http://schemas.microsoft.com/office/drawing/2014/main" id="{1A2B2305-4381-47F7-9F77-5992F368DD42}"/>
              </a:ext>
            </a:extLst>
          </p:cNvPr>
          <p:cNvSpPr/>
          <p:nvPr/>
        </p:nvSpPr>
        <p:spPr>
          <a:xfrm>
            <a:off x="6592443" y="7144866"/>
            <a:ext cx="157627" cy="471754"/>
          </a:xfrm>
          <a:custGeom>
            <a:avLst/>
            <a:gdLst>
              <a:gd name="connsiteX0" fmla="*/ 157607 w 157627"/>
              <a:gd name="connsiteY0" fmla="*/ 472 h 471754"/>
              <a:gd name="connsiteX1" fmla="*/ 62357 w 157627"/>
              <a:gd name="connsiteY1" fmla="*/ 256059 h 471754"/>
              <a:gd name="connsiteX2" fmla="*/ 43307 w 157627"/>
              <a:gd name="connsiteY2" fmla="*/ 279872 h 471754"/>
              <a:gd name="connsiteX3" fmla="*/ 8382 w 157627"/>
              <a:gd name="connsiteY3" fmla="*/ 468784 h 471754"/>
              <a:gd name="connsiteX4" fmla="*/ 5207 w 157627"/>
              <a:gd name="connsiteY4" fmla="*/ 381472 h 471754"/>
              <a:gd name="connsiteX5" fmla="*/ 70295 w 157627"/>
              <a:gd name="connsiteY5" fmla="*/ 197322 h 471754"/>
              <a:gd name="connsiteX6" fmla="*/ 157607 w 157627"/>
              <a:gd name="connsiteY6" fmla="*/ 472 h 4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27" h="471754">
                <a:moveTo>
                  <a:pt x="157607" y="472"/>
                </a:moveTo>
                <a:cubicBezTo>
                  <a:pt x="156284" y="10261"/>
                  <a:pt x="81407" y="209492"/>
                  <a:pt x="62357" y="256059"/>
                </a:cubicBezTo>
                <a:cubicBezTo>
                  <a:pt x="43307" y="302626"/>
                  <a:pt x="52303" y="244418"/>
                  <a:pt x="43307" y="279872"/>
                </a:cubicBezTo>
                <a:cubicBezTo>
                  <a:pt x="34311" y="315326"/>
                  <a:pt x="14732" y="451851"/>
                  <a:pt x="8382" y="468784"/>
                </a:cubicBezTo>
                <a:cubicBezTo>
                  <a:pt x="2032" y="485717"/>
                  <a:pt x="-5112" y="426716"/>
                  <a:pt x="5207" y="381472"/>
                </a:cubicBezTo>
                <a:cubicBezTo>
                  <a:pt x="15526" y="336228"/>
                  <a:pt x="44366" y="258970"/>
                  <a:pt x="70295" y="197322"/>
                </a:cubicBezTo>
                <a:cubicBezTo>
                  <a:pt x="96224" y="135674"/>
                  <a:pt x="158930" y="-9317"/>
                  <a:pt x="157607" y="4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: 図形 337">
            <a:extLst>
              <a:ext uri="{FF2B5EF4-FFF2-40B4-BE49-F238E27FC236}">
                <a16:creationId xmlns:a16="http://schemas.microsoft.com/office/drawing/2014/main" id="{0E60A3A1-6189-4EC5-ABF0-B730F174E36F}"/>
              </a:ext>
            </a:extLst>
          </p:cNvPr>
          <p:cNvSpPr/>
          <p:nvPr/>
        </p:nvSpPr>
        <p:spPr>
          <a:xfrm>
            <a:off x="6380927" y="7665476"/>
            <a:ext cx="150356" cy="661626"/>
          </a:xfrm>
          <a:custGeom>
            <a:avLst/>
            <a:gdLst>
              <a:gd name="connsiteX0" fmla="*/ 146873 w 150356"/>
              <a:gd name="connsiteY0" fmla="*/ 2149 h 661626"/>
              <a:gd name="connsiteX1" fmla="*/ 135761 w 150356"/>
              <a:gd name="connsiteY1" fmla="*/ 164074 h 661626"/>
              <a:gd name="connsiteX2" fmla="*/ 91311 w 150356"/>
              <a:gd name="connsiteY2" fmla="*/ 232337 h 661626"/>
              <a:gd name="connsiteX3" fmla="*/ 86548 w 150356"/>
              <a:gd name="connsiteY3" fmla="*/ 384737 h 661626"/>
              <a:gd name="connsiteX4" fmla="*/ 37336 w 150356"/>
              <a:gd name="connsiteY4" fmla="*/ 438712 h 661626"/>
              <a:gd name="connsiteX5" fmla="*/ 2411 w 150356"/>
              <a:gd name="connsiteY5" fmla="*/ 654612 h 661626"/>
              <a:gd name="connsiteX6" fmla="*/ 8761 w 150356"/>
              <a:gd name="connsiteY6" fmla="*/ 587937 h 661626"/>
              <a:gd name="connsiteX7" fmla="*/ 54798 w 150356"/>
              <a:gd name="connsiteY7" fmla="*/ 379974 h 661626"/>
              <a:gd name="connsiteX8" fmla="*/ 80198 w 150356"/>
              <a:gd name="connsiteY8" fmla="*/ 292662 h 661626"/>
              <a:gd name="connsiteX9" fmla="*/ 146873 w 150356"/>
              <a:gd name="connsiteY9" fmla="*/ 2149 h 66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356" h="661626">
                <a:moveTo>
                  <a:pt x="146873" y="2149"/>
                </a:moveTo>
                <a:cubicBezTo>
                  <a:pt x="156133" y="-19282"/>
                  <a:pt x="145021" y="125709"/>
                  <a:pt x="135761" y="164074"/>
                </a:cubicBezTo>
                <a:cubicBezTo>
                  <a:pt x="126501" y="202439"/>
                  <a:pt x="99513" y="195560"/>
                  <a:pt x="91311" y="232337"/>
                </a:cubicBezTo>
                <a:cubicBezTo>
                  <a:pt x="83109" y="269114"/>
                  <a:pt x="95544" y="350341"/>
                  <a:pt x="86548" y="384737"/>
                </a:cubicBezTo>
                <a:cubicBezTo>
                  <a:pt x="77552" y="419133"/>
                  <a:pt x="51359" y="393733"/>
                  <a:pt x="37336" y="438712"/>
                </a:cubicBezTo>
                <a:cubicBezTo>
                  <a:pt x="23313" y="483691"/>
                  <a:pt x="7173" y="629741"/>
                  <a:pt x="2411" y="654612"/>
                </a:cubicBezTo>
                <a:cubicBezTo>
                  <a:pt x="-2351" y="679483"/>
                  <a:pt x="30" y="633710"/>
                  <a:pt x="8761" y="587937"/>
                </a:cubicBezTo>
                <a:cubicBezTo>
                  <a:pt x="17492" y="542164"/>
                  <a:pt x="42892" y="429187"/>
                  <a:pt x="54798" y="379974"/>
                </a:cubicBezTo>
                <a:cubicBezTo>
                  <a:pt x="66704" y="330762"/>
                  <a:pt x="67233" y="351399"/>
                  <a:pt x="80198" y="292662"/>
                </a:cubicBezTo>
                <a:cubicBezTo>
                  <a:pt x="93163" y="233925"/>
                  <a:pt x="137613" y="23580"/>
                  <a:pt x="146873" y="21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: 図形 338">
            <a:extLst>
              <a:ext uri="{FF2B5EF4-FFF2-40B4-BE49-F238E27FC236}">
                <a16:creationId xmlns:a16="http://schemas.microsoft.com/office/drawing/2014/main" id="{AC673B01-EEB3-404A-8811-D0B1E5A6635D}"/>
              </a:ext>
            </a:extLst>
          </p:cNvPr>
          <p:cNvSpPr/>
          <p:nvPr/>
        </p:nvSpPr>
        <p:spPr>
          <a:xfrm>
            <a:off x="6289521" y="8324695"/>
            <a:ext cx="91163" cy="349191"/>
          </a:xfrm>
          <a:custGeom>
            <a:avLst/>
            <a:gdLst>
              <a:gd name="connsiteX0" fmla="*/ 90642 w 91163"/>
              <a:gd name="connsiteY0" fmla="*/ 155 h 349191"/>
              <a:gd name="connsiteX1" fmla="*/ 36667 w 91163"/>
              <a:gd name="connsiteY1" fmla="*/ 117630 h 349191"/>
              <a:gd name="connsiteX2" fmla="*/ 23967 w 91163"/>
              <a:gd name="connsiteY2" fmla="*/ 166843 h 349191"/>
              <a:gd name="connsiteX3" fmla="*/ 81117 w 91163"/>
              <a:gd name="connsiteY3" fmla="*/ 322418 h 349191"/>
              <a:gd name="connsiteX4" fmla="*/ 82704 w 91163"/>
              <a:gd name="connsiteY4" fmla="*/ 346230 h 349191"/>
              <a:gd name="connsiteX5" fmla="*/ 57304 w 91163"/>
              <a:gd name="connsiteY5" fmla="*/ 289080 h 349191"/>
              <a:gd name="connsiteX6" fmla="*/ 154 w 91163"/>
              <a:gd name="connsiteY6" fmla="*/ 144618 h 349191"/>
              <a:gd name="connsiteX7" fmla="*/ 90642 w 91163"/>
              <a:gd name="connsiteY7" fmla="*/ 155 h 3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63" h="349191">
                <a:moveTo>
                  <a:pt x="90642" y="155"/>
                </a:moveTo>
                <a:cubicBezTo>
                  <a:pt x="96728" y="-4343"/>
                  <a:pt x="47779" y="89849"/>
                  <a:pt x="36667" y="117630"/>
                </a:cubicBezTo>
                <a:cubicBezTo>
                  <a:pt x="25555" y="145411"/>
                  <a:pt x="16559" y="132712"/>
                  <a:pt x="23967" y="166843"/>
                </a:cubicBezTo>
                <a:cubicBezTo>
                  <a:pt x="31375" y="200974"/>
                  <a:pt x="71328" y="292520"/>
                  <a:pt x="81117" y="322418"/>
                </a:cubicBezTo>
                <a:cubicBezTo>
                  <a:pt x="90906" y="352316"/>
                  <a:pt x="86673" y="351786"/>
                  <a:pt x="82704" y="346230"/>
                </a:cubicBezTo>
                <a:cubicBezTo>
                  <a:pt x="78735" y="340674"/>
                  <a:pt x="71062" y="322682"/>
                  <a:pt x="57304" y="289080"/>
                </a:cubicBezTo>
                <a:cubicBezTo>
                  <a:pt x="43546" y="255478"/>
                  <a:pt x="-3021" y="190920"/>
                  <a:pt x="154" y="144618"/>
                </a:cubicBezTo>
                <a:cubicBezTo>
                  <a:pt x="3329" y="98316"/>
                  <a:pt x="84556" y="4653"/>
                  <a:pt x="90642" y="1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: 図形 339">
            <a:extLst>
              <a:ext uri="{FF2B5EF4-FFF2-40B4-BE49-F238E27FC236}">
                <a16:creationId xmlns:a16="http://schemas.microsoft.com/office/drawing/2014/main" id="{ACB63660-B138-4AA7-9D85-5F48FBF73975}"/>
              </a:ext>
            </a:extLst>
          </p:cNvPr>
          <p:cNvSpPr/>
          <p:nvPr/>
        </p:nvSpPr>
        <p:spPr>
          <a:xfrm>
            <a:off x="6342881" y="8703770"/>
            <a:ext cx="185187" cy="371443"/>
          </a:xfrm>
          <a:custGeom>
            <a:avLst/>
            <a:gdLst>
              <a:gd name="connsiteX0" fmla="*/ 35694 w 185187"/>
              <a:gd name="connsiteY0" fmla="*/ 493 h 371443"/>
              <a:gd name="connsiteX1" fmla="*/ 22994 w 185187"/>
              <a:gd name="connsiteY1" fmla="*/ 100505 h 371443"/>
              <a:gd name="connsiteX2" fmla="*/ 38869 w 185187"/>
              <a:gd name="connsiteY2" fmla="*/ 176705 h 371443"/>
              <a:gd name="connsiteX3" fmla="*/ 181744 w 185187"/>
              <a:gd name="connsiteY3" fmla="*/ 367205 h 371443"/>
              <a:gd name="connsiteX4" fmla="*/ 129357 w 185187"/>
              <a:gd name="connsiteY4" fmla="*/ 295768 h 371443"/>
              <a:gd name="connsiteX5" fmla="*/ 2357 w 185187"/>
              <a:gd name="connsiteY5" fmla="*/ 144955 h 371443"/>
              <a:gd name="connsiteX6" fmla="*/ 35694 w 185187"/>
              <a:gd name="connsiteY6" fmla="*/ 493 h 37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187" h="371443">
                <a:moveTo>
                  <a:pt x="35694" y="493"/>
                </a:moveTo>
                <a:cubicBezTo>
                  <a:pt x="39134" y="-6915"/>
                  <a:pt x="22465" y="71136"/>
                  <a:pt x="22994" y="100505"/>
                </a:cubicBezTo>
                <a:cubicBezTo>
                  <a:pt x="23523" y="129874"/>
                  <a:pt x="12411" y="132255"/>
                  <a:pt x="38869" y="176705"/>
                </a:cubicBezTo>
                <a:cubicBezTo>
                  <a:pt x="65327" y="221155"/>
                  <a:pt x="166663" y="347361"/>
                  <a:pt x="181744" y="367205"/>
                </a:cubicBezTo>
                <a:cubicBezTo>
                  <a:pt x="196825" y="387049"/>
                  <a:pt x="159255" y="332810"/>
                  <a:pt x="129357" y="295768"/>
                </a:cubicBezTo>
                <a:cubicBezTo>
                  <a:pt x="99459" y="258726"/>
                  <a:pt x="15057" y="195491"/>
                  <a:pt x="2357" y="144955"/>
                </a:cubicBezTo>
                <a:cubicBezTo>
                  <a:pt x="-10343" y="94419"/>
                  <a:pt x="32254" y="7901"/>
                  <a:pt x="35694" y="49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: 図形 340">
            <a:extLst>
              <a:ext uri="{FF2B5EF4-FFF2-40B4-BE49-F238E27FC236}">
                <a16:creationId xmlns:a16="http://schemas.microsoft.com/office/drawing/2014/main" id="{A4A06D92-46BC-4A84-82DF-82901EA928FE}"/>
              </a:ext>
            </a:extLst>
          </p:cNvPr>
          <p:cNvSpPr/>
          <p:nvPr/>
        </p:nvSpPr>
        <p:spPr>
          <a:xfrm>
            <a:off x="6514769" y="9028109"/>
            <a:ext cx="504042" cy="335866"/>
          </a:xfrm>
          <a:custGeom>
            <a:avLst/>
            <a:gdLst>
              <a:gd name="connsiteX0" fmla="*/ 331 w 504042"/>
              <a:gd name="connsiteY0" fmla="*/ 4 h 335866"/>
              <a:gd name="connsiteX1" fmla="*/ 263856 w 504042"/>
              <a:gd name="connsiteY1" fmla="*/ 82554 h 335866"/>
              <a:gd name="connsiteX2" fmla="*/ 468644 w 504042"/>
              <a:gd name="connsiteY2" fmla="*/ 246066 h 335866"/>
              <a:gd name="connsiteX3" fmla="*/ 503569 w 504042"/>
              <a:gd name="connsiteY3" fmla="*/ 334966 h 335866"/>
              <a:gd name="connsiteX4" fmla="*/ 484519 w 504042"/>
              <a:gd name="connsiteY4" fmla="*/ 287341 h 335866"/>
              <a:gd name="connsiteX5" fmla="*/ 425781 w 504042"/>
              <a:gd name="connsiteY5" fmla="*/ 212729 h 335866"/>
              <a:gd name="connsiteX6" fmla="*/ 213056 w 504042"/>
              <a:gd name="connsiteY6" fmla="*/ 85729 h 335866"/>
              <a:gd name="connsiteX7" fmla="*/ 331 w 504042"/>
              <a:gd name="connsiteY7" fmla="*/ 4 h 33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042" h="335866">
                <a:moveTo>
                  <a:pt x="331" y="4"/>
                </a:moveTo>
                <a:cubicBezTo>
                  <a:pt x="8798" y="-525"/>
                  <a:pt x="185804" y="41544"/>
                  <a:pt x="263856" y="82554"/>
                </a:cubicBezTo>
                <a:cubicBezTo>
                  <a:pt x="341908" y="123564"/>
                  <a:pt x="428692" y="203997"/>
                  <a:pt x="468644" y="246066"/>
                </a:cubicBezTo>
                <a:cubicBezTo>
                  <a:pt x="508596" y="288135"/>
                  <a:pt x="500923" y="328087"/>
                  <a:pt x="503569" y="334966"/>
                </a:cubicBezTo>
                <a:cubicBezTo>
                  <a:pt x="506215" y="341845"/>
                  <a:pt x="497484" y="307714"/>
                  <a:pt x="484519" y="287341"/>
                </a:cubicBezTo>
                <a:cubicBezTo>
                  <a:pt x="471554" y="266968"/>
                  <a:pt x="471025" y="246331"/>
                  <a:pt x="425781" y="212729"/>
                </a:cubicBezTo>
                <a:cubicBezTo>
                  <a:pt x="380537" y="179127"/>
                  <a:pt x="278408" y="120654"/>
                  <a:pt x="213056" y="85729"/>
                </a:cubicBezTo>
                <a:cubicBezTo>
                  <a:pt x="147704" y="50804"/>
                  <a:pt x="-8136" y="533"/>
                  <a:pt x="331" y="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: 図形 341">
            <a:extLst>
              <a:ext uri="{FF2B5EF4-FFF2-40B4-BE49-F238E27FC236}">
                <a16:creationId xmlns:a16="http://schemas.microsoft.com/office/drawing/2014/main" id="{1E30FBDC-33C9-4F39-A587-2577B5B41399}"/>
              </a:ext>
            </a:extLst>
          </p:cNvPr>
          <p:cNvSpPr/>
          <p:nvPr/>
        </p:nvSpPr>
        <p:spPr>
          <a:xfrm>
            <a:off x="5154511" y="8669331"/>
            <a:ext cx="101937" cy="203497"/>
          </a:xfrm>
          <a:custGeom>
            <a:avLst/>
            <a:gdLst>
              <a:gd name="connsiteX0" fmla="*/ 98527 w 101937"/>
              <a:gd name="connsiteY0" fmla="*/ 7 h 203497"/>
              <a:gd name="connsiteX1" fmla="*/ 57252 w 101937"/>
              <a:gd name="connsiteY1" fmla="*/ 147644 h 203497"/>
              <a:gd name="connsiteX2" fmla="*/ 102 w 101937"/>
              <a:gd name="connsiteY2" fmla="*/ 203207 h 203497"/>
              <a:gd name="connsiteX3" fmla="*/ 44552 w 101937"/>
              <a:gd name="connsiteY3" fmla="*/ 168282 h 203497"/>
              <a:gd name="connsiteX4" fmla="*/ 92177 w 101937"/>
              <a:gd name="connsiteY4" fmla="*/ 141294 h 203497"/>
              <a:gd name="connsiteX5" fmla="*/ 98527 w 101937"/>
              <a:gd name="connsiteY5" fmla="*/ 7 h 20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37" h="203497">
                <a:moveTo>
                  <a:pt x="98527" y="7"/>
                </a:moveTo>
                <a:cubicBezTo>
                  <a:pt x="92706" y="1065"/>
                  <a:pt x="73656" y="113777"/>
                  <a:pt x="57252" y="147644"/>
                </a:cubicBezTo>
                <a:cubicBezTo>
                  <a:pt x="40848" y="181511"/>
                  <a:pt x="2219" y="199767"/>
                  <a:pt x="102" y="203207"/>
                </a:cubicBezTo>
                <a:cubicBezTo>
                  <a:pt x="-2015" y="206647"/>
                  <a:pt x="29206" y="178601"/>
                  <a:pt x="44552" y="168282"/>
                </a:cubicBezTo>
                <a:cubicBezTo>
                  <a:pt x="59898" y="157963"/>
                  <a:pt x="81329" y="166429"/>
                  <a:pt x="92177" y="141294"/>
                </a:cubicBezTo>
                <a:cubicBezTo>
                  <a:pt x="103025" y="116159"/>
                  <a:pt x="104348" y="-1051"/>
                  <a:pt x="98527" y="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: 図形 342">
            <a:extLst>
              <a:ext uri="{FF2B5EF4-FFF2-40B4-BE49-F238E27FC236}">
                <a16:creationId xmlns:a16="http://schemas.microsoft.com/office/drawing/2014/main" id="{EC39279B-0BAF-4E7D-AC7C-09C8A2F69A75}"/>
              </a:ext>
            </a:extLst>
          </p:cNvPr>
          <p:cNvSpPr/>
          <p:nvPr/>
        </p:nvSpPr>
        <p:spPr>
          <a:xfrm>
            <a:off x="5283403" y="8794470"/>
            <a:ext cx="619386" cy="270604"/>
          </a:xfrm>
          <a:custGeom>
            <a:avLst/>
            <a:gdLst>
              <a:gd name="connsiteX0" fmla="*/ 1385 w 619386"/>
              <a:gd name="connsiteY0" fmla="*/ 280 h 270604"/>
              <a:gd name="connsiteX1" fmla="*/ 279197 w 619386"/>
              <a:gd name="connsiteY1" fmla="*/ 105055 h 270604"/>
              <a:gd name="connsiteX2" fmla="*/ 618922 w 619386"/>
              <a:gd name="connsiteY2" fmla="*/ 270155 h 270604"/>
              <a:gd name="connsiteX3" fmla="*/ 358572 w 619386"/>
              <a:gd name="connsiteY3" fmla="*/ 157443 h 270604"/>
              <a:gd name="connsiteX4" fmla="*/ 179185 w 619386"/>
              <a:gd name="connsiteY4" fmla="*/ 76480 h 270604"/>
              <a:gd name="connsiteX5" fmla="*/ 1385 w 619386"/>
              <a:gd name="connsiteY5" fmla="*/ 280 h 27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386" h="270604">
                <a:moveTo>
                  <a:pt x="1385" y="280"/>
                </a:moveTo>
                <a:cubicBezTo>
                  <a:pt x="18054" y="5043"/>
                  <a:pt x="176274" y="60076"/>
                  <a:pt x="279197" y="105055"/>
                </a:cubicBezTo>
                <a:cubicBezTo>
                  <a:pt x="382120" y="150034"/>
                  <a:pt x="605693" y="261424"/>
                  <a:pt x="618922" y="270155"/>
                </a:cubicBezTo>
                <a:cubicBezTo>
                  <a:pt x="632151" y="278886"/>
                  <a:pt x="358572" y="157443"/>
                  <a:pt x="358572" y="157443"/>
                </a:cubicBezTo>
                <a:cubicBezTo>
                  <a:pt x="285283" y="125164"/>
                  <a:pt x="235541" y="100292"/>
                  <a:pt x="179185" y="76480"/>
                </a:cubicBezTo>
                <a:cubicBezTo>
                  <a:pt x="122829" y="52668"/>
                  <a:pt x="-15284" y="-4483"/>
                  <a:pt x="1385" y="2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2EE90C52-3FF3-4C13-A0A3-F6326789FE23}"/>
              </a:ext>
            </a:extLst>
          </p:cNvPr>
          <p:cNvSpPr/>
          <p:nvPr/>
        </p:nvSpPr>
        <p:spPr>
          <a:xfrm>
            <a:off x="5276850" y="8743950"/>
            <a:ext cx="908735" cy="452644"/>
          </a:xfrm>
          <a:custGeom>
            <a:avLst/>
            <a:gdLst>
              <a:gd name="connsiteX0" fmla="*/ 0 w 908735"/>
              <a:gd name="connsiteY0" fmla="*/ 0 h 452644"/>
              <a:gd name="connsiteX1" fmla="*/ 465138 w 908735"/>
              <a:gd name="connsiteY1" fmla="*/ 198438 h 452644"/>
              <a:gd name="connsiteX2" fmla="*/ 784225 w 908735"/>
              <a:gd name="connsiteY2" fmla="*/ 385763 h 452644"/>
              <a:gd name="connsiteX3" fmla="*/ 908050 w 908735"/>
              <a:gd name="connsiteY3" fmla="*/ 452438 h 452644"/>
              <a:gd name="connsiteX4" fmla="*/ 817563 w 908735"/>
              <a:gd name="connsiteY4" fmla="*/ 400050 h 452644"/>
              <a:gd name="connsiteX5" fmla="*/ 500063 w 908735"/>
              <a:gd name="connsiteY5" fmla="*/ 233363 h 452644"/>
              <a:gd name="connsiteX6" fmla="*/ 293688 w 908735"/>
              <a:gd name="connsiteY6" fmla="*/ 142875 h 452644"/>
              <a:gd name="connsiteX7" fmla="*/ 0 w 908735"/>
              <a:gd name="connsiteY7" fmla="*/ 0 h 45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8735" h="452644">
                <a:moveTo>
                  <a:pt x="0" y="0"/>
                </a:moveTo>
                <a:cubicBezTo>
                  <a:pt x="167217" y="67072"/>
                  <a:pt x="334434" y="134144"/>
                  <a:pt x="465138" y="198438"/>
                </a:cubicBezTo>
                <a:cubicBezTo>
                  <a:pt x="595842" y="262732"/>
                  <a:pt x="710406" y="343430"/>
                  <a:pt x="784225" y="385763"/>
                </a:cubicBezTo>
                <a:cubicBezTo>
                  <a:pt x="858044" y="428096"/>
                  <a:pt x="902494" y="450057"/>
                  <a:pt x="908050" y="452438"/>
                </a:cubicBezTo>
                <a:cubicBezTo>
                  <a:pt x="913606" y="454819"/>
                  <a:pt x="885561" y="436563"/>
                  <a:pt x="817563" y="400050"/>
                </a:cubicBezTo>
                <a:cubicBezTo>
                  <a:pt x="749565" y="363537"/>
                  <a:pt x="587375" y="276225"/>
                  <a:pt x="500063" y="233363"/>
                </a:cubicBezTo>
                <a:cubicBezTo>
                  <a:pt x="412751" y="190501"/>
                  <a:pt x="293688" y="142875"/>
                  <a:pt x="293688" y="142875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: 図形 344">
            <a:extLst>
              <a:ext uri="{FF2B5EF4-FFF2-40B4-BE49-F238E27FC236}">
                <a16:creationId xmlns:a16="http://schemas.microsoft.com/office/drawing/2014/main" id="{4B836301-BD28-4DC0-ADD5-FA9D8669CDC3}"/>
              </a:ext>
            </a:extLst>
          </p:cNvPr>
          <p:cNvSpPr/>
          <p:nvPr/>
        </p:nvSpPr>
        <p:spPr>
          <a:xfrm>
            <a:off x="5973744" y="9120150"/>
            <a:ext cx="864592" cy="226705"/>
          </a:xfrm>
          <a:custGeom>
            <a:avLst/>
            <a:gdLst>
              <a:gd name="connsiteX0" fmla="*/ 19 w 864592"/>
              <a:gd name="connsiteY0" fmla="*/ 38 h 226705"/>
              <a:gd name="connsiteX1" fmla="*/ 354031 w 864592"/>
              <a:gd name="connsiteY1" fmla="*/ 168313 h 226705"/>
              <a:gd name="connsiteX2" fmla="*/ 849331 w 864592"/>
              <a:gd name="connsiteY2" fmla="*/ 223875 h 226705"/>
              <a:gd name="connsiteX3" fmla="*/ 747731 w 864592"/>
              <a:gd name="connsiteY3" fmla="*/ 219113 h 226705"/>
              <a:gd name="connsiteX4" fmla="*/ 339744 w 864592"/>
              <a:gd name="connsiteY4" fmla="*/ 184188 h 226705"/>
              <a:gd name="connsiteX5" fmla="*/ 19 w 864592"/>
              <a:gd name="connsiteY5" fmla="*/ 38 h 22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592" h="226705">
                <a:moveTo>
                  <a:pt x="19" y="38"/>
                </a:moveTo>
                <a:cubicBezTo>
                  <a:pt x="2400" y="-2608"/>
                  <a:pt x="212479" y="131007"/>
                  <a:pt x="354031" y="168313"/>
                </a:cubicBezTo>
                <a:cubicBezTo>
                  <a:pt x="495583" y="205619"/>
                  <a:pt x="783714" y="215408"/>
                  <a:pt x="849331" y="223875"/>
                </a:cubicBezTo>
                <a:cubicBezTo>
                  <a:pt x="914948" y="232342"/>
                  <a:pt x="747731" y="219113"/>
                  <a:pt x="747731" y="219113"/>
                </a:cubicBezTo>
                <a:cubicBezTo>
                  <a:pt x="662800" y="212498"/>
                  <a:pt x="461717" y="218055"/>
                  <a:pt x="339744" y="184188"/>
                </a:cubicBezTo>
                <a:cubicBezTo>
                  <a:pt x="217771" y="150321"/>
                  <a:pt x="-2362" y="2684"/>
                  <a:pt x="19" y="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2BB727A7-CEFE-454F-8142-DBD447FBACD7}"/>
              </a:ext>
            </a:extLst>
          </p:cNvPr>
          <p:cNvSpPr/>
          <p:nvPr/>
        </p:nvSpPr>
        <p:spPr>
          <a:xfrm>
            <a:off x="6506839" y="9351916"/>
            <a:ext cx="508742" cy="72678"/>
          </a:xfrm>
          <a:custGeom>
            <a:avLst/>
            <a:gdLst>
              <a:gd name="connsiteX0" fmla="*/ 506736 w 508742"/>
              <a:gd name="connsiteY0" fmla="*/ 47 h 72678"/>
              <a:gd name="connsiteX1" fmla="*/ 400374 w 508742"/>
              <a:gd name="connsiteY1" fmla="*/ 69897 h 72678"/>
              <a:gd name="connsiteX2" fmla="*/ 324 w 508742"/>
              <a:gd name="connsiteY2" fmla="*/ 58784 h 72678"/>
              <a:gd name="connsiteX3" fmla="*/ 335286 w 508742"/>
              <a:gd name="connsiteY3" fmla="*/ 58784 h 72678"/>
              <a:gd name="connsiteX4" fmla="*/ 506736 w 508742"/>
              <a:gd name="connsiteY4" fmla="*/ 47 h 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742" h="72678">
                <a:moveTo>
                  <a:pt x="506736" y="47"/>
                </a:moveTo>
                <a:cubicBezTo>
                  <a:pt x="517584" y="1899"/>
                  <a:pt x="484776" y="60108"/>
                  <a:pt x="400374" y="69897"/>
                </a:cubicBezTo>
                <a:cubicBezTo>
                  <a:pt x="315972" y="79686"/>
                  <a:pt x="11172" y="60636"/>
                  <a:pt x="324" y="58784"/>
                </a:cubicBezTo>
                <a:cubicBezTo>
                  <a:pt x="-10524" y="56932"/>
                  <a:pt x="253530" y="66986"/>
                  <a:pt x="335286" y="58784"/>
                </a:cubicBezTo>
                <a:cubicBezTo>
                  <a:pt x="417042" y="50582"/>
                  <a:pt x="495888" y="-1805"/>
                  <a:pt x="506736" y="4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47FDD298-F172-4F76-A940-9C0938766DC2}"/>
              </a:ext>
            </a:extLst>
          </p:cNvPr>
          <p:cNvSpPr/>
          <p:nvPr/>
        </p:nvSpPr>
        <p:spPr>
          <a:xfrm>
            <a:off x="6289642" y="9369050"/>
            <a:ext cx="723959" cy="133285"/>
          </a:xfrm>
          <a:custGeom>
            <a:avLst/>
            <a:gdLst>
              <a:gd name="connsiteX0" fmla="*/ 33 w 723959"/>
              <a:gd name="connsiteY0" fmla="*/ 60700 h 133285"/>
              <a:gd name="connsiteX1" fmla="*/ 560421 w 723959"/>
              <a:gd name="connsiteY1" fmla="*/ 132138 h 133285"/>
              <a:gd name="connsiteX2" fmla="*/ 698533 w 723959"/>
              <a:gd name="connsiteY2" fmla="*/ 97213 h 133285"/>
              <a:gd name="connsiteX3" fmla="*/ 723933 w 723959"/>
              <a:gd name="connsiteY3" fmla="*/ 375 h 133285"/>
              <a:gd name="connsiteX4" fmla="*/ 698533 w 723959"/>
              <a:gd name="connsiteY4" fmla="*/ 65463 h 133285"/>
              <a:gd name="connsiteX5" fmla="*/ 587408 w 723959"/>
              <a:gd name="connsiteY5" fmla="*/ 109913 h 133285"/>
              <a:gd name="connsiteX6" fmla="*/ 33 w 723959"/>
              <a:gd name="connsiteY6" fmla="*/ 60700 h 13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959" h="133285">
                <a:moveTo>
                  <a:pt x="33" y="60700"/>
                </a:moveTo>
                <a:cubicBezTo>
                  <a:pt x="-4465" y="64404"/>
                  <a:pt x="444004" y="126053"/>
                  <a:pt x="560421" y="132138"/>
                </a:cubicBezTo>
                <a:cubicBezTo>
                  <a:pt x="676838" y="138223"/>
                  <a:pt x="671281" y="119173"/>
                  <a:pt x="698533" y="97213"/>
                </a:cubicBezTo>
                <a:cubicBezTo>
                  <a:pt x="725785" y="75253"/>
                  <a:pt x="723933" y="5667"/>
                  <a:pt x="723933" y="375"/>
                </a:cubicBezTo>
                <a:cubicBezTo>
                  <a:pt x="723933" y="-4917"/>
                  <a:pt x="721287" y="47207"/>
                  <a:pt x="698533" y="65463"/>
                </a:cubicBezTo>
                <a:cubicBezTo>
                  <a:pt x="675779" y="83719"/>
                  <a:pt x="704618" y="113353"/>
                  <a:pt x="587408" y="109913"/>
                </a:cubicBezTo>
                <a:cubicBezTo>
                  <a:pt x="470198" y="106473"/>
                  <a:pt x="4531" y="56996"/>
                  <a:pt x="33" y="607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AC0AB67C-408E-471B-9B3E-EE1102A4B261}"/>
              </a:ext>
            </a:extLst>
          </p:cNvPr>
          <p:cNvSpPr/>
          <p:nvPr/>
        </p:nvSpPr>
        <p:spPr>
          <a:xfrm>
            <a:off x="5989258" y="9274175"/>
            <a:ext cx="962489" cy="235804"/>
          </a:xfrm>
          <a:custGeom>
            <a:avLst/>
            <a:gdLst>
              <a:gd name="connsiteX0" fmla="*/ 380 w 962489"/>
              <a:gd name="connsiteY0" fmla="*/ 0 h 235804"/>
              <a:gd name="connsiteX1" fmla="*/ 444880 w 962489"/>
              <a:gd name="connsiteY1" fmla="*/ 206375 h 235804"/>
              <a:gd name="connsiteX2" fmla="*/ 946530 w 962489"/>
              <a:gd name="connsiteY2" fmla="*/ 227013 h 235804"/>
              <a:gd name="connsiteX3" fmla="*/ 795717 w 962489"/>
              <a:gd name="connsiteY3" fmla="*/ 234950 h 235804"/>
              <a:gd name="connsiteX4" fmla="*/ 375030 w 962489"/>
              <a:gd name="connsiteY4" fmla="*/ 207963 h 235804"/>
              <a:gd name="connsiteX5" fmla="*/ 380 w 962489"/>
              <a:gd name="connsiteY5" fmla="*/ 0 h 2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489" h="235804">
                <a:moveTo>
                  <a:pt x="380" y="0"/>
                </a:moveTo>
                <a:cubicBezTo>
                  <a:pt x="12022" y="-265"/>
                  <a:pt x="287188" y="168540"/>
                  <a:pt x="444880" y="206375"/>
                </a:cubicBezTo>
                <a:cubicBezTo>
                  <a:pt x="602572" y="244211"/>
                  <a:pt x="888057" y="222251"/>
                  <a:pt x="946530" y="227013"/>
                </a:cubicBezTo>
                <a:cubicBezTo>
                  <a:pt x="1005003" y="231776"/>
                  <a:pt x="890967" y="238125"/>
                  <a:pt x="795717" y="234950"/>
                </a:cubicBezTo>
                <a:cubicBezTo>
                  <a:pt x="700467" y="231775"/>
                  <a:pt x="502824" y="246857"/>
                  <a:pt x="375030" y="207963"/>
                </a:cubicBezTo>
                <a:cubicBezTo>
                  <a:pt x="247236" y="169069"/>
                  <a:pt x="-11262" y="265"/>
                  <a:pt x="380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9FB5F285-4357-4D33-B72A-A79F9475F23F}"/>
              </a:ext>
            </a:extLst>
          </p:cNvPr>
          <p:cNvSpPr/>
          <p:nvPr/>
        </p:nvSpPr>
        <p:spPr>
          <a:xfrm>
            <a:off x="5921768" y="9305456"/>
            <a:ext cx="1015564" cy="264505"/>
          </a:xfrm>
          <a:custGeom>
            <a:avLst/>
            <a:gdLst>
              <a:gd name="connsiteX0" fmla="*/ 1195 w 1015564"/>
              <a:gd name="connsiteY0" fmla="*/ 469 h 264505"/>
              <a:gd name="connsiteX1" fmla="*/ 386957 w 1015564"/>
              <a:gd name="connsiteY1" fmla="*/ 217957 h 264505"/>
              <a:gd name="connsiteX2" fmla="*/ 1001320 w 1015564"/>
              <a:gd name="connsiteY2" fmla="*/ 248119 h 264505"/>
              <a:gd name="connsiteX3" fmla="*/ 775895 w 1015564"/>
              <a:gd name="connsiteY3" fmla="*/ 259232 h 264505"/>
              <a:gd name="connsiteX4" fmla="*/ 283770 w 1015564"/>
              <a:gd name="connsiteY4" fmla="*/ 162394 h 264505"/>
              <a:gd name="connsiteX5" fmla="*/ 1195 w 1015564"/>
              <a:gd name="connsiteY5" fmla="*/ 469 h 26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5564" h="264505">
                <a:moveTo>
                  <a:pt x="1195" y="469"/>
                </a:moveTo>
                <a:cubicBezTo>
                  <a:pt x="18393" y="9729"/>
                  <a:pt x="220270" y="176682"/>
                  <a:pt x="386957" y="217957"/>
                </a:cubicBezTo>
                <a:cubicBezTo>
                  <a:pt x="553644" y="259232"/>
                  <a:pt x="936497" y="241240"/>
                  <a:pt x="1001320" y="248119"/>
                </a:cubicBezTo>
                <a:cubicBezTo>
                  <a:pt x="1066143" y="254998"/>
                  <a:pt x="895487" y="273519"/>
                  <a:pt x="775895" y="259232"/>
                </a:cubicBezTo>
                <a:cubicBezTo>
                  <a:pt x="656303" y="244945"/>
                  <a:pt x="411564" y="203140"/>
                  <a:pt x="283770" y="162394"/>
                </a:cubicBezTo>
                <a:cubicBezTo>
                  <a:pt x="155976" y="121648"/>
                  <a:pt x="-16003" y="-8791"/>
                  <a:pt x="1195" y="46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53102ECC-E46C-4FE5-84E5-FF7A7295F256}"/>
              </a:ext>
            </a:extLst>
          </p:cNvPr>
          <p:cNvSpPr/>
          <p:nvPr/>
        </p:nvSpPr>
        <p:spPr>
          <a:xfrm>
            <a:off x="6899804" y="9468368"/>
            <a:ext cx="76611" cy="249830"/>
          </a:xfrm>
          <a:custGeom>
            <a:avLst/>
            <a:gdLst>
              <a:gd name="connsiteX0" fmla="*/ 75671 w 76611"/>
              <a:gd name="connsiteY0" fmla="*/ 1070 h 249830"/>
              <a:gd name="connsiteX1" fmla="*/ 43921 w 76611"/>
              <a:gd name="connsiteY1" fmla="*/ 82032 h 249830"/>
              <a:gd name="connsiteX2" fmla="*/ 26459 w 76611"/>
              <a:gd name="connsiteY2" fmla="*/ 124895 h 249830"/>
              <a:gd name="connsiteX3" fmla="*/ 15346 w 76611"/>
              <a:gd name="connsiteY3" fmla="*/ 248720 h 249830"/>
              <a:gd name="connsiteX4" fmla="*/ 5821 w 76611"/>
              <a:gd name="connsiteY4" fmla="*/ 183632 h 249830"/>
              <a:gd name="connsiteX5" fmla="*/ 4234 w 76611"/>
              <a:gd name="connsiteY5" fmla="*/ 145532 h 249830"/>
              <a:gd name="connsiteX6" fmla="*/ 75671 w 76611"/>
              <a:gd name="connsiteY6" fmla="*/ 1070 h 24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11" h="249830">
                <a:moveTo>
                  <a:pt x="75671" y="1070"/>
                </a:moveTo>
                <a:cubicBezTo>
                  <a:pt x="82285" y="-9513"/>
                  <a:pt x="52123" y="61395"/>
                  <a:pt x="43921" y="82032"/>
                </a:cubicBezTo>
                <a:cubicBezTo>
                  <a:pt x="35719" y="102669"/>
                  <a:pt x="31221" y="97114"/>
                  <a:pt x="26459" y="124895"/>
                </a:cubicBezTo>
                <a:cubicBezTo>
                  <a:pt x="21696" y="152676"/>
                  <a:pt x="18786" y="238931"/>
                  <a:pt x="15346" y="248720"/>
                </a:cubicBezTo>
                <a:cubicBezTo>
                  <a:pt x="11906" y="258510"/>
                  <a:pt x="7673" y="200830"/>
                  <a:pt x="5821" y="183632"/>
                </a:cubicBezTo>
                <a:cubicBezTo>
                  <a:pt x="3969" y="166434"/>
                  <a:pt x="-5291" y="169609"/>
                  <a:pt x="4234" y="145532"/>
                </a:cubicBezTo>
                <a:cubicBezTo>
                  <a:pt x="13759" y="121455"/>
                  <a:pt x="69057" y="11653"/>
                  <a:pt x="75671" y="10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F43E77D1-8930-470F-B336-80A40C8EBF54}"/>
              </a:ext>
            </a:extLst>
          </p:cNvPr>
          <p:cNvSpPr/>
          <p:nvPr/>
        </p:nvSpPr>
        <p:spPr>
          <a:xfrm>
            <a:off x="6198912" y="9571982"/>
            <a:ext cx="727851" cy="151457"/>
          </a:xfrm>
          <a:custGeom>
            <a:avLst/>
            <a:gdLst>
              <a:gd name="connsiteX0" fmla="*/ 727351 w 727851"/>
              <a:gd name="connsiteY0" fmla="*/ 129231 h 151457"/>
              <a:gd name="connsiteX1" fmla="*/ 601938 w 727851"/>
              <a:gd name="connsiteY1" fmla="*/ 124468 h 151457"/>
              <a:gd name="connsiteX2" fmla="*/ 570188 w 727851"/>
              <a:gd name="connsiteY2" fmla="*/ 111768 h 151457"/>
              <a:gd name="connsiteX3" fmla="*/ 519388 w 727851"/>
              <a:gd name="connsiteY3" fmla="*/ 132406 h 151457"/>
              <a:gd name="connsiteX4" fmla="*/ 460651 w 727851"/>
              <a:gd name="connsiteY4" fmla="*/ 108593 h 151457"/>
              <a:gd name="connsiteX5" fmla="*/ 451126 w 727851"/>
              <a:gd name="connsiteY5" fmla="*/ 138756 h 151457"/>
              <a:gd name="connsiteX6" fmla="*/ 365401 w 727851"/>
              <a:gd name="connsiteY6" fmla="*/ 102243 h 151457"/>
              <a:gd name="connsiteX7" fmla="*/ 332063 w 727851"/>
              <a:gd name="connsiteY7" fmla="*/ 137168 h 151457"/>
              <a:gd name="connsiteX8" fmla="*/ 276501 w 727851"/>
              <a:gd name="connsiteY8" fmla="*/ 108593 h 151457"/>
              <a:gd name="connsiteX9" fmla="*/ 257451 w 727851"/>
              <a:gd name="connsiteY9" fmla="*/ 151456 h 151457"/>
              <a:gd name="connsiteX10" fmla="*/ 232051 w 727851"/>
              <a:gd name="connsiteY10" fmla="*/ 110181 h 151457"/>
              <a:gd name="connsiteX11" fmla="*/ 224113 w 727851"/>
              <a:gd name="connsiteY11" fmla="*/ 148281 h 151457"/>
              <a:gd name="connsiteX12" fmla="*/ 154263 w 727851"/>
              <a:gd name="connsiteY12" fmla="*/ 138756 h 151457"/>
              <a:gd name="connsiteX13" fmla="*/ 70126 w 727851"/>
              <a:gd name="connsiteY13" fmla="*/ 129231 h 151457"/>
              <a:gd name="connsiteX14" fmla="*/ 16151 w 727851"/>
              <a:gd name="connsiteY14" fmla="*/ 86368 h 151457"/>
              <a:gd name="connsiteX15" fmla="*/ 16151 w 727851"/>
              <a:gd name="connsiteY15" fmla="*/ 643 h 151457"/>
              <a:gd name="connsiteX16" fmla="*/ 1863 w 727851"/>
              <a:gd name="connsiteY16" fmla="*/ 49856 h 151457"/>
              <a:gd name="connsiteX17" fmla="*/ 63776 w 727851"/>
              <a:gd name="connsiteY17" fmla="*/ 100656 h 151457"/>
              <a:gd name="connsiteX18" fmla="*/ 217763 w 727851"/>
              <a:gd name="connsiteY18" fmla="*/ 124468 h 151457"/>
              <a:gd name="connsiteX19" fmla="*/ 246338 w 727851"/>
              <a:gd name="connsiteY19" fmla="*/ 113356 h 151457"/>
              <a:gd name="connsiteX20" fmla="*/ 290788 w 727851"/>
              <a:gd name="connsiteY20" fmla="*/ 135581 h 151457"/>
              <a:gd name="connsiteX21" fmla="*/ 347938 w 727851"/>
              <a:gd name="connsiteY21" fmla="*/ 99068 h 151457"/>
              <a:gd name="connsiteX22" fmla="*/ 395563 w 727851"/>
              <a:gd name="connsiteY22" fmla="*/ 100656 h 151457"/>
              <a:gd name="connsiteX23" fmla="*/ 441601 w 727851"/>
              <a:gd name="connsiteY23" fmla="*/ 111768 h 151457"/>
              <a:gd name="connsiteX24" fmla="*/ 489226 w 727851"/>
              <a:gd name="connsiteY24" fmla="*/ 100656 h 151457"/>
              <a:gd name="connsiteX25" fmla="*/ 549551 w 727851"/>
              <a:gd name="connsiteY25" fmla="*/ 100656 h 151457"/>
              <a:gd name="connsiteX26" fmla="*/ 727351 w 727851"/>
              <a:gd name="connsiteY26" fmla="*/ 129231 h 15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7851" h="151457">
                <a:moveTo>
                  <a:pt x="727351" y="129231"/>
                </a:moveTo>
                <a:cubicBezTo>
                  <a:pt x="736082" y="133200"/>
                  <a:pt x="628132" y="127378"/>
                  <a:pt x="601938" y="124468"/>
                </a:cubicBezTo>
                <a:cubicBezTo>
                  <a:pt x="575744" y="121557"/>
                  <a:pt x="583946" y="110445"/>
                  <a:pt x="570188" y="111768"/>
                </a:cubicBezTo>
                <a:cubicBezTo>
                  <a:pt x="556430" y="113091"/>
                  <a:pt x="537644" y="132935"/>
                  <a:pt x="519388" y="132406"/>
                </a:cubicBezTo>
                <a:cubicBezTo>
                  <a:pt x="501132" y="131877"/>
                  <a:pt x="472028" y="107535"/>
                  <a:pt x="460651" y="108593"/>
                </a:cubicBezTo>
                <a:cubicBezTo>
                  <a:pt x="449274" y="109651"/>
                  <a:pt x="467001" y="139814"/>
                  <a:pt x="451126" y="138756"/>
                </a:cubicBezTo>
                <a:cubicBezTo>
                  <a:pt x="435251" y="137698"/>
                  <a:pt x="385245" y="102508"/>
                  <a:pt x="365401" y="102243"/>
                </a:cubicBezTo>
                <a:cubicBezTo>
                  <a:pt x="345557" y="101978"/>
                  <a:pt x="346880" y="136110"/>
                  <a:pt x="332063" y="137168"/>
                </a:cubicBezTo>
                <a:cubicBezTo>
                  <a:pt x="317246" y="138226"/>
                  <a:pt x="288936" y="106212"/>
                  <a:pt x="276501" y="108593"/>
                </a:cubicBezTo>
                <a:cubicBezTo>
                  <a:pt x="264066" y="110974"/>
                  <a:pt x="264859" y="151191"/>
                  <a:pt x="257451" y="151456"/>
                </a:cubicBezTo>
                <a:cubicBezTo>
                  <a:pt x="250043" y="151721"/>
                  <a:pt x="237607" y="110710"/>
                  <a:pt x="232051" y="110181"/>
                </a:cubicBezTo>
                <a:cubicBezTo>
                  <a:pt x="226495" y="109652"/>
                  <a:pt x="237078" y="143519"/>
                  <a:pt x="224113" y="148281"/>
                </a:cubicBezTo>
                <a:cubicBezTo>
                  <a:pt x="211148" y="153044"/>
                  <a:pt x="179927" y="141931"/>
                  <a:pt x="154263" y="138756"/>
                </a:cubicBezTo>
                <a:cubicBezTo>
                  <a:pt x="128599" y="135581"/>
                  <a:pt x="93145" y="137962"/>
                  <a:pt x="70126" y="129231"/>
                </a:cubicBezTo>
                <a:cubicBezTo>
                  <a:pt x="47107" y="120500"/>
                  <a:pt x="25147" y="107799"/>
                  <a:pt x="16151" y="86368"/>
                </a:cubicBezTo>
                <a:cubicBezTo>
                  <a:pt x="7155" y="64937"/>
                  <a:pt x="18532" y="6728"/>
                  <a:pt x="16151" y="643"/>
                </a:cubicBezTo>
                <a:cubicBezTo>
                  <a:pt x="13770" y="-5442"/>
                  <a:pt x="-6074" y="33187"/>
                  <a:pt x="1863" y="49856"/>
                </a:cubicBezTo>
                <a:cubicBezTo>
                  <a:pt x="9800" y="66525"/>
                  <a:pt x="27793" y="88221"/>
                  <a:pt x="63776" y="100656"/>
                </a:cubicBezTo>
                <a:cubicBezTo>
                  <a:pt x="99759" y="113091"/>
                  <a:pt x="187336" y="122351"/>
                  <a:pt x="217763" y="124468"/>
                </a:cubicBezTo>
                <a:cubicBezTo>
                  <a:pt x="248190" y="126585"/>
                  <a:pt x="234167" y="111504"/>
                  <a:pt x="246338" y="113356"/>
                </a:cubicBezTo>
                <a:cubicBezTo>
                  <a:pt x="258509" y="115208"/>
                  <a:pt x="273855" y="137962"/>
                  <a:pt x="290788" y="135581"/>
                </a:cubicBezTo>
                <a:cubicBezTo>
                  <a:pt x="307721" y="133200"/>
                  <a:pt x="330476" y="104889"/>
                  <a:pt x="347938" y="99068"/>
                </a:cubicBezTo>
                <a:cubicBezTo>
                  <a:pt x="365400" y="93247"/>
                  <a:pt x="379953" y="98539"/>
                  <a:pt x="395563" y="100656"/>
                </a:cubicBezTo>
                <a:cubicBezTo>
                  <a:pt x="411173" y="102773"/>
                  <a:pt x="425991" y="111768"/>
                  <a:pt x="441601" y="111768"/>
                </a:cubicBezTo>
                <a:cubicBezTo>
                  <a:pt x="457211" y="111768"/>
                  <a:pt x="471234" y="102508"/>
                  <a:pt x="489226" y="100656"/>
                </a:cubicBezTo>
                <a:cubicBezTo>
                  <a:pt x="507218" y="98804"/>
                  <a:pt x="515155" y="98010"/>
                  <a:pt x="549551" y="100656"/>
                </a:cubicBezTo>
                <a:cubicBezTo>
                  <a:pt x="583947" y="103302"/>
                  <a:pt x="718620" y="125262"/>
                  <a:pt x="727351" y="1292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: 図形 351">
            <a:extLst>
              <a:ext uri="{FF2B5EF4-FFF2-40B4-BE49-F238E27FC236}">
                <a16:creationId xmlns:a16="http://schemas.microsoft.com/office/drawing/2014/main" id="{D46FDFFD-6070-42DD-9261-23AEDFF0E25B}"/>
              </a:ext>
            </a:extLst>
          </p:cNvPr>
          <p:cNvSpPr/>
          <p:nvPr/>
        </p:nvSpPr>
        <p:spPr>
          <a:xfrm>
            <a:off x="5622924" y="9204272"/>
            <a:ext cx="274273" cy="214885"/>
          </a:xfrm>
          <a:custGeom>
            <a:avLst/>
            <a:gdLst>
              <a:gd name="connsiteX0" fmla="*/ 1 w 274273"/>
              <a:gd name="connsiteY0" fmla="*/ 169916 h 214885"/>
              <a:gd name="connsiteX1" fmla="*/ 49214 w 274273"/>
              <a:gd name="connsiteY1" fmla="*/ 27041 h 214885"/>
              <a:gd name="connsiteX2" fmla="*/ 131764 w 274273"/>
              <a:gd name="connsiteY2" fmla="*/ 65141 h 214885"/>
              <a:gd name="connsiteX3" fmla="*/ 273051 w 274273"/>
              <a:gd name="connsiteY3" fmla="*/ 214366 h 214885"/>
              <a:gd name="connsiteX4" fmla="*/ 195264 w 274273"/>
              <a:gd name="connsiteY4" fmla="*/ 111178 h 214885"/>
              <a:gd name="connsiteX5" fmla="*/ 107951 w 274273"/>
              <a:gd name="connsiteY5" fmla="*/ 25453 h 214885"/>
              <a:gd name="connsiteX6" fmla="*/ 47626 w 274273"/>
              <a:gd name="connsiteY6" fmla="*/ 9578 h 214885"/>
              <a:gd name="connsiteX7" fmla="*/ 1 w 274273"/>
              <a:gd name="connsiteY7" fmla="*/ 169916 h 21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273" h="214885">
                <a:moveTo>
                  <a:pt x="1" y="169916"/>
                </a:moveTo>
                <a:cubicBezTo>
                  <a:pt x="266" y="172826"/>
                  <a:pt x="27254" y="44503"/>
                  <a:pt x="49214" y="27041"/>
                </a:cubicBezTo>
                <a:cubicBezTo>
                  <a:pt x="71174" y="9579"/>
                  <a:pt x="94458" y="33920"/>
                  <a:pt x="131764" y="65141"/>
                </a:cubicBezTo>
                <a:cubicBezTo>
                  <a:pt x="169070" y="96362"/>
                  <a:pt x="262468" y="206693"/>
                  <a:pt x="273051" y="214366"/>
                </a:cubicBezTo>
                <a:cubicBezTo>
                  <a:pt x="283634" y="222039"/>
                  <a:pt x="222781" y="142663"/>
                  <a:pt x="195264" y="111178"/>
                </a:cubicBezTo>
                <a:cubicBezTo>
                  <a:pt x="167747" y="79693"/>
                  <a:pt x="132557" y="42386"/>
                  <a:pt x="107951" y="25453"/>
                </a:cubicBezTo>
                <a:cubicBezTo>
                  <a:pt x="83345" y="8520"/>
                  <a:pt x="66147" y="-12647"/>
                  <a:pt x="47626" y="9578"/>
                </a:cubicBezTo>
                <a:cubicBezTo>
                  <a:pt x="29105" y="31803"/>
                  <a:pt x="-264" y="167006"/>
                  <a:pt x="1" y="1699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: 図形 352">
            <a:extLst>
              <a:ext uri="{FF2B5EF4-FFF2-40B4-BE49-F238E27FC236}">
                <a16:creationId xmlns:a16="http://schemas.microsoft.com/office/drawing/2014/main" id="{47F8F5B8-4473-46EF-B849-8C124167B78C}"/>
              </a:ext>
            </a:extLst>
          </p:cNvPr>
          <p:cNvSpPr/>
          <p:nvPr/>
        </p:nvSpPr>
        <p:spPr>
          <a:xfrm>
            <a:off x="5880100" y="9346284"/>
            <a:ext cx="366000" cy="282695"/>
          </a:xfrm>
          <a:custGeom>
            <a:avLst/>
            <a:gdLst>
              <a:gd name="connsiteX0" fmla="*/ 0 w 366000"/>
              <a:gd name="connsiteY0" fmla="*/ 75529 h 282695"/>
              <a:gd name="connsiteX1" fmla="*/ 74613 w 366000"/>
              <a:gd name="connsiteY1" fmla="*/ 29491 h 282695"/>
              <a:gd name="connsiteX2" fmla="*/ 69850 w 366000"/>
              <a:gd name="connsiteY2" fmla="*/ 124741 h 282695"/>
              <a:gd name="connsiteX3" fmla="*/ 107950 w 366000"/>
              <a:gd name="connsiteY3" fmla="*/ 131091 h 282695"/>
              <a:gd name="connsiteX4" fmla="*/ 153988 w 366000"/>
              <a:gd name="connsiteY4" fmla="*/ 180304 h 282695"/>
              <a:gd name="connsiteX5" fmla="*/ 169863 w 366000"/>
              <a:gd name="connsiteY5" fmla="*/ 142204 h 282695"/>
              <a:gd name="connsiteX6" fmla="*/ 176213 w 366000"/>
              <a:gd name="connsiteY6" fmla="*/ 223166 h 282695"/>
              <a:gd name="connsiteX7" fmla="*/ 228600 w 366000"/>
              <a:gd name="connsiteY7" fmla="*/ 197766 h 282695"/>
              <a:gd name="connsiteX8" fmla="*/ 252413 w 366000"/>
              <a:gd name="connsiteY8" fmla="*/ 281904 h 282695"/>
              <a:gd name="connsiteX9" fmla="*/ 325438 w 366000"/>
              <a:gd name="connsiteY9" fmla="*/ 239041 h 282695"/>
              <a:gd name="connsiteX10" fmla="*/ 365125 w 366000"/>
              <a:gd name="connsiteY10" fmla="*/ 223166 h 282695"/>
              <a:gd name="connsiteX11" fmla="*/ 288925 w 366000"/>
              <a:gd name="connsiteY11" fmla="*/ 234279 h 282695"/>
              <a:gd name="connsiteX12" fmla="*/ 265113 w 366000"/>
              <a:gd name="connsiteY12" fmla="*/ 234279 h 282695"/>
              <a:gd name="connsiteX13" fmla="*/ 204788 w 366000"/>
              <a:gd name="connsiteY13" fmla="*/ 188241 h 282695"/>
              <a:gd name="connsiteX14" fmla="*/ 190500 w 366000"/>
              <a:gd name="connsiteY14" fmla="*/ 178716 h 282695"/>
              <a:gd name="connsiteX15" fmla="*/ 157163 w 366000"/>
              <a:gd name="connsiteY15" fmla="*/ 124741 h 282695"/>
              <a:gd name="connsiteX16" fmla="*/ 138113 w 366000"/>
              <a:gd name="connsiteY16" fmla="*/ 129504 h 282695"/>
              <a:gd name="connsiteX17" fmla="*/ 84138 w 366000"/>
              <a:gd name="connsiteY17" fmla="*/ 118391 h 282695"/>
              <a:gd name="connsiteX18" fmla="*/ 73025 w 366000"/>
              <a:gd name="connsiteY18" fmla="*/ 916 h 282695"/>
              <a:gd name="connsiteX19" fmla="*/ 0 w 366000"/>
              <a:gd name="connsiteY19" fmla="*/ 75529 h 28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6000" h="282695">
                <a:moveTo>
                  <a:pt x="0" y="75529"/>
                </a:moveTo>
                <a:cubicBezTo>
                  <a:pt x="265" y="80291"/>
                  <a:pt x="62971" y="21289"/>
                  <a:pt x="74613" y="29491"/>
                </a:cubicBezTo>
                <a:cubicBezTo>
                  <a:pt x="86255" y="37693"/>
                  <a:pt x="64294" y="107808"/>
                  <a:pt x="69850" y="124741"/>
                </a:cubicBezTo>
                <a:cubicBezTo>
                  <a:pt x="75406" y="141674"/>
                  <a:pt x="93927" y="121831"/>
                  <a:pt x="107950" y="131091"/>
                </a:cubicBezTo>
                <a:cubicBezTo>
                  <a:pt x="121973" y="140352"/>
                  <a:pt x="143669" y="178452"/>
                  <a:pt x="153988" y="180304"/>
                </a:cubicBezTo>
                <a:cubicBezTo>
                  <a:pt x="164307" y="182156"/>
                  <a:pt x="166159" y="135060"/>
                  <a:pt x="169863" y="142204"/>
                </a:cubicBezTo>
                <a:cubicBezTo>
                  <a:pt x="173567" y="149348"/>
                  <a:pt x="166424" y="213906"/>
                  <a:pt x="176213" y="223166"/>
                </a:cubicBezTo>
                <a:cubicBezTo>
                  <a:pt x="186002" y="232426"/>
                  <a:pt x="215900" y="187976"/>
                  <a:pt x="228600" y="197766"/>
                </a:cubicBezTo>
                <a:cubicBezTo>
                  <a:pt x="241300" y="207556"/>
                  <a:pt x="236273" y="275025"/>
                  <a:pt x="252413" y="281904"/>
                </a:cubicBezTo>
                <a:cubicBezTo>
                  <a:pt x="268553" y="288783"/>
                  <a:pt x="306653" y="248831"/>
                  <a:pt x="325438" y="239041"/>
                </a:cubicBezTo>
                <a:cubicBezTo>
                  <a:pt x="344223" y="229251"/>
                  <a:pt x="371211" y="223960"/>
                  <a:pt x="365125" y="223166"/>
                </a:cubicBezTo>
                <a:cubicBezTo>
                  <a:pt x="359040" y="222372"/>
                  <a:pt x="305594" y="232427"/>
                  <a:pt x="288925" y="234279"/>
                </a:cubicBezTo>
                <a:cubicBezTo>
                  <a:pt x="272256" y="236131"/>
                  <a:pt x="279136" y="241952"/>
                  <a:pt x="265113" y="234279"/>
                </a:cubicBezTo>
                <a:cubicBezTo>
                  <a:pt x="251090" y="226606"/>
                  <a:pt x="217224" y="197502"/>
                  <a:pt x="204788" y="188241"/>
                </a:cubicBezTo>
                <a:cubicBezTo>
                  <a:pt x="192353" y="178981"/>
                  <a:pt x="198437" y="189299"/>
                  <a:pt x="190500" y="178716"/>
                </a:cubicBezTo>
                <a:cubicBezTo>
                  <a:pt x="182563" y="168133"/>
                  <a:pt x="165894" y="132943"/>
                  <a:pt x="157163" y="124741"/>
                </a:cubicBezTo>
                <a:cubicBezTo>
                  <a:pt x="148432" y="116539"/>
                  <a:pt x="150284" y="130562"/>
                  <a:pt x="138113" y="129504"/>
                </a:cubicBezTo>
                <a:cubicBezTo>
                  <a:pt x="125942" y="128446"/>
                  <a:pt x="94986" y="139822"/>
                  <a:pt x="84138" y="118391"/>
                </a:cubicBezTo>
                <a:cubicBezTo>
                  <a:pt x="73290" y="96960"/>
                  <a:pt x="84931" y="11235"/>
                  <a:pt x="73025" y="916"/>
                </a:cubicBezTo>
                <a:cubicBezTo>
                  <a:pt x="61119" y="-9403"/>
                  <a:pt x="-265" y="70767"/>
                  <a:pt x="0" y="7552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718D0AE5-DEAB-49AE-8150-6F8E6BDF99FE}"/>
              </a:ext>
            </a:extLst>
          </p:cNvPr>
          <p:cNvSpPr/>
          <p:nvPr/>
        </p:nvSpPr>
        <p:spPr>
          <a:xfrm>
            <a:off x="5243403" y="8889840"/>
            <a:ext cx="755489" cy="378429"/>
          </a:xfrm>
          <a:custGeom>
            <a:avLst/>
            <a:gdLst>
              <a:gd name="connsiteX0" fmla="*/ 3285 w 755489"/>
              <a:gd name="connsiteY0" fmla="*/ 1748 h 378429"/>
              <a:gd name="connsiteX1" fmla="*/ 358885 w 755489"/>
              <a:gd name="connsiteY1" fmla="*/ 133510 h 378429"/>
              <a:gd name="connsiteX2" fmla="*/ 739885 w 755489"/>
              <a:gd name="connsiteY2" fmla="*/ 368460 h 378429"/>
              <a:gd name="connsiteX3" fmla="*/ 671622 w 755489"/>
              <a:gd name="connsiteY3" fmla="*/ 324010 h 378429"/>
              <a:gd name="connsiteX4" fmla="*/ 574785 w 755489"/>
              <a:gd name="connsiteY4" fmla="*/ 223998 h 378429"/>
              <a:gd name="connsiteX5" fmla="*/ 3285 w 755489"/>
              <a:gd name="connsiteY5" fmla="*/ 1748 h 37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489" h="378429">
                <a:moveTo>
                  <a:pt x="3285" y="1748"/>
                </a:moveTo>
                <a:cubicBezTo>
                  <a:pt x="-32698" y="-13333"/>
                  <a:pt x="236118" y="72391"/>
                  <a:pt x="358885" y="133510"/>
                </a:cubicBezTo>
                <a:cubicBezTo>
                  <a:pt x="481652" y="194629"/>
                  <a:pt x="687762" y="336710"/>
                  <a:pt x="739885" y="368460"/>
                </a:cubicBezTo>
                <a:cubicBezTo>
                  <a:pt x="792008" y="400210"/>
                  <a:pt x="699139" y="348087"/>
                  <a:pt x="671622" y="324010"/>
                </a:cubicBezTo>
                <a:cubicBezTo>
                  <a:pt x="644105" y="299933"/>
                  <a:pt x="678502" y="277973"/>
                  <a:pt x="574785" y="223998"/>
                </a:cubicBezTo>
                <a:cubicBezTo>
                  <a:pt x="471068" y="170023"/>
                  <a:pt x="39268" y="16829"/>
                  <a:pt x="3285" y="174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B9D2995B-7A67-4E16-8F41-DBA846EE8D60}"/>
              </a:ext>
            </a:extLst>
          </p:cNvPr>
          <p:cNvSpPr/>
          <p:nvPr/>
        </p:nvSpPr>
        <p:spPr>
          <a:xfrm>
            <a:off x="5181328" y="8901088"/>
            <a:ext cx="771910" cy="374675"/>
          </a:xfrm>
          <a:custGeom>
            <a:avLst/>
            <a:gdLst>
              <a:gd name="connsiteX0" fmla="*/ 272 w 771910"/>
              <a:gd name="connsiteY0" fmla="*/ 25 h 374675"/>
              <a:gd name="connsiteX1" fmla="*/ 286022 w 771910"/>
              <a:gd name="connsiteY1" fmla="*/ 117500 h 374675"/>
              <a:gd name="connsiteX2" fmla="*/ 619397 w 771910"/>
              <a:gd name="connsiteY2" fmla="*/ 285775 h 374675"/>
              <a:gd name="connsiteX3" fmla="*/ 771797 w 771910"/>
              <a:gd name="connsiteY3" fmla="*/ 374675 h 374675"/>
              <a:gd name="connsiteX4" fmla="*/ 638447 w 771910"/>
              <a:gd name="connsiteY4" fmla="*/ 285775 h 374675"/>
              <a:gd name="connsiteX5" fmla="*/ 336822 w 771910"/>
              <a:gd name="connsiteY5" fmla="*/ 127025 h 374675"/>
              <a:gd name="connsiteX6" fmla="*/ 272 w 771910"/>
              <a:gd name="connsiteY6" fmla="*/ 25 h 3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910" h="374675">
                <a:moveTo>
                  <a:pt x="272" y="25"/>
                </a:moveTo>
                <a:cubicBezTo>
                  <a:pt x="-8195" y="-1562"/>
                  <a:pt x="182835" y="69875"/>
                  <a:pt x="286022" y="117500"/>
                </a:cubicBezTo>
                <a:cubicBezTo>
                  <a:pt x="389209" y="165125"/>
                  <a:pt x="538435" y="242913"/>
                  <a:pt x="619397" y="285775"/>
                </a:cubicBezTo>
                <a:cubicBezTo>
                  <a:pt x="700359" y="328637"/>
                  <a:pt x="768622" y="374675"/>
                  <a:pt x="771797" y="374675"/>
                </a:cubicBezTo>
                <a:cubicBezTo>
                  <a:pt x="774972" y="374675"/>
                  <a:pt x="710943" y="327050"/>
                  <a:pt x="638447" y="285775"/>
                </a:cubicBezTo>
                <a:cubicBezTo>
                  <a:pt x="565951" y="244500"/>
                  <a:pt x="437893" y="175973"/>
                  <a:pt x="336822" y="127025"/>
                </a:cubicBezTo>
                <a:cubicBezTo>
                  <a:pt x="235751" y="78077"/>
                  <a:pt x="8739" y="1612"/>
                  <a:pt x="272" y="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: 図形 355">
            <a:extLst>
              <a:ext uri="{FF2B5EF4-FFF2-40B4-BE49-F238E27FC236}">
                <a16:creationId xmlns:a16="http://schemas.microsoft.com/office/drawing/2014/main" id="{14A7BE94-CC8E-4E88-86B3-E5B3F48F0C14}"/>
              </a:ext>
            </a:extLst>
          </p:cNvPr>
          <p:cNvSpPr/>
          <p:nvPr/>
        </p:nvSpPr>
        <p:spPr>
          <a:xfrm>
            <a:off x="5160739" y="8948719"/>
            <a:ext cx="415329" cy="217108"/>
          </a:xfrm>
          <a:custGeom>
            <a:avLst/>
            <a:gdLst>
              <a:gd name="connsiteX0" fmla="*/ 224 w 415329"/>
              <a:gd name="connsiteY0" fmla="*/ 19 h 217108"/>
              <a:gd name="connsiteX1" fmla="*/ 251049 w 415329"/>
              <a:gd name="connsiteY1" fmla="*/ 100031 h 217108"/>
              <a:gd name="connsiteX2" fmla="*/ 414561 w 415329"/>
              <a:gd name="connsiteY2" fmla="*/ 215919 h 217108"/>
              <a:gd name="connsiteX3" fmla="*/ 308199 w 415329"/>
              <a:gd name="connsiteY3" fmla="*/ 157181 h 217108"/>
              <a:gd name="connsiteX4" fmla="*/ 208186 w 415329"/>
              <a:gd name="connsiteY4" fmla="*/ 107969 h 217108"/>
              <a:gd name="connsiteX5" fmla="*/ 224 w 415329"/>
              <a:gd name="connsiteY5" fmla="*/ 19 h 21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29" h="217108">
                <a:moveTo>
                  <a:pt x="224" y="19"/>
                </a:moveTo>
                <a:cubicBezTo>
                  <a:pt x="7368" y="-1304"/>
                  <a:pt x="181993" y="64048"/>
                  <a:pt x="251049" y="100031"/>
                </a:cubicBezTo>
                <a:cubicBezTo>
                  <a:pt x="320105" y="136014"/>
                  <a:pt x="405036" y="206394"/>
                  <a:pt x="414561" y="215919"/>
                </a:cubicBezTo>
                <a:cubicBezTo>
                  <a:pt x="424086" y="225444"/>
                  <a:pt x="342595" y="175173"/>
                  <a:pt x="308199" y="157181"/>
                </a:cubicBezTo>
                <a:cubicBezTo>
                  <a:pt x="273803" y="139189"/>
                  <a:pt x="257663" y="134163"/>
                  <a:pt x="208186" y="107969"/>
                </a:cubicBezTo>
                <a:cubicBezTo>
                  <a:pt x="158709" y="81775"/>
                  <a:pt x="-6920" y="1342"/>
                  <a:pt x="224" y="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63D927AD-03CD-44FD-9CA7-624E43230246}"/>
              </a:ext>
            </a:extLst>
          </p:cNvPr>
          <p:cNvSpPr/>
          <p:nvPr/>
        </p:nvSpPr>
        <p:spPr>
          <a:xfrm>
            <a:off x="5051054" y="8938220"/>
            <a:ext cx="254713" cy="74216"/>
          </a:xfrm>
          <a:custGeom>
            <a:avLst/>
            <a:gdLst>
              <a:gd name="connsiteX0" fmla="*/ 371 w 254713"/>
              <a:gd name="connsiteY0" fmla="*/ 31155 h 74216"/>
              <a:gd name="connsiteX1" fmla="*/ 106734 w 254713"/>
              <a:gd name="connsiteY1" fmla="*/ 993 h 74216"/>
              <a:gd name="connsiteX2" fmla="*/ 254371 w 254713"/>
              <a:gd name="connsiteY2" fmla="*/ 74018 h 74216"/>
              <a:gd name="connsiteX3" fmla="*/ 143246 w 254713"/>
              <a:gd name="connsiteY3" fmla="*/ 23218 h 74216"/>
              <a:gd name="connsiteX4" fmla="*/ 371 w 254713"/>
              <a:gd name="connsiteY4" fmla="*/ 31155 h 7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713" h="74216">
                <a:moveTo>
                  <a:pt x="371" y="31155"/>
                </a:moveTo>
                <a:cubicBezTo>
                  <a:pt x="-5714" y="27451"/>
                  <a:pt x="64401" y="-6151"/>
                  <a:pt x="106734" y="993"/>
                </a:cubicBezTo>
                <a:cubicBezTo>
                  <a:pt x="149067" y="8137"/>
                  <a:pt x="248286" y="70314"/>
                  <a:pt x="254371" y="74018"/>
                </a:cubicBezTo>
                <a:cubicBezTo>
                  <a:pt x="260456" y="77722"/>
                  <a:pt x="183992" y="28510"/>
                  <a:pt x="143246" y="23218"/>
                </a:cubicBezTo>
                <a:cubicBezTo>
                  <a:pt x="102500" y="17926"/>
                  <a:pt x="6456" y="34859"/>
                  <a:pt x="371" y="311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: 図形 357">
            <a:extLst>
              <a:ext uri="{FF2B5EF4-FFF2-40B4-BE49-F238E27FC236}">
                <a16:creationId xmlns:a16="http://schemas.microsoft.com/office/drawing/2014/main" id="{0A7010D4-9846-461E-A534-31471CC2A254}"/>
              </a:ext>
            </a:extLst>
          </p:cNvPr>
          <p:cNvSpPr/>
          <p:nvPr/>
        </p:nvSpPr>
        <p:spPr>
          <a:xfrm>
            <a:off x="5042753" y="8848392"/>
            <a:ext cx="181800" cy="339377"/>
          </a:xfrm>
          <a:custGeom>
            <a:avLst/>
            <a:gdLst>
              <a:gd name="connsiteX0" fmla="*/ 181710 w 181800"/>
              <a:gd name="connsiteY0" fmla="*/ 333 h 339377"/>
              <a:gd name="connsiteX1" fmla="*/ 49947 w 181800"/>
              <a:gd name="connsiteY1" fmla="*/ 93996 h 339377"/>
              <a:gd name="connsiteX2" fmla="*/ 35660 w 181800"/>
              <a:gd name="connsiteY2" fmla="*/ 125746 h 339377"/>
              <a:gd name="connsiteX3" fmla="*/ 19785 w 181800"/>
              <a:gd name="connsiteY3" fmla="*/ 227346 h 339377"/>
              <a:gd name="connsiteX4" fmla="*/ 8672 w 181800"/>
              <a:gd name="connsiteY4" fmla="*/ 338471 h 339377"/>
              <a:gd name="connsiteX5" fmla="*/ 735 w 181800"/>
              <a:gd name="connsiteY5" fmla="*/ 271796 h 339377"/>
              <a:gd name="connsiteX6" fmla="*/ 27722 w 181800"/>
              <a:gd name="connsiteY6" fmla="*/ 130508 h 339377"/>
              <a:gd name="connsiteX7" fmla="*/ 181710 w 181800"/>
              <a:gd name="connsiteY7" fmla="*/ 333 h 33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800" h="339377">
                <a:moveTo>
                  <a:pt x="181710" y="333"/>
                </a:moveTo>
                <a:cubicBezTo>
                  <a:pt x="185414" y="-5752"/>
                  <a:pt x="74289" y="73094"/>
                  <a:pt x="49947" y="93996"/>
                </a:cubicBezTo>
                <a:cubicBezTo>
                  <a:pt x="25605" y="114898"/>
                  <a:pt x="40687" y="103521"/>
                  <a:pt x="35660" y="125746"/>
                </a:cubicBezTo>
                <a:cubicBezTo>
                  <a:pt x="30633" y="147971"/>
                  <a:pt x="24283" y="191892"/>
                  <a:pt x="19785" y="227346"/>
                </a:cubicBezTo>
                <a:cubicBezTo>
                  <a:pt x="15287" y="262800"/>
                  <a:pt x="11847" y="331063"/>
                  <a:pt x="8672" y="338471"/>
                </a:cubicBezTo>
                <a:cubicBezTo>
                  <a:pt x="5497" y="345879"/>
                  <a:pt x="-2440" y="306457"/>
                  <a:pt x="735" y="271796"/>
                </a:cubicBezTo>
                <a:cubicBezTo>
                  <a:pt x="3910" y="237135"/>
                  <a:pt x="-1118" y="174694"/>
                  <a:pt x="27722" y="130508"/>
                </a:cubicBezTo>
                <a:cubicBezTo>
                  <a:pt x="56562" y="86322"/>
                  <a:pt x="178006" y="6418"/>
                  <a:pt x="181710" y="33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: 図形 358">
            <a:extLst>
              <a:ext uri="{FF2B5EF4-FFF2-40B4-BE49-F238E27FC236}">
                <a16:creationId xmlns:a16="http://schemas.microsoft.com/office/drawing/2014/main" id="{878FA1B4-A17B-4911-B993-F9E439C4F02A}"/>
              </a:ext>
            </a:extLst>
          </p:cNvPr>
          <p:cNvSpPr/>
          <p:nvPr/>
        </p:nvSpPr>
        <p:spPr>
          <a:xfrm>
            <a:off x="5101941" y="8988001"/>
            <a:ext cx="272410" cy="134301"/>
          </a:xfrm>
          <a:custGeom>
            <a:avLst/>
            <a:gdLst>
              <a:gd name="connsiteX0" fmla="*/ 284 w 272410"/>
              <a:gd name="connsiteY0" fmla="*/ 2012 h 134301"/>
              <a:gd name="connsiteX1" fmla="*/ 189197 w 272410"/>
              <a:gd name="connsiteY1" fmla="*/ 65512 h 134301"/>
              <a:gd name="connsiteX2" fmla="*/ 271747 w 272410"/>
              <a:gd name="connsiteY2" fmla="*/ 133774 h 134301"/>
              <a:gd name="connsiteX3" fmla="*/ 149509 w 272410"/>
              <a:gd name="connsiteY3" fmla="*/ 27412 h 134301"/>
              <a:gd name="connsiteX4" fmla="*/ 284 w 272410"/>
              <a:gd name="connsiteY4" fmla="*/ 2012 h 13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410" h="134301">
                <a:moveTo>
                  <a:pt x="284" y="2012"/>
                </a:moveTo>
                <a:cubicBezTo>
                  <a:pt x="6899" y="8362"/>
                  <a:pt x="143953" y="43552"/>
                  <a:pt x="189197" y="65512"/>
                </a:cubicBezTo>
                <a:cubicBezTo>
                  <a:pt x="234441" y="87472"/>
                  <a:pt x="278362" y="140124"/>
                  <a:pt x="271747" y="133774"/>
                </a:cubicBezTo>
                <a:cubicBezTo>
                  <a:pt x="265132" y="127424"/>
                  <a:pt x="195017" y="50431"/>
                  <a:pt x="149509" y="27412"/>
                </a:cubicBezTo>
                <a:cubicBezTo>
                  <a:pt x="104001" y="4393"/>
                  <a:pt x="-6331" y="-4338"/>
                  <a:pt x="284" y="20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: 図形 359">
            <a:extLst>
              <a:ext uri="{FF2B5EF4-FFF2-40B4-BE49-F238E27FC236}">
                <a16:creationId xmlns:a16="http://schemas.microsoft.com/office/drawing/2014/main" id="{3B543AED-AC37-4A5F-B7C2-5DAB8FFF301B}"/>
              </a:ext>
            </a:extLst>
          </p:cNvPr>
          <p:cNvSpPr/>
          <p:nvPr/>
        </p:nvSpPr>
        <p:spPr>
          <a:xfrm>
            <a:off x="5106604" y="9034117"/>
            <a:ext cx="238634" cy="111475"/>
          </a:xfrm>
          <a:custGeom>
            <a:avLst/>
            <a:gdLst>
              <a:gd name="connsiteX0" fmla="*/ 3559 w 238634"/>
              <a:gd name="connsiteY0" fmla="*/ 346 h 111475"/>
              <a:gd name="connsiteX1" fmla="*/ 162309 w 238634"/>
              <a:gd name="connsiteY1" fmla="*/ 81308 h 111475"/>
              <a:gd name="connsiteX2" fmla="*/ 238509 w 238634"/>
              <a:gd name="connsiteY2" fmla="*/ 111471 h 111475"/>
              <a:gd name="connsiteX3" fmla="*/ 146434 w 238634"/>
              <a:gd name="connsiteY3" fmla="*/ 79721 h 111475"/>
              <a:gd name="connsiteX4" fmla="*/ 59121 w 238634"/>
              <a:gd name="connsiteY4" fmla="*/ 52733 h 111475"/>
              <a:gd name="connsiteX5" fmla="*/ 3559 w 238634"/>
              <a:gd name="connsiteY5" fmla="*/ 346 h 11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634" h="111475">
                <a:moveTo>
                  <a:pt x="3559" y="346"/>
                </a:moveTo>
                <a:cubicBezTo>
                  <a:pt x="20757" y="5109"/>
                  <a:pt x="123151" y="62787"/>
                  <a:pt x="162309" y="81308"/>
                </a:cubicBezTo>
                <a:cubicBezTo>
                  <a:pt x="201467" y="99829"/>
                  <a:pt x="241155" y="111735"/>
                  <a:pt x="238509" y="111471"/>
                </a:cubicBezTo>
                <a:cubicBezTo>
                  <a:pt x="235863" y="111207"/>
                  <a:pt x="176332" y="89511"/>
                  <a:pt x="146434" y="79721"/>
                </a:cubicBezTo>
                <a:cubicBezTo>
                  <a:pt x="116536" y="69931"/>
                  <a:pt x="82404" y="64110"/>
                  <a:pt x="59121" y="52733"/>
                </a:cubicBezTo>
                <a:cubicBezTo>
                  <a:pt x="35838" y="41356"/>
                  <a:pt x="-13639" y="-4417"/>
                  <a:pt x="3559" y="34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1F0B9B18-6482-437F-9837-EA596B86A07F}"/>
              </a:ext>
            </a:extLst>
          </p:cNvPr>
          <p:cNvSpPr/>
          <p:nvPr/>
        </p:nvSpPr>
        <p:spPr>
          <a:xfrm>
            <a:off x="5079808" y="9129043"/>
            <a:ext cx="334114" cy="184440"/>
          </a:xfrm>
          <a:custGeom>
            <a:avLst/>
            <a:gdLst>
              <a:gd name="connsiteX0" fmla="*/ 192 w 334114"/>
              <a:gd name="connsiteY0" fmla="*/ 670 h 184440"/>
              <a:gd name="connsiteX1" fmla="*/ 289117 w 334114"/>
              <a:gd name="connsiteY1" fmla="*/ 149895 h 184440"/>
              <a:gd name="connsiteX2" fmla="*/ 331980 w 334114"/>
              <a:gd name="connsiteY2" fmla="*/ 183232 h 184440"/>
              <a:gd name="connsiteX3" fmla="*/ 276417 w 334114"/>
              <a:gd name="connsiteY3" fmla="*/ 122907 h 184440"/>
              <a:gd name="connsiteX4" fmla="*/ 244667 w 334114"/>
              <a:gd name="connsiteY4" fmla="*/ 95920 h 184440"/>
              <a:gd name="connsiteX5" fmla="*/ 192 w 334114"/>
              <a:gd name="connsiteY5" fmla="*/ 670 h 18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114" h="184440">
                <a:moveTo>
                  <a:pt x="192" y="670"/>
                </a:moveTo>
                <a:cubicBezTo>
                  <a:pt x="7600" y="9666"/>
                  <a:pt x="233819" y="119468"/>
                  <a:pt x="289117" y="149895"/>
                </a:cubicBezTo>
                <a:cubicBezTo>
                  <a:pt x="344415" y="180322"/>
                  <a:pt x="334097" y="187730"/>
                  <a:pt x="331980" y="183232"/>
                </a:cubicBezTo>
                <a:cubicBezTo>
                  <a:pt x="329863" y="178734"/>
                  <a:pt x="290969" y="137459"/>
                  <a:pt x="276417" y="122907"/>
                </a:cubicBezTo>
                <a:cubicBezTo>
                  <a:pt x="261865" y="108355"/>
                  <a:pt x="288323" y="116028"/>
                  <a:pt x="244667" y="95920"/>
                </a:cubicBezTo>
                <a:cubicBezTo>
                  <a:pt x="201011" y="75812"/>
                  <a:pt x="-7216" y="-8326"/>
                  <a:pt x="192" y="6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: 図形 361">
            <a:extLst>
              <a:ext uri="{FF2B5EF4-FFF2-40B4-BE49-F238E27FC236}">
                <a16:creationId xmlns:a16="http://schemas.microsoft.com/office/drawing/2014/main" id="{0D25F482-FDD0-4243-BA11-1D22FF1C2FE5}"/>
              </a:ext>
            </a:extLst>
          </p:cNvPr>
          <p:cNvSpPr/>
          <p:nvPr/>
        </p:nvSpPr>
        <p:spPr>
          <a:xfrm>
            <a:off x="5046661" y="9070922"/>
            <a:ext cx="602890" cy="310329"/>
          </a:xfrm>
          <a:custGeom>
            <a:avLst/>
            <a:gdLst>
              <a:gd name="connsiteX0" fmla="*/ 2 w 602890"/>
              <a:gd name="connsiteY0" fmla="*/ 133403 h 310329"/>
              <a:gd name="connsiteX1" fmla="*/ 28577 w 602890"/>
              <a:gd name="connsiteY1" fmla="*/ 74666 h 310329"/>
              <a:gd name="connsiteX2" fmla="*/ 66677 w 602890"/>
              <a:gd name="connsiteY2" fmla="*/ 160391 h 310329"/>
              <a:gd name="connsiteX3" fmla="*/ 119064 w 602890"/>
              <a:gd name="connsiteY3" fmla="*/ 144516 h 310329"/>
              <a:gd name="connsiteX4" fmla="*/ 174627 w 602890"/>
              <a:gd name="connsiteY4" fmla="*/ 200078 h 310329"/>
              <a:gd name="connsiteX5" fmla="*/ 234952 w 602890"/>
              <a:gd name="connsiteY5" fmla="*/ 193728 h 310329"/>
              <a:gd name="connsiteX6" fmla="*/ 252414 w 602890"/>
              <a:gd name="connsiteY6" fmla="*/ 223891 h 310329"/>
              <a:gd name="connsiteX7" fmla="*/ 319089 w 602890"/>
              <a:gd name="connsiteY7" fmla="*/ 231828 h 310329"/>
              <a:gd name="connsiteX8" fmla="*/ 354014 w 602890"/>
              <a:gd name="connsiteY8" fmla="*/ 274691 h 310329"/>
              <a:gd name="connsiteX9" fmla="*/ 379414 w 602890"/>
              <a:gd name="connsiteY9" fmla="*/ 249291 h 310329"/>
              <a:gd name="connsiteX10" fmla="*/ 422277 w 602890"/>
              <a:gd name="connsiteY10" fmla="*/ 295328 h 310329"/>
              <a:gd name="connsiteX11" fmla="*/ 436564 w 602890"/>
              <a:gd name="connsiteY11" fmla="*/ 196903 h 310329"/>
              <a:gd name="connsiteX12" fmla="*/ 444502 w 602890"/>
              <a:gd name="connsiteY12" fmla="*/ 301678 h 310329"/>
              <a:gd name="connsiteX13" fmla="*/ 600077 w 602890"/>
              <a:gd name="connsiteY13" fmla="*/ 301678 h 310329"/>
              <a:gd name="connsiteX14" fmla="*/ 544514 w 602890"/>
              <a:gd name="connsiteY14" fmla="*/ 279453 h 310329"/>
              <a:gd name="connsiteX15" fmla="*/ 541339 w 602890"/>
              <a:gd name="connsiteY15" fmla="*/ 295328 h 310329"/>
              <a:gd name="connsiteX16" fmla="*/ 458789 w 602890"/>
              <a:gd name="connsiteY16" fmla="*/ 290566 h 310329"/>
              <a:gd name="connsiteX17" fmla="*/ 431802 w 602890"/>
              <a:gd name="connsiteY17" fmla="*/ 173091 h 310329"/>
              <a:gd name="connsiteX18" fmla="*/ 398464 w 602890"/>
              <a:gd name="connsiteY18" fmla="*/ 254053 h 310329"/>
              <a:gd name="connsiteX19" fmla="*/ 347664 w 602890"/>
              <a:gd name="connsiteY19" fmla="*/ 233416 h 310329"/>
              <a:gd name="connsiteX20" fmla="*/ 222252 w 602890"/>
              <a:gd name="connsiteY20" fmla="*/ 208016 h 310329"/>
              <a:gd name="connsiteX21" fmla="*/ 173039 w 602890"/>
              <a:gd name="connsiteY21" fmla="*/ 179441 h 310329"/>
              <a:gd name="connsiteX22" fmla="*/ 111127 w 602890"/>
              <a:gd name="connsiteY22" fmla="*/ 122291 h 310329"/>
              <a:gd name="connsiteX23" fmla="*/ 55564 w 602890"/>
              <a:gd name="connsiteY23" fmla="*/ 95303 h 310329"/>
              <a:gd name="connsiteX24" fmla="*/ 26989 w 602890"/>
              <a:gd name="connsiteY24" fmla="*/ 53 h 310329"/>
              <a:gd name="connsiteX25" fmla="*/ 2 w 602890"/>
              <a:gd name="connsiteY25" fmla="*/ 133403 h 31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2890" h="310329">
                <a:moveTo>
                  <a:pt x="2" y="133403"/>
                </a:moveTo>
                <a:cubicBezTo>
                  <a:pt x="267" y="145838"/>
                  <a:pt x="17465" y="70168"/>
                  <a:pt x="28577" y="74666"/>
                </a:cubicBezTo>
                <a:cubicBezTo>
                  <a:pt x="39689" y="79164"/>
                  <a:pt x="51596" y="148749"/>
                  <a:pt x="66677" y="160391"/>
                </a:cubicBezTo>
                <a:cubicBezTo>
                  <a:pt x="81758" y="172033"/>
                  <a:pt x="101073" y="137902"/>
                  <a:pt x="119064" y="144516"/>
                </a:cubicBezTo>
                <a:cubicBezTo>
                  <a:pt x="137055" y="151130"/>
                  <a:pt x="155312" y="191876"/>
                  <a:pt x="174627" y="200078"/>
                </a:cubicBezTo>
                <a:cubicBezTo>
                  <a:pt x="193942" y="208280"/>
                  <a:pt x="221988" y="189759"/>
                  <a:pt x="234952" y="193728"/>
                </a:cubicBezTo>
                <a:cubicBezTo>
                  <a:pt x="247917" y="197697"/>
                  <a:pt x="238391" y="217541"/>
                  <a:pt x="252414" y="223891"/>
                </a:cubicBezTo>
                <a:cubicBezTo>
                  <a:pt x="266437" y="230241"/>
                  <a:pt x="302156" y="223361"/>
                  <a:pt x="319089" y="231828"/>
                </a:cubicBezTo>
                <a:cubicBezTo>
                  <a:pt x="336022" y="240295"/>
                  <a:pt x="343960" y="271781"/>
                  <a:pt x="354014" y="274691"/>
                </a:cubicBezTo>
                <a:cubicBezTo>
                  <a:pt x="364068" y="277601"/>
                  <a:pt x="368037" y="245852"/>
                  <a:pt x="379414" y="249291"/>
                </a:cubicBezTo>
                <a:cubicBezTo>
                  <a:pt x="390791" y="252730"/>
                  <a:pt x="412752" y="304059"/>
                  <a:pt x="422277" y="295328"/>
                </a:cubicBezTo>
                <a:cubicBezTo>
                  <a:pt x="431802" y="286597"/>
                  <a:pt x="432860" y="195845"/>
                  <a:pt x="436564" y="196903"/>
                </a:cubicBezTo>
                <a:cubicBezTo>
                  <a:pt x="440268" y="197961"/>
                  <a:pt x="417250" y="284216"/>
                  <a:pt x="444502" y="301678"/>
                </a:cubicBezTo>
                <a:cubicBezTo>
                  <a:pt x="471754" y="319140"/>
                  <a:pt x="583408" y="305382"/>
                  <a:pt x="600077" y="301678"/>
                </a:cubicBezTo>
                <a:cubicBezTo>
                  <a:pt x="616746" y="297974"/>
                  <a:pt x="554304" y="280511"/>
                  <a:pt x="544514" y="279453"/>
                </a:cubicBezTo>
                <a:cubicBezTo>
                  <a:pt x="534724" y="278395"/>
                  <a:pt x="555627" y="293476"/>
                  <a:pt x="541339" y="295328"/>
                </a:cubicBezTo>
                <a:cubicBezTo>
                  <a:pt x="527052" y="297180"/>
                  <a:pt x="477045" y="310939"/>
                  <a:pt x="458789" y="290566"/>
                </a:cubicBezTo>
                <a:cubicBezTo>
                  <a:pt x="440533" y="270193"/>
                  <a:pt x="441856" y="179176"/>
                  <a:pt x="431802" y="173091"/>
                </a:cubicBezTo>
                <a:cubicBezTo>
                  <a:pt x="421748" y="167006"/>
                  <a:pt x="412487" y="243999"/>
                  <a:pt x="398464" y="254053"/>
                </a:cubicBezTo>
                <a:cubicBezTo>
                  <a:pt x="384441" y="264107"/>
                  <a:pt x="377033" y="241089"/>
                  <a:pt x="347664" y="233416"/>
                </a:cubicBezTo>
                <a:cubicBezTo>
                  <a:pt x="318295" y="225743"/>
                  <a:pt x="251356" y="217012"/>
                  <a:pt x="222252" y="208016"/>
                </a:cubicBezTo>
                <a:cubicBezTo>
                  <a:pt x="193148" y="199020"/>
                  <a:pt x="191560" y="193728"/>
                  <a:pt x="173039" y="179441"/>
                </a:cubicBezTo>
                <a:cubicBezTo>
                  <a:pt x="154518" y="165154"/>
                  <a:pt x="130706" y="136314"/>
                  <a:pt x="111127" y="122291"/>
                </a:cubicBezTo>
                <a:cubicBezTo>
                  <a:pt x="91548" y="108268"/>
                  <a:pt x="69587" y="115676"/>
                  <a:pt x="55564" y="95303"/>
                </a:cubicBezTo>
                <a:cubicBezTo>
                  <a:pt x="41541" y="74930"/>
                  <a:pt x="34926" y="-2328"/>
                  <a:pt x="26989" y="53"/>
                </a:cubicBezTo>
                <a:cubicBezTo>
                  <a:pt x="19052" y="2434"/>
                  <a:pt x="-263" y="120968"/>
                  <a:pt x="2" y="13340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: 図形 362">
            <a:extLst>
              <a:ext uri="{FF2B5EF4-FFF2-40B4-BE49-F238E27FC236}">
                <a16:creationId xmlns:a16="http://schemas.microsoft.com/office/drawing/2014/main" id="{1CD4CFCE-7F07-4D1C-8000-3258A64645D6}"/>
              </a:ext>
            </a:extLst>
          </p:cNvPr>
          <p:cNvSpPr/>
          <p:nvPr/>
        </p:nvSpPr>
        <p:spPr>
          <a:xfrm>
            <a:off x="6391872" y="7252623"/>
            <a:ext cx="388358" cy="1689263"/>
          </a:xfrm>
          <a:custGeom>
            <a:avLst/>
            <a:gdLst>
              <a:gd name="connsiteX0" fmla="*/ 386753 w 388358"/>
              <a:gd name="connsiteY0" fmla="*/ 2252 h 1689263"/>
              <a:gd name="connsiteX1" fmla="*/ 377228 w 388358"/>
              <a:gd name="connsiteY1" fmla="*/ 678527 h 1689263"/>
              <a:gd name="connsiteX2" fmla="*/ 351828 w 388358"/>
              <a:gd name="connsiteY2" fmla="*/ 799177 h 1689263"/>
              <a:gd name="connsiteX3" fmla="*/ 243878 w 388358"/>
              <a:gd name="connsiteY3" fmla="*/ 1002377 h 1689263"/>
              <a:gd name="connsiteX4" fmla="*/ 8928 w 388358"/>
              <a:gd name="connsiteY4" fmla="*/ 1656427 h 1689263"/>
              <a:gd name="connsiteX5" fmla="*/ 78778 w 388358"/>
              <a:gd name="connsiteY5" fmla="*/ 1504027 h 1689263"/>
              <a:gd name="connsiteX6" fmla="*/ 355003 w 388358"/>
              <a:gd name="connsiteY6" fmla="*/ 751552 h 1689263"/>
              <a:gd name="connsiteX7" fmla="*/ 345478 w 388358"/>
              <a:gd name="connsiteY7" fmla="*/ 468977 h 1689263"/>
              <a:gd name="connsiteX8" fmla="*/ 386753 w 388358"/>
              <a:gd name="connsiteY8" fmla="*/ 2252 h 168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358" h="1689263">
                <a:moveTo>
                  <a:pt x="386753" y="2252"/>
                </a:moveTo>
                <a:cubicBezTo>
                  <a:pt x="392045" y="37177"/>
                  <a:pt x="383049" y="545706"/>
                  <a:pt x="377228" y="678527"/>
                </a:cubicBezTo>
                <a:cubicBezTo>
                  <a:pt x="371407" y="811348"/>
                  <a:pt x="374053" y="745202"/>
                  <a:pt x="351828" y="799177"/>
                </a:cubicBezTo>
                <a:cubicBezTo>
                  <a:pt x="329603" y="853152"/>
                  <a:pt x="301028" y="859502"/>
                  <a:pt x="243878" y="1002377"/>
                </a:cubicBezTo>
                <a:cubicBezTo>
                  <a:pt x="186728" y="1145252"/>
                  <a:pt x="36445" y="1572819"/>
                  <a:pt x="8928" y="1656427"/>
                </a:cubicBezTo>
                <a:cubicBezTo>
                  <a:pt x="-18589" y="1740035"/>
                  <a:pt x="21099" y="1654839"/>
                  <a:pt x="78778" y="1504027"/>
                </a:cubicBezTo>
                <a:cubicBezTo>
                  <a:pt x="136457" y="1353215"/>
                  <a:pt x="310553" y="924060"/>
                  <a:pt x="355003" y="751552"/>
                </a:cubicBezTo>
                <a:cubicBezTo>
                  <a:pt x="399453" y="579044"/>
                  <a:pt x="340716" y="589627"/>
                  <a:pt x="345478" y="468977"/>
                </a:cubicBezTo>
                <a:cubicBezTo>
                  <a:pt x="350240" y="348327"/>
                  <a:pt x="381461" y="-32673"/>
                  <a:pt x="386753" y="225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: 図形 363">
            <a:extLst>
              <a:ext uri="{FF2B5EF4-FFF2-40B4-BE49-F238E27FC236}">
                <a16:creationId xmlns:a16="http://schemas.microsoft.com/office/drawing/2014/main" id="{0C77FC01-C8F1-4385-816B-3F2F351E965A}"/>
              </a:ext>
            </a:extLst>
          </p:cNvPr>
          <p:cNvSpPr/>
          <p:nvPr/>
        </p:nvSpPr>
        <p:spPr>
          <a:xfrm>
            <a:off x="6197128" y="9642189"/>
            <a:ext cx="197075" cy="507485"/>
          </a:xfrm>
          <a:custGeom>
            <a:avLst/>
            <a:gdLst>
              <a:gd name="connsiteX0" fmla="*/ 24285 w 197075"/>
              <a:gd name="connsiteY0" fmla="*/ 286 h 507485"/>
              <a:gd name="connsiteX1" fmla="*/ 21110 w 197075"/>
              <a:gd name="connsiteY1" fmla="*/ 286036 h 507485"/>
              <a:gd name="connsiteX2" fmla="*/ 21110 w 197075"/>
              <a:gd name="connsiteY2" fmla="*/ 311436 h 507485"/>
              <a:gd name="connsiteX3" fmla="*/ 48097 w 197075"/>
              <a:gd name="connsiteY3" fmla="*/ 370174 h 507485"/>
              <a:gd name="connsiteX4" fmla="*/ 190972 w 197075"/>
              <a:gd name="connsiteY4" fmla="*/ 500349 h 507485"/>
              <a:gd name="connsiteX5" fmla="*/ 154460 w 197075"/>
              <a:gd name="connsiteY5" fmla="*/ 474949 h 507485"/>
              <a:gd name="connsiteX6" fmla="*/ 6822 w 197075"/>
              <a:gd name="connsiteY6" fmla="*/ 344774 h 507485"/>
              <a:gd name="connsiteX7" fmla="*/ 24285 w 197075"/>
              <a:gd name="connsiteY7" fmla="*/ 286 h 5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75" h="507485">
                <a:moveTo>
                  <a:pt x="24285" y="286"/>
                </a:moveTo>
                <a:cubicBezTo>
                  <a:pt x="26666" y="-9504"/>
                  <a:pt x="21639" y="234178"/>
                  <a:pt x="21110" y="286036"/>
                </a:cubicBezTo>
                <a:cubicBezTo>
                  <a:pt x="20581" y="337894"/>
                  <a:pt x="16612" y="297413"/>
                  <a:pt x="21110" y="311436"/>
                </a:cubicBezTo>
                <a:cubicBezTo>
                  <a:pt x="25608" y="325459"/>
                  <a:pt x="19787" y="338689"/>
                  <a:pt x="48097" y="370174"/>
                </a:cubicBezTo>
                <a:cubicBezTo>
                  <a:pt x="76407" y="401660"/>
                  <a:pt x="173245" y="482887"/>
                  <a:pt x="190972" y="500349"/>
                </a:cubicBezTo>
                <a:cubicBezTo>
                  <a:pt x="208699" y="517811"/>
                  <a:pt x="185152" y="500878"/>
                  <a:pt x="154460" y="474949"/>
                </a:cubicBezTo>
                <a:cubicBezTo>
                  <a:pt x="123768" y="449020"/>
                  <a:pt x="28518" y="420445"/>
                  <a:pt x="6822" y="344774"/>
                </a:cubicBezTo>
                <a:cubicBezTo>
                  <a:pt x="-14874" y="269103"/>
                  <a:pt x="21904" y="10076"/>
                  <a:pt x="24285" y="28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: 図形 364">
            <a:extLst>
              <a:ext uri="{FF2B5EF4-FFF2-40B4-BE49-F238E27FC236}">
                <a16:creationId xmlns:a16="http://schemas.microsoft.com/office/drawing/2014/main" id="{FEEE4502-C337-4AB7-A6C3-86A718A9B6C6}"/>
              </a:ext>
            </a:extLst>
          </p:cNvPr>
          <p:cNvSpPr/>
          <p:nvPr/>
        </p:nvSpPr>
        <p:spPr>
          <a:xfrm>
            <a:off x="6362224" y="10134346"/>
            <a:ext cx="432868" cy="182283"/>
          </a:xfrm>
          <a:custGeom>
            <a:avLst/>
            <a:gdLst>
              <a:gd name="connsiteX0" fmla="*/ 476 w 432868"/>
              <a:gd name="connsiteY0" fmla="*/ 1842 h 182283"/>
              <a:gd name="connsiteX1" fmla="*/ 178276 w 432868"/>
              <a:gd name="connsiteY1" fmla="*/ 28829 h 182283"/>
              <a:gd name="connsiteX2" fmla="*/ 262414 w 432868"/>
              <a:gd name="connsiteY2" fmla="*/ 78042 h 182283"/>
              <a:gd name="connsiteX3" fmla="*/ 427514 w 432868"/>
              <a:gd name="connsiteY3" fmla="*/ 179642 h 182283"/>
              <a:gd name="connsiteX4" fmla="*/ 378301 w 432868"/>
              <a:gd name="connsiteY4" fmla="*/ 146304 h 182283"/>
              <a:gd name="connsiteX5" fmla="*/ 237014 w 432868"/>
              <a:gd name="connsiteY5" fmla="*/ 79629 h 182283"/>
              <a:gd name="connsiteX6" fmla="*/ 476 w 432868"/>
              <a:gd name="connsiteY6" fmla="*/ 1842 h 18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868" h="182283">
                <a:moveTo>
                  <a:pt x="476" y="1842"/>
                </a:moveTo>
                <a:cubicBezTo>
                  <a:pt x="-9314" y="-6625"/>
                  <a:pt x="134620" y="16129"/>
                  <a:pt x="178276" y="28829"/>
                </a:cubicBezTo>
                <a:cubicBezTo>
                  <a:pt x="221932" y="41529"/>
                  <a:pt x="262414" y="78042"/>
                  <a:pt x="262414" y="78042"/>
                </a:cubicBezTo>
                <a:cubicBezTo>
                  <a:pt x="303954" y="103177"/>
                  <a:pt x="408199" y="168265"/>
                  <a:pt x="427514" y="179642"/>
                </a:cubicBezTo>
                <a:cubicBezTo>
                  <a:pt x="446829" y="191019"/>
                  <a:pt x="410051" y="162973"/>
                  <a:pt x="378301" y="146304"/>
                </a:cubicBezTo>
                <a:cubicBezTo>
                  <a:pt x="346551" y="129635"/>
                  <a:pt x="296281" y="102912"/>
                  <a:pt x="237014" y="79629"/>
                </a:cubicBezTo>
                <a:cubicBezTo>
                  <a:pt x="177747" y="56346"/>
                  <a:pt x="10266" y="10309"/>
                  <a:pt x="476" y="184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: 図形 365">
            <a:extLst>
              <a:ext uri="{FF2B5EF4-FFF2-40B4-BE49-F238E27FC236}">
                <a16:creationId xmlns:a16="http://schemas.microsoft.com/office/drawing/2014/main" id="{37C58872-92F5-473C-BA35-1AA85C5C9D81}"/>
              </a:ext>
            </a:extLst>
          </p:cNvPr>
          <p:cNvSpPr/>
          <p:nvPr/>
        </p:nvSpPr>
        <p:spPr>
          <a:xfrm>
            <a:off x="6438577" y="10320274"/>
            <a:ext cx="539973" cy="196747"/>
          </a:xfrm>
          <a:custGeom>
            <a:avLst/>
            <a:gdLst>
              <a:gd name="connsiteX0" fmla="*/ 381323 w 539973"/>
              <a:gd name="connsiteY0" fmla="*/ 64 h 196747"/>
              <a:gd name="connsiteX1" fmla="*/ 486098 w 539973"/>
              <a:gd name="connsiteY1" fmla="*/ 106426 h 196747"/>
              <a:gd name="connsiteX2" fmla="*/ 484511 w 539973"/>
              <a:gd name="connsiteY2" fmla="*/ 176276 h 196747"/>
              <a:gd name="connsiteX3" fmla="*/ 323 w 539973"/>
              <a:gd name="connsiteY3" fmla="*/ 85789 h 196747"/>
              <a:gd name="connsiteX4" fmla="*/ 411486 w 539973"/>
              <a:gd name="connsiteY4" fmla="*/ 190564 h 196747"/>
              <a:gd name="connsiteX5" fmla="*/ 530548 w 539973"/>
              <a:gd name="connsiteY5" fmla="*/ 177864 h 196747"/>
              <a:gd name="connsiteX6" fmla="*/ 517848 w 539973"/>
              <a:gd name="connsiteY6" fmla="*/ 122301 h 196747"/>
              <a:gd name="connsiteX7" fmla="*/ 381323 w 539973"/>
              <a:gd name="connsiteY7" fmla="*/ 64 h 19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973" h="196747">
                <a:moveTo>
                  <a:pt x="381323" y="64"/>
                </a:moveTo>
                <a:cubicBezTo>
                  <a:pt x="376031" y="-2582"/>
                  <a:pt x="468900" y="77057"/>
                  <a:pt x="486098" y="106426"/>
                </a:cubicBezTo>
                <a:cubicBezTo>
                  <a:pt x="503296" y="135795"/>
                  <a:pt x="565473" y="179715"/>
                  <a:pt x="484511" y="176276"/>
                </a:cubicBezTo>
                <a:cubicBezTo>
                  <a:pt x="403549" y="172837"/>
                  <a:pt x="12494" y="83408"/>
                  <a:pt x="323" y="85789"/>
                </a:cubicBezTo>
                <a:cubicBezTo>
                  <a:pt x="-11848" y="88170"/>
                  <a:pt x="323115" y="175218"/>
                  <a:pt x="411486" y="190564"/>
                </a:cubicBezTo>
                <a:cubicBezTo>
                  <a:pt x="499857" y="205910"/>
                  <a:pt x="512821" y="189241"/>
                  <a:pt x="530548" y="177864"/>
                </a:cubicBezTo>
                <a:cubicBezTo>
                  <a:pt x="548275" y="166487"/>
                  <a:pt x="539279" y="152199"/>
                  <a:pt x="517848" y="122301"/>
                </a:cubicBezTo>
                <a:cubicBezTo>
                  <a:pt x="496417" y="92403"/>
                  <a:pt x="386615" y="2710"/>
                  <a:pt x="381323" y="6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: 図形 366">
            <a:extLst>
              <a:ext uri="{FF2B5EF4-FFF2-40B4-BE49-F238E27FC236}">
                <a16:creationId xmlns:a16="http://schemas.microsoft.com/office/drawing/2014/main" id="{2F4F877A-48AD-4474-A10A-04962B88C74F}"/>
              </a:ext>
            </a:extLst>
          </p:cNvPr>
          <p:cNvSpPr/>
          <p:nvPr/>
        </p:nvSpPr>
        <p:spPr>
          <a:xfrm>
            <a:off x="6264275" y="10515600"/>
            <a:ext cx="581302" cy="63660"/>
          </a:xfrm>
          <a:custGeom>
            <a:avLst/>
            <a:gdLst>
              <a:gd name="connsiteX0" fmla="*/ 0 w 581302"/>
              <a:gd name="connsiteY0" fmla="*/ 0 h 63660"/>
              <a:gd name="connsiteX1" fmla="*/ 358775 w 581302"/>
              <a:gd name="connsiteY1" fmla="*/ 60325 h 63660"/>
              <a:gd name="connsiteX2" fmla="*/ 581025 w 581302"/>
              <a:gd name="connsiteY2" fmla="*/ 53975 h 63660"/>
              <a:gd name="connsiteX3" fmla="*/ 315913 w 581302"/>
              <a:gd name="connsiteY3" fmla="*/ 38100 h 63660"/>
              <a:gd name="connsiteX4" fmla="*/ 0 w 581302"/>
              <a:gd name="connsiteY4" fmla="*/ 0 h 6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302" h="63660">
                <a:moveTo>
                  <a:pt x="0" y="0"/>
                </a:moveTo>
                <a:cubicBezTo>
                  <a:pt x="7144" y="3704"/>
                  <a:pt x="261938" y="51329"/>
                  <a:pt x="358775" y="60325"/>
                </a:cubicBezTo>
                <a:cubicBezTo>
                  <a:pt x="455612" y="69321"/>
                  <a:pt x="588169" y="57679"/>
                  <a:pt x="581025" y="53975"/>
                </a:cubicBezTo>
                <a:cubicBezTo>
                  <a:pt x="573881" y="50271"/>
                  <a:pt x="417248" y="49477"/>
                  <a:pt x="315913" y="38100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: 図形 367">
            <a:extLst>
              <a:ext uri="{FF2B5EF4-FFF2-40B4-BE49-F238E27FC236}">
                <a16:creationId xmlns:a16="http://schemas.microsoft.com/office/drawing/2014/main" id="{A7229D2F-A7CB-4B28-9C2E-BC3F0FC6EE7A}"/>
              </a:ext>
            </a:extLst>
          </p:cNvPr>
          <p:cNvSpPr/>
          <p:nvPr/>
        </p:nvSpPr>
        <p:spPr>
          <a:xfrm>
            <a:off x="6100289" y="10350400"/>
            <a:ext cx="551504" cy="115209"/>
          </a:xfrm>
          <a:custGeom>
            <a:avLst/>
            <a:gdLst>
              <a:gd name="connsiteX0" fmla="*/ 2061 w 551504"/>
              <a:gd name="connsiteY0" fmla="*/ 100 h 115209"/>
              <a:gd name="connsiteX1" fmla="*/ 321149 w 551504"/>
              <a:gd name="connsiteY1" fmla="*/ 93763 h 115209"/>
              <a:gd name="connsiteX2" fmla="*/ 549749 w 551504"/>
              <a:gd name="connsiteY2" fmla="*/ 114400 h 115209"/>
              <a:gd name="connsiteX3" fmla="*/ 200499 w 551504"/>
              <a:gd name="connsiteY3" fmla="*/ 76300 h 115209"/>
              <a:gd name="connsiteX4" fmla="*/ 2061 w 551504"/>
              <a:gd name="connsiteY4" fmla="*/ 100 h 11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504" h="115209">
                <a:moveTo>
                  <a:pt x="2061" y="100"/>
                </a:moveTo>
                <a:cubicBezTo>
                  <a:pt x="22169" y="3010"/>
                  <a:pt x="229868" y="74713"/>
                  <a:pt x="321149" y="93763"/>
                </a:cubicBezTo>
                <a:cubicBezTo>
                  <a:pt x="412430" y="112813"/>
                  <a:pt x="569857" y="117310"/>
                  <a:pt x="549749" y="114400"/>
                </a:cubicBezTo>
                <a:cubicBezTo>
                  <a:pt x="529641" y="111490"/>
                  <a:pt x="287547" y="94292"/>
                  <a:pt x="200499" y="76300"/>
                </a:cubicBezTo>
                <a:cubicBezTo>
                  <a:pt x="113451" y="58308"/>
                  <a:pt x="-18047" y="-2810"/>
                  <a:pt x="2061" y="1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: 図形 368">
            <a:extLst>
              <a:ext uri="{FF2B5EF4-FFF2-40B4-BE49-F238E27FC236}">
                <a16:creationId xmlns:a16="http://schemas.microsoft.com/office/drawing/2014/main" id="{C812F7FF-869E-4C24-A31A-61424E1C579C}"/>
              </a:ext>
            </a:extLst>
          </p:cNvPr>
          <p:cNvSpPr/>
          <p:nvPr/>
        </p:nvSpPr>
        <p:spPr>
          <a:xfrm>
            <a:off x="5830914" y="10141564"/>
            <a:ext cx="499803" cy="328495"/>
          </a:xfrm>
          <a:custGeom>
            <a:avLst/>
            <a:gdLst>
              <a:gd name="connsiteX0" fmla="*/ 1561 w 499803"/>
              <a:gd name="connsiteY0" fmla="*/ 974 h 328495"/>
              <a:gd name="connsiteX1" fmla="*/ 238099 w 499803"/>
              <a:gd name="connsiteY1" fmla="*/ 240686 h 328495"/>
              <a:gd name="connsiteX2" fmla="*/ 498449 w 499803"/>
              <a:gd name="connsiteY2" fmla="*/ 327999 h 328495"/>
              <a:gd name="connsiteX3" fmla="*/ 331761 w 499803"/>
              <a:gd name="connsiteY3" fmla="*/ 270849 h 328495"/>
              <a:gd name="connsiteX4" fmla="*/ 144436 w 499803"/>
              <a:gd name="connsiteY4" fmla="*/ 159724 h 328495"/>
              <a:gd name="connsiteX5" fmla="*/ 1561 w 499803"/>
              <a:gd name="connsiteY5" fmla="*/ 974 h 32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803" h="328495">
                <a:moveTo>
                  <a:pt x="1561" y="974"/>
                </a:moveTo>
                <a:cubicBezTo>
                  <a:pt x="17171" y="14468"/>
                  <a:pt x="155284" y="186182"/>
                  <a:pt x="238099" y="240686"/>
                </a:cubicBezTo>
                <a:cubicBezTo>
                  <a:pt x="320914" y="295190"/>
                  <a:pt x="482839" y="322972"/>
                  <a:pt x="498449" y="327999"/>
                </a:cubicBezTo>
                <a:cubicBezTo>
                  <a:pt x="514059" y="333026"/>
                  <a:pt x="390763" y="298895"/>
                  <a:pt x="331761" y="270849"/>
                </a:cubicBezTo>
                <a:cubicBezTo>
                  <a:pt x="272759" y="242803"/>
                  <a:pt x="197617" y="201528"/>
                  <a:pt x="144436" y="159724"/>
                </a:cubicBezTo>
                <a:cubicBezTo>
                  <a:pt x="91255" y="117920"/>
                  <a:pt x="-14049" y="-12520"/>
                  <a:pt x="1561" y="97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: 図形 369">
            <a:extLst>
              <a:ext uri="{FF2B5EF4-FFF2-40B4-BE49-F238E27FC236}">
                <a16:creationId xmlns:a16="http://schemas.microsoft.com/office/drawing/2014/main" id="{A186066A-8D6A-4054-B1B4-9154C2A3F591}"/>
              </a:ext>
            </a:extLst>
          </p:cNvPr>
          <p:cNvSpPr/>
          <p:nvPr/>
        </p:nvSpPr>
        <p:spPr>
          <a:xfrm>
            <a:off x="5897122" y="10168041"/>
            <a:ext cx="235436" cy="201582"/>
          </a:xfrm>
          <a:custGeom>
            <a:avLst/>
            <a:gdLst>
              <a:gd name="connsiteX0" fmla="*/ 6791 w 235436"/>
              <a:gd name="connsiteY0" fmla="*/ 3072 h 201582"/>
              <a:gd name="connsiteX1" fmla="*/ 230628 w 235436"/>
              <a:gd name="connsiteY1" fmla="*/ 195159 h 201582"/>
              <a:gd name="connsiteX2" fmla="*/ 152841 w 235436"/>
              <a:gd name="connsiteY2" fmla="*/ 149122 h 201582"/>
              <a:gd name="connsiteX3" fmla="*/ 65528 w 235436"/>
              <a:gd name="connsiteY3" fmla="*/ 80859 h 201582"/>
              <a:gd name="connsiteX4" fmla="*/ 6791 w 235436"/>
              <a:gd name="connsiteY4" fmla="*/ 3072 h 20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436" h="201582">
                <a:moveTo>
                  <a:pt x="6791" y="3072"/>
                </a:moveTo>
                <a:cubicBezTo>
                  <a:pt x="34308" y="22122"/>
                  <a:pt x="206286" y="170817"/>
                  <a:pt x="230628" y="195159"/>
                </a:cubicBezTo>
                <a:cubicBezTo>
                  <a:pt x="254970" y="219501"/>
                  <a:pt x="180358" y="168172"/>
                  <a:pt x="152841" y="149122"/>
                </a:cubicBezTo>
                <a:cubicBezTo>
                  <a:pt x="125324" y="130072"/>
                  <a:pt x="88282" y="102819"/>
                  <a:pt x="65528" y="80859"/>
                </a:cubicBezTo>
                <a:cubicBezTo>
                  <a:pt x="42774" y="58899"/>
                  <a:pt x="-20726" y="-15978"/>
                  <a:pt x="6791" y="30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9B6B8D0F-1936-41C2-9D26-63E331F7897D}"/>
              </a:ext>
            </a:extLst>
          </p:cNvPr>
          <p:cNvSpPr/>
          <p:nvPr/>
        </p:nvSpPr>
        <p:spPr>
          <a:xfrm>
            <a:off x="6214543" y="10652723"/>
            <a:ext cx="721524" cy="127318"/>
          </a:xfrm>
          <a:custGeom>
            <a:avLst/>
            <a:gdLst>
              <a:gd name="connsiteX0" fmla="*/ 520 w 721524"/>
              <a:gd name="connsiteY0" fmla="*/ 115290 h 127318"/>
              <a:gd name="connsiteX1" fmla="*/ 108470 w 721524"/>
              <a:gd name="connsiteY1" fmla="*/ 48615 h 127318"/>
              <a:gd name="connsiteX2" fmla="*/ 141807 w 721524"/>
              <a:gd name="connsiteY2" fmla="*/ 116877 h 127318"/>
              <a:gd name="connsiteX3" fmla="*/ 348182 w 721524"/>
              <a:gd name="connsiteY3" fmla="*/ 123227 h 127318"/>
              <a:gd name="connsiteX4" fmla="*/ 575195 w 721524"/>
              <a:gd name="connsiteY4" fmla="*/ 78777 h 127318"/>
              <a:gd name="connsiteX5" fmla="*/ 721245 w 721524"/>
              <a:gd name="connsiteY5" fmla="*/ 990 h 127318"/>
              <a:gd name="connsiteX6" fmla="*/ 614882 w 721524"/>
              <a:gd name="connsiteY6" fmla="*/ 32740 h 127318"/>
              <a:gd name="connsiteX7" fmla="*/ 351357 w 721524"/>
              <a:gd name="connsiteY7" fmla="*/ 99415 h 127318"/>
              <a:gd name="connsiteX8" fmla="*/ 149745 w 721524"/>
              <a:gd name="connsiteY8" fmla="*/ 85127 h 127318"/>
              <a:gd name="connsiteX9" fmla="*/ 70370 w 721524"/>
              <a:gd name="connsiteY9" fmla="*/ 32740 h 127318"/>
              <a:gd name="connsiteX10" fmla="*/ 520 w 721524"/>
              <a:gd name="connsiteY10" fmla="*/ 115290 h 12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1524" h="127318">
                <a:moveTo>
                  <a:pt x="520" y="115290"/>
                </a:moveTo>
                <a:cubicBezTo>
                  <a:pt x="6870" y="117936"/>
                  <a:pt x="84922" y="48351"/>
                  <a:pt x="108470" y="48615"/>
                </a:cubicBezTo>
                <a:cubicBezTo>
                  <a:pt x="132018" y="48879"/>
                  <a:pt x="101855" y="104442"/>
                  <a:pt x="141807" y="116877"/>
                </a:cubicBezTo>
                <a:cubicBezTo>
                  <a:pt x="181759" y="129312"/>
                  <a:pt x="275951" y="129577"/>
                  <a:pt x="348182" y="123227"/>
                </a:cubicBezTo>
                <a:cubicBezTo>
                  <a:pt x="420413" y="116877"/>
                  <a:pt x="513018" y="99150"/>
                  <a:pt x="575195" y="78777"/>
                </a:cubicBezTo>
                <a:cubicBezTo>
                  <a:pt x="637372" y="58404"/>
                  <a:pt x="714631" y="8663"/>
                  <a:pt x="721245" y="990"/>
                </a:cubicBezTo>
                <a:cubicBezTo>
                  <a:pt x="727860" y="-6683"/>
                  <a:pt x="614882" y="32740"/>
                  <a:pt x="614882" y="32740"/>
                </a:cubicBezTo>
                <a:cubicBezTo>
                  <a:pt x="553234" y="49144"/>
                  <a:pt x="428880" y="90684"/>
                  <a:pt x="351357" y="99415"/>
                </a:cubicBezTo>
                <a:cubicBezTo>
                  <a:pt x="273834" y="108146"/>
                  <a:pt x="196576" y="96239"/>
                  <a:pt x="149745" y="85127"/>
                </a:cubicBezTo>
                <a:cubicBezTo>
                  <a:pt x="102914" y="74014"/>
                  <a:pt x="93124" y="30359"/>
                  <a:pt x="70370" y="32740"/>
                </a:cubicBezTo>
                <a:cubicBezTo>
                  <a:pt x="47616" y="35121"/>
                  <a:pt x="-5830" y="112644"/>
                  <a:pt x="520" y="11529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69978171-E066-42B0-ADFE-FFEB03D3E0D3}"/>
              </a:ext>
            </a:extLst>
          </p:cNvPr>
          <p:cNvSpPr/>
          <p:nvPr/>
        </p:nvSpPr>
        <p:spPr>
          <a:xfrm>
            <a:off x="6916709" y="10496540"/>
            <a:ext cx="41742" cy="182591"/>
          </a:xfrm>
          <a:custGeom>
            <a:avLst/>
            <a:gdLst>
              <a:gd name="connsiteX0" fmla="*/ 41304 w 41742"/>
              <a:gd name="connsiteY0" fmla="*/ 10 h 182591"/>
              <a:gd name="connsiteX1" fmla="*/ 22254 w 41742"/>
              <a:gd name="connsiteY1" fmla="*/ 107960 h 182591"/>
              <a:gd name="connsiteX2" fmla="*/ 30191 w 41742"/>
              <a:gd name="connsiteY2" fmla="*/ 182573 h 182591"/>
              <a:gd name="connsiteX3" fmla="*/ 29 w 41742"/>
              <a:gd name="connsiteY3" fmla="*/ 101610 h 182591"/>
              <a:gd name="connsiteX4" fmla="*/ 41304 w 41742"/>
              <a:gd name="connsiteY4" fmla="*/ 10 h 18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42" h="182591">
                <a:moveTo>
                  <a:pt x="41304" y="10"/>
                </a:moveTo>
                <a:cubicBezTo>
                  <a:pt x="45008" y="1068"/>
                  <a:pt x="24106" y="77533"/>
                  <a:pt x="22254" y="107960"/>
                </a:cubicBezTo>
                <a:cubicBezTo>
                  <a:pt x="20402" y="138387"/>
                  <a:pt x="33895" y="183631"/>
                  <a:pt x="30191" y="182573"/>
                </a:cubicBezTo>
                <a:cubicBezTo>
                  <a:pt x="26487" y="181515"/>
                  <a:pt x="-1029" y="128597"/>
                  <a:pt x="29" y="101610"/>
                </a:cubicBezTo>
                <a:cubicBezTo>
                  <a:pt x="1087" y="74623"/>
                  <a:pt x="37600" y="-1048"/>
                  <a:pt x="41304" y="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: 図形 372">
            <a:extLst>
              <a:ext uri="{FF2B5EF4-FFF2-40B4-BE49-F238E27FC236}">
                <a16:creationId xmlns:a16="http://schemas.microsoft.com/office/drawing/2014/main" id="{4B08D57F-8A77-48C4-A442-5870937E0AF4}"/>
              </a:ext>
            </a:extLst>
          </p:cNvPr>
          <p:cNvSpPr/>
          <p:nvPr/>
        </p:nvSpPr>
        <p:spPr>
          <a:xfrm>
            <a:off x="5830384" y="10334470"/>
            <a:ext cx="630388" cy="277290"/>
          </a:xfrm>
          <a:custGeom>
            <a:avLst/>
            <a:gdLst>
              <a:gd name="connsiteX0" fmla="*/ 2091 w 630388"/>
              <a:gd name="connsiteY0" fmla="*/ 155 h 277290"/>
              <a:gd name="connsiteX1" fmla="*/ 325941 w 630388"/>
              <a:gd name="connsiteY1" fmla="*/ 216055 h 277290"/>
              <a:gd name="connsiteX2" fmla="*/ 629154 w 630388"/>
              <a:gd name="connsiteY2" fmla="*/ 276380 h 277290"/>
              <a:gd name="connsiteX3" fmla="*/ 208466 w 630388"/>
              <a:gd name="connsiteY3" fmla="*/ 182718 h 277290"/>
              <a:gd name="connsiteX4" fmla="*/ 2091 w 630388"/>
              <a:gd name="connsiteY4" fmla="*/ 155 h 2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388" h="277290">
                <a:moveTo>
                  <a:pt x="2091" y="155"/>
                </a:moveTo>
                <a:cubicBezTo>
                  <a:pt x="21670" y="5711"/>
                  <a:pt x="221431" y="170018"/>
                  <a:pt x="325941" y="216055"/>
                </a:cubicBezTo>
                <a:cubicBezTo>
                  <a:pt x="430451" y="262092"/>
                  <a:pt x="648733" y="281936"/>
                  <a:pt x="629154" y="276380"/>
                </a:cubicBezTo>
                <a:cubicBezTo>
                  <a:pt x="609575" y="270824"/>
                  <a:pt x="312712" y="225580"/>
                  <a:pt x="208466" y="182718"/>
                </a:cubicBezTo>
                <a:cubicBezTo>
                  <a:pt x="104220" y="139856"/>
                  <a:pt x="-17488" y="-5401"/>
                  <a:pt x="2091" y="1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: 図形 373">
            <a:extLst>
              <a:ext uri="{FF2B5EF4-FFF2-40B4-BE49-F238E27FC236}">
                <a16:creationId xmlns:a16="http://schemas.microsoft.com/office/drawing/2014/main" id="{345E5CB2-5289-4C30-A5B7-1C42196159DF}"/>
              </a:ext>
            </a:extLst>
          </p:cNvPr>
          <p:cNvSpPr/>
          <p:nvPr/>
        </p:nvSpPr>
        <p:spPr>
          <a:xfrm>
            <a:off x="5789490" y="10248648"/>
            <a:ext cx="578209" cy="280564"/>
          </a:xfrm>
          <a:custGeom>
            <a:avLst/>
            <a:gdLst>
              <a:gd name="connsiteX0" fmla="*/ 123 w 578209"/>
              <a:gd name="connsiteY0" fmla="*/ 252 h 280564"/>
              <a:gd name="connsiteX1" fmla="*/ 365248 w 578209"/>
              <a:gd name="connsiteY1" fmla="*/ 239965 h 280564"/>
              <a:gd name="connsiteX2" fmla="*/ 577973 w 578209"/>
              <a:gd name="connsiteY2" fmla="*/ 276477 h 280564"/>
              <a:gd name="connsiteX3" fmla="*/ 327148 w 578209"/>
              <a:gd name="connsiteY3" fmla="*/ 195515 h 280564"/>
              <a:gd name="connsiteX4" fmla="*/ 123 w 578209"/>
              <a:gd name="connsiteY4" fmla="*/ 252 h 28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209" h="280564">
                <a:moveTo>
                  <a:pt x="123" y="252"/>
                </a:moveTo>
                <a:cubicBezTo>
                  <a:pt x="6473" y="7660"/>
                  <a:pt x="268940" y="193928"/>
                  <a:pt x="365248" y="239965"/>
                </a:cubicBezTo>
                <a:cubicBezTo>
                  <a:pt x="461556" y="286002"/>
                  <a:pt x="584323" y="283885"/>
                  <a:pt x="577973" y="276477"/>
                </a:cubicBezTo>
                <a:cubicBezTo>
                  <a:pt x="571623" y="269069"/>
                  <a:pt x="419488" y="240759"/>
                  <a:pt x="327148" y="195515"/>
                </a:cubicBezTo>
                <a:cubicBezTo>
                  <a:pt x="234808" y="150271"/>
                  <a:pt x="-6227" y="-7156"/>
                  <a:pt x="123" y="25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: 図形 374">
            <a:extLst>
              <a:ext uri="{FF2B5EF4-FFF2-40B4-BE49-F238E27FC236}">
                <a16:creationId xmlns:a16="http://schemas.microsoft.com/office/drawing/2014/main" id="{4F27C387-991F-4BA3-8F24-1D32B95B99C9}"/>
              </a:ext>
            </a:extLst>
          </p:cNvPr>
          <p:cNvSpPr/>
          <p:nvPr/>
        </p:nvSpPr>
        <p:spPr>
          <a:xfrm>
            <a:off x="5601713" y="10178166"/>
            <a:ext cx="536302" cy="416963"/>
          </a:xfrm>
          <a:custGeom>
            <a:avLst/>
            <a:gdLst>
              <a:gd name="connsiteX0" fmla="*/ 575 w 536302"/>
              <a:gd name="connsiteY0" fmla="*/ 884 h 416963"/>
              <a:gd name="connsiteX1" fmla="*/ 240287 w 536302"/>
              <a:gd name="connsiteY1" fmla="*/ 261234 h 416963"/>
              <a:gd name="connsiteX2" fmla="*/ 533975 w 536302"/>
              <a:gd name="connsiteY2" fmla="*/ 415222 h 416963"/>
              <a:gd name="connsiteX3" fmla="*/ 367287 w 536302"/>
              <a:gd name="connsiteY3" fmla="*/ 334259 h 416963"/>
              <a:gd name="connsiteX4" fmla="*/ 178375 w 536302"/>
              <a:gd name="connsiteY4" fmla="*/ 181859 h 416963"/>
              <a:gd name="connsiteX5" fmla="*/ 575 w 536302"/>
              <a:gd name="connsiteY5" fmla="*/ 884 h 41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302" h="416963">
                <a:moveTo>
                  <a:pt x="575" y="884"/>
                </a:moveTo>
                <a:cubicBezTo>
                  <a:pt x="10894" y="14113"/>
                  <a:pt x="151387" y="192178"/>
                  <a:pt x="240287" y="261234"/>
                </a:cubicBezTo>
                <a:cubicBezTo>
                  <a:pt x="329187" y="330290"/>
                  <a:pt x="512808" y="403051"/>
                  <a:pt x="533975" y="415222"/>
                </a:cubicBezTo>
                <a:cubicBezTo>
                  <a:pt x="555142" y="427393"/>
                  <a:pt x="426554" y="373153"/>
                  <a:pt x="367287" y="334259"/>
                </a:cubicBezTo>
                <a:cubicBezTo>
                  <a:pt x="308020" y="295365"/>
                  <a:pt x="235260" y="237421"/>
                  <a:pt x="178375" y="181859"/>
                </a:cubicBezTo>
                <a:cubicBezTo>
                  <a:pt x="121490" y="126297"/>
                  <a:pt x="-9744" y="-12345"/>
                  <a:pt x="575" y="88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: 図形 375">
            <a:extLst>
              <a:ext uri="{FF2B5EF4-FFF2-40B4-BE49-F238E27FC236}">
                <a16:creationId xmlns:a16="http://schemas.microsoft.com/office/drawing/2014/main" id="{D0D3CE40-EC81-4D85-B1B8-2BE39771DB0C}"/>
              </a:ext>
            </a:extLst>
          </p:cNvPr>
          <p:cNvSpPr/>
          <p:nvPr/>
        </p:nvSpPr>
        <p:spPr>
          <a:xfrm>
            <a:off x="5881673" y="10542558"/>
            <a:ext cx="344542" cy="215976"/>
          </a:xfrm>
          <a:custGeom>
            <a:avLst/>
            <a:gdLst>
              <a:gd name="connsiteX0" fmla="*/ 15 w 344542"/>
              <a:gd name="connsiteY0" fmla="*/ 85755 h 215976"/>
              <a:gd name="connsiteX1" fmla="*/ 60340 w 344542"/>
              <a:gd name="connsiteY1" fmla="*/ 31780 h 215976"/>
              <a:gd name="connsiteX2" fmla="*/ 55577 w 344542"/>
              <a:gd name="connsiteY2" fmla="*/ 115917 h 215976"/>
              <a:gd name="connsiteX3" fmla="*/ 127015 w 344542"/>
              <a:gd name="connsiteY3" fmla="*/ 125442 h 215976"/>
              <a:gd name="connsiteX4" fmla="*/ 177815 w 344542"/>
              <a:gd name="connsiteY4" fmla="*/ 136555 h 215976"/>
              <a:gd name="connsiteX5" fmla="*/ 239727 w 344542"/>
              <a:gd name="connsiteY5" fmla="*/ 115917 h 215976"/>
              <a:gd name="connsiteX6" fmla="*/ 252427 w 344542"/>
              <a:gd name="connsiteY6" fmla="*/ 179417 h 215976"/>
              <a:gd name="connsiteX7" fmla="*/ 295290 w 344542"/>
              <a:gd name="connsiteY7" fmla="*/ 141317 h 215976"/>
              <a:gd name="connsiteX8" fmla="*/ 344502 w 344542"/>
              <a:gd name="connsiteY8" fmla="*/ 215930 h 215976"/>
              <a:gd name="connsiteX9" fmla="*/ 303227 w 344542"/>
              <a:gd name="connsiteY9" fmla="*/ 128617 h 215976"/>
              <a:gd name="connsiteX10" fmla="*/ 279415 w 344542"/>
              <a:gd name="connsiteY10" fmla="*/ 155605 h 215976"/>
              <a:gd name="connsiteX11" fmla="*/ 238140 w 344542"/>
              <a:gd name="connsiteY11" fmla="*/ 98455 h 215976"/>
              <a:gd name="connsiteX12" fmla="*/ 131777 w 344542"/>
              <a:gd name="connsiteY12" fmla="*/ 111155 h 215976"/>
              <a:gd name="connsiteX13" fmla="*/ 69865 w 344542"/>
              <a:gd name="connsiteY13" fmla="*/ 87342 h 215976"/>
              <a:gd name="connsiteX14" fmla="*/ 66690 w 344542"/>
              <a:gd name="connsiteY14" fmla="*/ 30 h 215976"/>
              <a:gd name="connsiteX15" fmla="*/ 15 w 344542"/>
              <a:gd name="connsiteY15" fmla="*/ 85755 h 21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542" h="215976">
                <a:moveTo>
                  <a:pt x="15" y="85755"/>
                </a:moveTo>
                <a:cubicBezTo>
                  <a:pt x="-1043" y="91046"/>
                  <a:pt x="51080" y="26753"/>
                  <a:pt x="60340" y="31780"/>
                </a:cubicBezTo>
                <a:cubicBezTo>
                  <a:pt x="69600" y="36807"/>
                  <a:pt x="44464" y="100307"/>
                  <a:pt x="55577" y="115917"/>
                </a:cubicBezTo>
                <a:cubicBezTo>
                  <a:pt x="66690" y="131527"/>
                  <a:pt x="106642" y="122002"/>
                  <a:pt x="127015" y="125442"/>
                </a:cubicBezTo>
                <a:cubicBezTo>
                  <a:pt x="147388" y="128882"/>
                  <a:pt x="159030" y="138142"/>
                  <a:pt x="177815" y="136555"/>
                </a:cubicBezTo>
                <a:cubicBezTo>
                  <a:pt x="196600" y="134968"/>
                  <a:pt x="227292" y="108773"/>
                  <a:pt x="239727" y="115917"/>
                </a:cubicBezTo>
                <a:cubicBezTo>
                  <a:pt x="252162" y="123061"/>
                  <a:pt x="243167" y="175184"/>
                  <a:pt x="252427" y="179417"/>
                </a:cubicBezTo>
                <a:cubicBezTo>
                  <a:pt x="261687" y="183650"/>
                  <a:pt x="279944" y="135232"/>
                  <a:pt x="295290" y="141317"/>
                </a:cubicBezTo>
                <a:cubicBezTo>
                  <a:pt x="310636" y="147402"/>
                  <a:pt x="343179" y="218047"/>
                  <a:pt x="344502" y="215930"/>
                </a:cubicBezTo>
                <a:cubicBezTo>
                  <a:pt x="345825" y="213813"/>
                  <a:pt x="314075" y="138671"/>
                  <a:pt x="303227" y="128617"/>
                </a:cubicBezTo>
                <a:cubicBezTo>
                  <a:pt x="292379" y="118563"/>
                  <a:pt x="290263" y="160632"/>
                  <a:pt x="279415" y="155605"/>
                </a:cubicBezTo>
                <a:cubicBezTo>
                  <a:pt x="268567" y="150578"/>
                  <a:pt x="262746" y="105863"/>
                  <a:pt x="238140" y="98455"/>
                </a:cubicBezTo>
                <a:cubicBezTo>
                  <a:pt x="213534" y="91047"/>
                  <a:pt x="159823" y="113007"/>
                  <a:pt x="131777" y="111155"/>
                </a:cubicBezTo>
                <a:cubicBezTo>
                  <a:pt x="103731" y="109303"/>
                  <a:pt x="80713" y="105863"/>
                  <a:pt x="69865" y="87342"/>
                </a:cubicBezTo>
                <a:cubicBezTo>
                  <a:pt x="59017" y="68821"/>
                  <a:pt x="75421" y="1882"/>
                  <a:pt x="66690" y="30"/>
                </a:cubicBezTo>
                <a:cubicBezTo>
                  <a:pt x="57959" y="-1822"/>
                  <a:pt x="1073" y="80464"/>
                  <a:pt x="15" y="857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: 図形 376">
            <a:extLst>
              <a:ext uri="{FF2B5EF4-FFF2-40B4-BE49-F238E27FC236}">
                <a16:creationId xmlns:a16="http://schemas.microsoft.com/office/drawing/2014/main" id="{84CBBAE4-9986-44EB-83F1-4541237DC3D6}"/>
              </a:ext>
            </a:extLst>
          </p:cNvPr>
          <p:cNvSpPr/>
          <p:nvPr/>
        </p:nvSpPr>
        <p:spPr>
          <a:xfrm>
            <a:off x="5570382" y="9950283"/>
            <a:ext cx="273285" cy="225639"/>
          </a:xfrm>
          <a:custGeom>
            <a:avLst/>
            <a:gdLst>
              <a:gd name="connsiteX0" fmla="*/ 156 w 273285"/>
              <a:gd name="connsiteY0" fmla="*/ 167 h 225639"/>
              <a:gd name="connsiteX1" fmla="*/ 241456 w 273285"/>
              <a:gd name="connsiteY1" fmla="*/ 163680 h 225639"/>
              <a:gd name="connsiteX2" fmla="*/ 270031 w 273285"/>
              <a:gd name="connsiteY2" fmla="*/ 225592 h 225639"/>
              <a:gd name="connsiteX3" fmla="*/ 236693 w 273285"/>
              <a:gd name="connsiteY3" fmla="*/ 173205 h 225639"/>
              <a:gd name="connsiteX4" fmla="*/ 204943 w 273285"/>
              <a:gd name="connsiteY4" fmla="*/ 133517 h 225639"/>
              <a:gd name="connsiteX5" fmla="*/ 156 w 273285"/>
              <a:gd name="connsiteY5" fmla="*/ 167 h 22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285" h="225639">
                <a:moveTo>
                  <a:pt x="156" y="167"/>
                </a:moveTo>
                <a:cubicBezTo>
                  <a:pt x="6241" y="5194"/>
                  <a:pt x="196477" y="126109"/>
                  <a:pt x="241456" y="163680"/>
                </a:cubicBezTo>
                <a:cubicBezTo>
                  <a:pt x="286435" y="201251"/>
                  <a:pt x="270825" y="224005"/>
                  <a:pt x="270031" y="225592"/>
                </a:cubicBezTo>
                <a:cubicBezTo>
                  <a:pt x="269237" y="227179"/>
                  <a:pt x="247541" y="188551"/>
                  <a:pt x="236693" y="173205"/>
                </a:cubicBezTo>
                <a:cubicBezTo>
                  <a:pt x="225845" y="157859"/>
                  <a:pt x="242778" y="162092"/>
                  <a:pt x="204943" y="133517"/>
                </a:cubicBezTo>
                <a:cubicBezTo>
                  <a:pt x="167108" y="104942"/>
                  <a:pt x="-5929" y="-4860"/>
                  <a:pt x="156" y="16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: 図形 377">
            <a:extLst>
              <a:ext uri="{FF2B5EF4-FFF2-40B4-BE49-F238E27FC236}">
                <a16:creationId xmlns:a16="http://schemas.microsoft.com/office/drawing/2014/main" id="{9F3E1308-77B6-454B-9F91-9B86A46C98E7}"/>
              </a:ext>
            </a:extLst>
          </p:cNvPr>
          <p:cNvSpPr/>
          <p:nvPr/>
        </p:nvSpPr>
        <p:spPr>
          <a:xfrm>
            <a:off x="5557838" y="9899650"/>
            <a:ext cx="344032" cy="287340"/>
          </a:xfrm>
          <a:custGeom>
            <a:avLst/>
            <a:gdLst>
              <a:gd name="connsiteX0" fmla="*/ 0 w 344032"/>
              <a:gd name="connsiteY0" fmla="*/ 0 h 287340"/>
              <a:gd name="connsiteX1" fmla="*/ 293687 w 344032"/>
              <a:gd name="connsiteY1" fmla="*/ 222250 h 287340"/>
              <a:gd name="connsiteX2" fmla="*/ 342900 w 344032"/>
              <a:gd name="connsiteY2" fmla="*/ 287338 h 287340"/>
              <a:gd name="connsiteX3" fmla="*/ 282575 w 344032"/>
              <a:gd name="connsiteY3" fmla="*/ 223838 h 287340"/>
              <a:gd name="connsiteX4" fmla="*/ 0 w 344032"/>
              <a:gd name="connsiteY4" fmla="*/ 0 h 28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032" h="287340">
                <a:moveTo>
                  <a:pt x="0" y="0"/>
                </a:moveTo>
                <a:cubicBezTo>
                  <a:pt x="1852" y="-265"/>
                  <a:pt x="236537" y="174360"/>
                  <a:pt x="293687" y="222250"/>
                </a:cubicBezTo>
                <a:cubicBezTo>
                  <a:pt x="350837" y="270140"/>
                  <a:pt x="344752" y="287073"/>
                  <a:pt x="342900" y="287338"/>
                </a:cubicBezTo>
                <a:cubicBezTo>
                  <a:pt x="341048" y="287603"/>
                  <a:pt x="338931" y="268817"/>
                  <a:pt x="282575" y="223838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: 図形 378">
            <a:extLst>
              <a:ext uri="{FF2B5EF4-FFF2-40B4-BE49-F238E27FC236}">
                <a16:creationId xmlns:a16="http://schemas.microsoft.com/office/drawing/2014/main" id="{751811B6-E463-4E37-ACBD-118AF7359AA3}"/>
              </a:ext>
            </a:extLst>
          </p:cNvPr>
          <p:cNvSpPr/>
          <p:nvPr/>
        </p:nvSpPr>
        <p:spPr>
          <a:xfrm>
            <a:off x="5222871" y="9315220"/>
            <a:ext cx="207487" cy="530487"/>
          </a:xfrm>
          <a:custGeom>
            <a:avLst/>
            <a:gdLst>
              <a:gd name="connsiteX0" fmla="*/ 127004 w 207487"/>
              <a:gd name="connsiteY0" fmla="*/ 3405 h 530487"/>
              <a:gd name="connsiteX1" fmla="*/ 41279 w 207487"/>
              <a:gd name="connsiteY1" fmla="*/ 163743 h 530487"/>
              <a:gd name="connsiteX2" fmla="*/ 9529 w 207487"/>
              <a:gd name="connsiteY2" fmla="*/ 265343 h 530487"/>
              <a:gd name="connsiteX3" fmla="*/ 25404 w 207487"/>
              <a:gd name="connsiteY3" fmla="*/ 332018 h 530487"/>
              <a:gd name="connsiteX4" fmla="*/ 203204 w 207487"/>
              <a:gd name="connsiteY4" fmla="*/ 524105 h 530487"/>
              <a:gd name="connsiteX5" fmla="*/ 139704 w 207487"/>
              <a:gd name="connsiteY5" fmla="*/ 470130 h 530487"/>
              <a:gd name="connsiteX6" fmla="*/ 4 w 207487"/>
              <a:gd name="connsiteY6" fmla="*/ 327255 h 530487"/>
              <a:gd name="connsiteX7" fmla="*/ 127004 w 207487"/>
              <a:gd name="connsiteY7" fmla="*/ 3405 h 53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487" h="530487">
                <a:moveTo>
                  <a:pt x="127004" y="3405"/>
                </a:moveTo>
                <a:cubicBezTo>
                  <a:pt x="133883" y="-23847"/>
                  <a:pt x="60858" y="120087"/>
                  <a:pt x="41279" y="163743"/>
                </a:cubicBezTo>
                <a:cubicBezTo>
                  <a:pt x="21700" y="207399"/>
                  <a:pt x="12175" y="237297"/>
                  <a:pt x="9529" y="265343"/>
                </a:cubicBezTo>
                <a:cubicBezTo>
                  <a:pt x="6883" y="293389"/>
                  <a:pt x="-6875" y="288891"/>
                  <a:pt x="25404" y="332018"/>
                </a:cubicBezTo>
                <a:cubicBezTo>
                  <a:pt x="57683" y="375145"/>
                  <a:pt x="184154" y="501086"/>
                  <a:pt x="203204" y="524105"/>
                </a:cubicBezTo>
                <a:cubicBezTo>
                  <a:pt x="222254" y="547124"/>
                  <a:pt x="173571" y="502938"/>
                  <a:pt x="139704" y="470130"/>
                </a:cubicBezTo>
                <a:cubicBezTo>
                  <a:pt x="105837" y="437322"/>
                  <a:pt x="-790" y="402397"/>
                  <a:pt x="4" y="327255"/>
                </a:cubicBezTo>
                <a:cubicBezTo>
                  <a:pt x="798" y="252113"/>
                  <a:pt x="120125" y="30657"/>
                  <a:pt x="127004" y="340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: 図形 379">
            <a:extLst>
              <a:ext uri="{FF2B5EF4-FFF2-40B4-BE49-F238E27FC236}">
                <a16:creationId xmlns:a16="http://schemas.microsoft.com/office/drawing/2014/main" id="{AA88FF63-12C7-4CE2-AB54-CE461C6497BA}"/>
              </a:ext>
            </a:extLst>
          </p:cNvPr>
          <p:cNvSpPr/>
          <p:nvPr/>
        </p:nvSpPr>
        <p:spPr>
          <a:xfrm>
            <a:off x="5110163" y="9632312"/>
            <a:ext cx="122699" cy="275345"/>
          </a:xfrm>
          <a:custGeom>
            <a:avLst/>
            <a:gdLst>
              <a:gd name="connsiteX0" fmla="*/ 122237 w 122699"/>
              <a:gd name="connsiteY0" fmla="*/ 638 h 275345"/>
              <a:gd name="connsiteX1" fmla="*/ 41275 w 122699"/>
              <a:gd name="connsiteY1" fmla="*/ 75251 h 275345"/>
              <a:gd name="connsiteX2" fmla="*/ 26987 w 122699"/>
              <a:gd name="connsiteY2" fmla="*/ 138751 h 275345"/>
              <a:gd name="connsiteX3" fmla="*/ 107950 w 122699"/>
              <a:gd name="connsiteY3" fmla="*/ 275276 h 275345"/>
              <a:gd name="connsiteX4" fmla="*/ 0 w 122699"/>
              <a:gd name="connsiteY4" fmla="*/ 119701 h 275345"/>
              <a:gd name="connsiteX5" fmla="*/ 122237 w 122699"/>
              <a:gd name="connsiteY5" fmla="*/ 638 h 27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99" h="275345">
                <a:moveTo>
                  <a:pt x="122237" y="638"/>
                </a:moveTo>
                <a:cubicBezTo>
                  <a:pt x="129116" y="-6770"/>
                  <a:pt x="57150" y="52232"/>
                  <a:pt x="41275" y="75251"/>
                </a:cubicBezTo>
                <a:cubicBezTo>
                  <a:pt x="25400" y="98270"/>
                  <a:pt x="15875" y="105414"/>
                  <a:pt x="26987" y="138751"/>
                </a:cubicBezTo>
                <a:cubicBezTo>
                  <a:pt x="38099" y="172088"/>
                  <a:pt x="112448" y="278451"/>
                  <a:pt x="107950" y="275276"/>
                </a:cubicBezTo>
                <a:cubicBezTo>
                  <a:pt x="103452" y="272101"/>
                  <a:pt x="-265" y="167591"/>
                  <a:pt x="0" y="119701"/>
                </a:cubicBezTo>
                <a:cubicBezTo>
                  <a:pt x="264" y="71811"/>
                  <a:pt x="115358" y="8046"/>
                  <a:pt x="122237" y="6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: 図形 380">
            <a:extLst>
              <a:ext uri="{FF2B5EF4-FFF2-40B4-BE49-F238E27FC236}">
                <a16:creationId xmlns:a16="http://schemas.microsoft.com/office/drawing/2014/main" id="{C5FFD351-2198-4E9B-97DA-AFE1B609073B}"/>
              </a:ext>
            </a:extLst>
          </p:cNvPr>
          <p:cNvSpPr/>
          <p:nvPr/>
        </p:nvSpPr>
        <p:spPr>
          <a:xfrm>
            <a:off x="5213662" y="9662705"/>
            <a:ext cx="358087" cy="334995"/>
          </a:xfrm>
          <a:custGeom>
            <a:avLst/>
            <a:gdLst>
              <a:gd name="connsiteX0" fmla="*/ 9213 w 358087"/>
              <a:gd name="connsiteY0" fmla="*/ 408 h 334995"/>
              <a:gd name="connsiteX1" fmla="*/ 33026 w 358087"/>
              <a:gd name="connsiteY1" fmla="*/ 79783 h 334995"/>
              <a:gd name="connsiteX2" fmla="*/ 352113 w 358087"/>
              <a:gd name="connsiteY2" fmla="*/ 329020 h 334995"/>
              <a:gd name="connsiteX3" fmla="*/ 225113 w 358087"/>
              <a:gd name="connsiteY3" fmla="*/ 244883 h 334995"/>
              <a:gd name="connsiteX4" fmla="*/ 25088 w 358087"/>
              <a:gd name="connsiteY4" fmla="*/ 105183 h 334995"/>
              <a:gd name="connsiteX5" fmla="*/ 9213 w 358087"/>
              <a:gd name="connsiteY5" fmla="*/ 408 h 33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087" h="334995">
                <a:moveTo>
                  <a:pt x="9213" y="408"/>
                </a:moveTo>
                <a:cubicBezTo>
                  <a:pt x="10536" y="-3825"/>
                  <a:pt x="-24124" y="25014"/>
                  <a:pt x="33026" y="79783"/>
                </a:cubicBezTo>
                <a:cubicBezTo>
                  <a:pt x="90176" y="134552"/>
                  <a:pt x="320098" y="301503"/>
                  <a:pt x="352113" y="329020"/>
                </a:cubicBezTo>
                <a:cubicBezTo>
                  <a:pt x="384128" y="356537"/>
                  <a:pt x="279617" y="282189"/>
                  <a:pt x="225113" y="244883"/>
                </a:cubicBezTo>
                <a:cubicBezTo>
                  <a:pt x="170609" y="207577"/>
                  <a:pt x="61865" y="143548"/>
                  <a:pt x="25088" y="105183"/>
                </a:cubicBezTo>
                <a:cubicBezTo>
                  <a:pt x="-11689" y="66818"/>
                  <a:pt x="7890" y="4641"/>
                  <a:pt x="9213" y="40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: 図形 381">
            <a:extLst>
              <a:ext uri="{FF2B5EF4-FFF2-40B4-BE49-F238E27FC236}">
                <a16:creationId xmlns:a16="http://schemas.microsoft.com/office/drawing/2014/main" id="{BC783C93-03CA-4B73-AC52-D374D0173B56}"/>
              </a:ext>
            </a:extLst>
          </p:cNvPr>
          <p:cNvSpPr/>
          <p:nvPr/>
        </p:nvSpPr>
        <p:spPr>
          <a:xfrm>
            <a:off x="5549878" y="10097631"/>
            <a:ext cx="287456" cy="259225"/>
          </a:xfrm>
          <a:custGeom>
            <a:avLst/>
            <a:gdLst>
              <a:gd name="connsiteX0" fmla="*/ 22 w 287456"/>
              <a:gd name="connsiteY0" fmla="*/ 457 h 259225"/>
              <a:gd name="connsiteX1" fmla="*/ 190522 w 287456"/>
              <a:gd name="connsiteY1" fmla="*/ 146507 h 259225"/>
              <a:gd name="connsiteX2" fmla="*/ 287360 w 287456"/>
              <a:gd name="connsiteY2" fmla="*/ 259219 h 259225"/>
              <a:gd name="connsiteX3" fmla="*/ 207985 w 287456"/>
              <a:gd name="connsiteY3" fmla="*/ 141744 h 259225"/>
              <a:gd name="connsiteX4" fmla="*/ 177822 w 287456"/>
              <a:gd name="connsiteY4" fmla="*/ 102057 h 259225"/>
              <a:gd name="connsiteX5" fmla="*/ 22 w 287456"/>
              <a:gd name="connsiteY5" fmla="*/ 457 h 25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456" h="259225">
                <a:moveTo>
                  <a:pt x="22" y="457"/>
                </a:moveTo>
                <a:cubicBezTo>
                  <a:pt x="2139" y="7865"/>
                  <a:pt x="142632" y="103380"/>
                  <a:pt x="190522" y="146507"/>
                </a:cubicBezTo>
                <a:cubicBezTo>
                  <a:pt x="238412" y="189634"/>
                  <a:pt x="284450" y="260013"/>
                  <a:pt x="287360" y="259219"/>
                </a:cubicBezTo>
                <a:cubicBezTo>
                  <a:pt x="290270" y="258425"/>
                  <a:pt x="226241" y="167938"/>
                  <a:pt x="207985" y="141744"/>
                </a:cubicBezTo>
                <a:cubicBezTo>
                  <a:pt x="189729" y="115550"/>
                  <a:pt x="211689" y="126399"/>
                  <a:pt x="177822" y="102057"/>
                </a:cubicBezTo>
                <a:cubicBezTo>
                  <a:pt x="143955" y="77715"/>
                  <a:pt x="-2095" y="-6951"/>
                  <a:pt x="22" y="45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: 図形 382">
            <a:extLst>
              <a:ext uri="{FF2B5EF4-FFF2-40B4-BE49-F238E27FC236}">
                <a16:creationId xmlns:a16="http://schemas.microsoft.com/office/drawing/2014/main" id="{FBFAFDDF-673A-40F6-88EC-929072E26F98}"/>
              </a:ext>
            </a:extLst>
          </p:cNvPr>
          <p:cNvSpPr/>
          <p:nvPr/>
        </p:nvSpPr>
        <p:spPr>
          <a:xfrm>
            <a:off x="5272915" y="9923077"/>
            <a:ext cx="289074" cy="215034"/>
          </a:xfrm>
          <a:custGeom>
            <a:avLst/>
            <a:gdLst>
              <a:gd name="connsiteX0" fmla="*/ 760 w 289074"/>
              <a:gd name="connsiteY0" fmla="*/ 386 h 215034"/>
              <a:gd name="connsiteX1" fmla="*/ 156335 w 289074"/>
              <a:gd name="connsiteY1" fmla="*/ 86111 h 215034"/>
              <a:gd name="connsiteX2" fmla="*/ 286510 w 289074"/>
              <a:gd name="connsiteY2" fmla="*/ 214698 h 215034"/>
              <a:gd name="connsiteX3" fmla="*/ 224598 w 289074"/>
              <a:gd name="connsiteY3" fmla="*/ 119448 h 215034"/>
              <a:gd name="connsiteX4" fmla="*/ 760 w 289074"/>
              <a:gd name="connsiteY4" fmla="*/ 386 h 21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074" h="215034">
                <a:moveTo>
                  <a:pt x="760" y="386"/>
                </a:moveTo>
                <a:cubicBezTo>
                  <a:pt x="-10617" y="-5170"/>
                  <a:pt x="108710" y="50392"/>
                  <a:pt x="156335" y="86111"/>
                </a:cubicBezTo>
                <a:cubicBezTo>
                  <a:pt x="203960" y="121830"/>
                  <a:pt x="275133" y="209142"/>
                  <a:pt x="286510" y="214698"/>
                </a:cubicBezTo>
                <a:cubicBezTo>
                  <a:pt x="297887" y="220254"/>
                  <a:pt x="270371" y="155696"/>
                  <a:pt x="224598" y="119448"/>
                </a:cubicBezTo>
                <a:cubicBezTo>
                  <a:pt x="178825" y="83200"/>
                  <a:pt x="12137" y="5942"/>
                  <a:pt x="760" y="38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: 図形 383">
            <a:extLst>
              <a:ext uri="{FF2B5EF4-FFF2-40B4-BE49-F238E27FC236}">
                <a16:creationId xmlns:a16="http://schemas.microsoft.com/office/drawing/2014/main" id="{AB0055B4-7C19-4077-B661-91A534E23D85}"/>
              </a:ext>
            </a:extLst>
          </p:cNvPr>
          <p:cNvSpPr/>
          <p:nvPr/>
        </p:nvSpPr>
        <p:spPr>
          <a:xfrm>
            <a:off x="5078598" y="9710738"/>
            <a:ext cx="448421" cy="419754"/>
          </a:xfrm>
          <a:custGeom>
            <a:avLst/>
            <a:gdLst>
              <a:gd name="connsiteX0" fmla="*/ 58552 w 448421"/>
              <a:gd name="connsiteY0" fmla="*/ 0 h 419754"/>
              <a:gd name="connsiteX1" fmla="*/ 1402 w 448421"/>
              <a:gd name="connsiteY1" fmla="*/ 98425 h 419754"/>
              <a:gd name="connsiteX2" fmla="*/ 128402 w 448421"/>
              <a:gd name="connsiteY2" fmla="*/ 238125 h 419754"/>
              <a:gd name="connsiteX3" fmla="*/ 436377 w 448421"/>
              <a:gd name="connsiteY3" fmla="*/ 414337 h 419754"/>
              <a:gd name="connsiteX4" fmla="*/ 363352 w 448421"/>
              <a:gd name="connsiteY4" fmla="*/ 361950 h 419754"/>
              <a:gd name="connsiteX5" fmla="*/ 152215 w 448421"/>
              <a:gd name="connsiteY5" fmla="*/ 233362 h 419754"/>
              <a:gd name="connsiteX6" fmla="*/ 26802 w 448421"/>
              <a:gd name="connsiteY6" fmla="*/ 96837 h 419754"/>
              <a:gd name="connsiteX7" fmla="*/ 58552 w 448421"/>
              <a:gd name="connsiteY7" fmla="*/ 0 h 41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421" h="419754">
                <a:moveTo>
                  <a:pt x="58552" y="0"/>
                </a:moveTo>
                <a:cubicBezTo>
                  <a:pt x="54319" y="265"/>
                  <a:pt x="-10240" y="58738"/>
                  <a:pt x="1402" y="98425"/>
                </a:cubicBezTo>
                <a:cubicBezTo>
                  <a:pt x="13044" y="138113"/>
                  <a:pt x="55906" y="185473"/>
                  <a:pt x="128402" y="238125"/>
                </a:cubicBezTo>
                <a:cubicBezTo>
                  <a:pt x="200898" y="290777"/>
                  <a:pt x="397219" y="393700"/>
                  <a:pt x="436377" y="414337"/>
                </a:cubicBezTo>
                <a:cubicBezTo>
                  <a:pt x="475535" y="434974"/>
                  <a:pt x="410712" y="392112"/>
                  <a:pt x="363352" y="361950"/>
                </a:cubicBezTo>
                <a:cubicBezTo>
                  <a:pt x="315992" y="331788"/>
                  <a:pt x="208307" y="277547"/>
                  <a:pt x="152215" y="233362"/>
                </a:cubicBezTo>
                <a:cubicBezTo>
                  <a:pt x="96123" y="189177"/>
                  <a:pt x="45587" y="129910"/>
                  <a:pt x="26802" y="96837"/>
                </a:cubicBezTo>
                <a:cubicBezTo>
                  <a:pt x="8016" y="63764"/>
                  <a:pt x="62785" y="-265"/>
                  <a:pt x="58552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: 図形 384">
            <a:extLst>
              <a:ext uri="{FF2B5EF4-FFF2-40B4-BE49-F238E27FC236}">
                <a16:creationId xmlns:a16="http://schemas.microsoft.com/office/drawing/2014/main" id="{C41A6AA2-72C1-4E63-B031-F551C525162D}"/>
              </a:ext>
            </a:extLst>
          </p:cNvPr>
          <p:cNvSpPr/>
          <p:nvPr/>
        </p:nvSpPr>
        <p:spPr>
          <a:xfrm>
            <a:off x="5068870" y="9782142"/>
            <a:ext cx="398079" cy="384832"/>
          </a:xfrm>
          <a:custGeom>
            <a:avLst/>
            <a:gdLst>
              <a:gd name="connsiteX0" fmla="*/ 31768 w 398079"/>
              <a:gd name="connsiteY0" fmla="*/ 33 h 384832"/>
              <a:gd name="connsiteX1" fmla="*/ 1605 w 398079"/>
              <a:gd name="connsiteY1" fmla="*/ 106396 h 384832"/>
              <a:gd name="connsiteX2" fmla="*/ 90505 w 398079"/>
              <a:gd name="connsiteY2" fmla="*/ 193708 h 384832"/>
              <a:gd name="connsiteX3" fmla="*/ 395305 w 398079"/>
              <a:gd name="connsiteY3" fmla="*/ 382621 h 384832"/>
              <a:gd name="connsiteX4" fmla="*/ 228618 w 398079"/>
              <a:gd name="connsiteY4" fmla="*/ 285783 h 384832"/>
              <a:gd name="connsiteX5" fmla="*/ 12718 w 398079"/>
              <a:gd name="connsiteY5" fmla="*/ 117508 h 384832"/>
              <a:gd name="connsiteX6" fmla="*/ 31768 w 398079"/>
              <a:gd name="connsiteY6" fmla="*/ 33 h 38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079" h="384832">
                <a:moveTo>
                  <a:pt x="31768" y="33"/>
                </a:moveTo>
                <a:cubicBezTo>
                  <a:pt x="29916" y="-1819"/>
                  <a:pt x="-8184" y="74117"/>
                  <a:pt x="1605" y="106396"/>
                </a:cubicBezTo>
                <a:cubicBezTo>
                  <a:pt x="11394" y="138675"/>
                  <a:pt x="24888" y="147671"/>
                  <a:pt x="90505" y="193708"/>
                </a:cubicBezTo>
                <a:cubicBezTo>
                  <a:pt x="156122" y="239745"/>
                  <a:pt x="395305" y="382621"/>
                  <a:pt x="395305" y="382621"/>
                </a:cubicBezTo>
                <a:cubicBezTo>
                  <a:pt x="418324" y="397967"/>
                  <a:pt x="292382" y="329968"/>
                  <a:pt x="228618" y="285783"/>
                </a:cubicBezTo>
                <a:cubicBezTo>
                  <a:pt x="164854" y="241598"/>
                  <a:pt x="47908" y="157989"/>
                  <a:pt x="12718" y="117508"/>
                </a:cubicBezTo>
                <a:cubicBezTo>
                  <a:pt x="-22472" y="77027"/>
                  <a:pt x="33620" y="1885"/>
                  <a:pt x="31768" y="3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: 図形 385">
            <a:extLst>
              <a:ext uri="{FF2B5EF4-FFF2-40B4-BE49-F238E27FC236}">
                <a16:creationId xmlns:a16="http://schemas.microsoft.com/office/drawing/2014/main" id="{97FFE5C2-A82D-41AE-867B-55A0CCC5BDBA}"/>
              </a:ext>
            </a:extLst>
          </p:cNvPr>
          <p:cNvSpPr/>
          <p:nvPr/>
        </p:nvSpPr>
        <p:spPr>
          <a:xfrm>
            <a:off x="5022634" y="9832343"/>
            <a:ext cx="399151" cy="463602"/>
          </a:xfrm>
          <a:custGeom>
            <a:avLst/>
            <a:gdLst>
              <a:gd name="connsiteX0" fmla="*/ 57366 w 399151"/>
              <a:gd name="connsiteY0" fmla="*/ 632 h 463602"/>
              <a:gd name="connsiteX1" fmla="*/ 6566 w 399151"/>
              <a:gd name="connsiteY1" fmla="*/ 162557 h 463602"/>
              <a:gd name="connsiteX2" fmla="*/ 3391 w 399151"/>
              <a:gd name="connsiteY2" fmla="*/ 207007 h 463602"/>
              <a:gd name="connsiteX3" fmla="*/ 31966 w 399151"/>
              <a:gd name="connsiteY3" fmla="*/ 249870 h 463602"/>
              <a:gd name="connsiteX4" fmla="*/ 112929 w 399151"/>
              <a:gd name="connsiteY4" fmla="*/ 300670 h 463602"/>
              <a:gd name="connsiteX5" fmla="*/ 398679 w 399151"/>
              <a:gd name="connsiteY5" fmla="*/ 462595 h 463602"/>
              <a:gd name="connsiteX6" fmla="*/ 176429 w 399151"/>
              <a:gd name="connsiteY6" fmla="*/ 362582 h 463602"/>
              <a:gd name="connsiteX7" fmla="*/ 22441 w 399151"/>
              <a:gd name="connsiteY7" fmla="*/ 229232 h 463602"/>
              <a:gd name="connsiteX8" fmla="*/ 57366 w 399151"/>
              <a:gd name="connsiteY8" fmla="*/ 632 h 46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151" h="463602">
                <a:moveTo>
                  <a:pt x="57366" y="632"/>
                </a:moveTo>
                <a:cubicBezTo>
                  <a:pt x="54720" y="-10481"/>
                  <a:pt x="15562" y="128161"/>
                  <a:pt x="6566" y="162557"/>
                </a:cubicBezTo>
                <a:cubicBezTo>
                  <a:pt x="-2430" y="196953"/>
                  <a:pt x="-842" y="192455"/>
                  <a:pt x="3391" y="207007"/>
                </a:cubicBezTo>
                <a:cubicBezTo>
                  <a:pt x="7624" y="221559"/>
                  <a:pt x="13710" y="234260"/>
                  <a:pt x="31966" y="249870"/>
                </a:cubicBezTo>
                <a:cubicBezTo>
                  <a:pt x="50222" y="265481"/>
                  <a:pt x="51810" y="265216"/>
                  <a:pt x="112929" y="300670"/>
                </a:cubicBezTo>
                <a:cubicBezTo>
                  <a:pt x="174048" y="336124"/>
                  <a:pt x="388096" y="452276"/>
                  <a:pt x="398679" y="462595"/>
                </a:cubicBezTo>
                <a:cubicBezTo>
                  <a:pt x="409262" y="472914"/>
                  <a:pt x="239135" y="401476"/>
                  <a:pt x="176429" y="362582"/>
                </a:cubicBezTo>
                <a:cubicBezTo>
                  <a:pt x="113723" y="323688"/>
                  <a:pt x="39903" y="288234"/>
                  <a:pt x="22441" y="229232"/>
                </a:cubicBezTo>
                <a:cubicBezTo>
                  <a:pt x="4978" y="170230"/>
                  <a:pt x="60012" y="11745"/>
                  <a:pt x="57366" y="63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: 図形 386">
            <a:extLst>
              <a:ext uri="{FF2B5EF4-FFF2-40B4-BE49-F238E27FC236}">
                <a16:creationId xmlns:a16="http://schemas.microsoft.com/office/drawing/2014/main" id="{F36FC971-6F96-42FE-A536-BC23BC7E2C8B}"/>
              </a:ext>
            </a:extLst>
          </p:cNvPr>
          <p:cNvSpPr/>
          <p:nvPr/>
        </p:nvSpPr>
        <p:spPr>
          <a:xfrm>
            <a:off x="5409028" y="10149945"/>
            <a:ext cx="47211" cy="163904"/>
          </a:xfrm>
          <a:custGeom>
            <a:avLst/>
            <a:gdLst>
              <a:gd name="connsiteX0" fmla="*/ 47210 w 47211"/>
              <a:gd name="connsiteY0" fmla="*/ 2118 h 163904"/>
              <a:gd name="connsiteX1" fmla="*/ 4347 w 47211"/>
              <a:gd name="connsiteY1" fmla="*/ 162455 h 163904"/>
              <a:gd name="connsiteX2" fmla="*/ 5935 w 47211"/>
              <a:gd name="connsiteY2" fmla="*/ 76730 h 163904"/>
              <a:gd name="connsiteX3" fmla="*/ 47210 w 47211"/>
              <a:gd name="connsiteY3" fmla="*/ 2118 h 16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11" h="163904">
                <a:moveTo>
                  <a:pt x="47210" y="2118"/>
                </a:moveTo>
                <a:cubicBezTo>
                  <a:pt x="46945" y="16405"/>
                  <a:pt x="11226" y="150020"/>
                  <a:pt x="4347" y="162455"/>
                </a:cubicBezTo>
                <a:cubicBezTo>
                  <a:pt x="-2532" y="174890"/>
                  <a:pt x="-680" y="103982"/>
                  <a:pt x="5935" y="76730"/>
                </a:cubicBezTo>
                <a:cubicBezTo>
                  <a:pt x="12550" y="49478"/>
                  <a:pt x="47475" y="-12169"/>
                  <a:pt x="47210" y="21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: 図形 387">
            <a:extLst>
              <a:ext uri="{FF2B5EF4-FFF2-40B4-BE49-F238E27FC236}">
                <a16:creationId xmlns:a16="http://schemas.microsoft.com/office/drawing/2014/main" id="{9216295B-9118-4195-AD3D-F0B05DDBF9A3}"/>
              </a:ext>
            </a:extLst>
          </p:cNvPr>
          <p:cNvSpPr/>
          <p:nvPr/>
        </p:nvSpPr>
        <p:spPr>
          <a:xfrm>
            <a:off x="5398930" y="10195760"/>
            <a:ext cx="141457" cy="105551"/>
          </a:xfrm>
          <a:custGeom>
            <a:avLst/>
            <a:gdLst>
              <a:gd name="connsiteX0" fmla="*/ 141445 w 141457"/>
              <a:gd name="connsiteY0" fmla="*/ 753 h 105551"/>
              <a:gd name="connsiteX1" fmla="*/ 11270 w 141457"/>
              <a:gd name="connsiteY1" fmla="*/ 103940 h 105551"/>
              <a:gd name="connsiteX2" fmla="*/ 19208 w 141457"/>
              <a:gd name="connsiteY2" fmla="*/ 59490 h 105551"/>
              <a:gd name="connsiteX3" fmla="*/ 141445 w 141457"/>
              <a:gd name="connsiteY3" fmla="*/ 753 h 10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457" h="105551">
                <a:moveTo>
                  <a:pt x="141445" y="753"/>
                </a:moveTo>
                <a:cubicBezTo>
                  <a:pt x="140122" y="8161"/>
                  <a:pt x="31643" y="94151"/>
                  <a:pt x="11270" y="103940"/>
                </a:cubicBezTo>
                <a:cubicBezTo>
                  <a:pt x="-9103" y="113729"/>
                  <a:pt x="952" y="76423"/>
                  <a:pt x="19208" y="59490"/>
                </a:cubicBezTo>
                <a:cubicBezTo>
                  <a:pt x="37464" y="42557"/>
                  <a:pt x="142768" y="-6655"/>
                  <a:pt x="141445" y="75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: 図形 388">
            <a:extLst>
              <a:ext uri="{FF2B5EF4-FFF2-40B4-BE49-F238E27FC236}">
                <a16:creationId xmlns:a16="http://schemas.microsoft.com/office/drawing/2014/main" id="{E29C548A-688E-4443-9719-76F48338A91F}"/>
              </a:ext>
            </a:extLst>
          </p:cNvPr>
          <p:cNvSpPr/>
          <p:nvPr/>
        </p:nvSpPr>
        <p:spPr>
          <a:xfrm>
            <a:off x="5445935" y="10156765"/>
            <a:ext cx="197504" cy="62007"/>
          </a:xfrm>
          <a:custGeom>
            <a:avLst/>
            <a:gdLst>
              <a:gd name="connsiteX0" fmla="*/ 778 w 197504"/>
              <a:gd name="connsiteY0" fmla="*/ 60 h 62007"/>
              <a:gd name="connsiteX1" fmla="*/ 103965 w 197504"/>
              <a:gd name="connsiteY1" fmla="*/ 22285 h 62007"/>
              <a:gd name="connsiteX2" fmla="*/ 194453 w 197504"/>
              <a:gd name="connsiteY2" fmla="*/ 61973 h 62007"/>
              <a:gd name="connsiteX3" fmla="*/ 161115 w 197504"/>
              <a:gd name="connsiteY3" fmla="*/ 28635 h 62007"/>
              <a:gd name="connsiteX4" fmla="*/ 778 w 197504"/>
              <a:gd name="connsiteY4" fmla="*/ 60 h 6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04" h="62007">
                <a:moveTo>
                  <a:pt x="778" y="60"/>
                </a:moveTo>
                <a:cubicBezTo>
                  <a:pt x="-8747" y="-998"/>
                  <a:pt x="71686" y="11966"/>
                  <a:pt x="103965" y="22285"/>
                </a:cubicBezTo>
                <a:cubicBezTo>
                  <a:pt x="136244" y="32604"/>
                  <a:pt x="184928" y="60915"/>
                  <a:pt x="194453" y="61973"/>
                </a:cubicBezTo>
                <a:cubicBezTo>
                  <a:pt x="203978" y="63031"/>
                  <a:pt x="190748" y="39218"/>
                  <a:pt x="161115" y="28635"/>
                </a:cubicBezTo>
                <a:cubicBezTo>
                  <a:pt x="131482" y="18052"/>
                  <a:pt x="10303" y="1118"/>
                  <a:pt x="778" y="6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: 図形 389">
            <a:extLst>
              <a:ext uri="{FF2B5EF4-FFF2-40B4-BE49-F238E27FC236}">
                <a16:creationId xmlns:a16="http://schemas.microsoft.com/office/drawing/2014/main" id="{C3221EEC-553E-4803-A7A2-20AFFFFA878A}"/>
              </a:ext>
            </a:extLst>
          </p:cNvPr>
          <p:cNvSpPr/>
          <p:nvPr/>
        </p:nvSpPr>
        <p:spPr>
          <a:xfrm>
            <a:off x="1790209" y="-70356"/>
            <a:ext cx="127753" cy="3379861"/>
          </a:xfrm>
          <a:custGeom>
            <a:avLst/>
            <a:gdLst>
              <a:gd name="connsiteX0" fmla="*/ 57641 w 127753"/>
              <a:gd name="connsiteY0" fmla="*/ 178306 h 3379861"/>
              <a:gd name="connsiteX1" fmla="*/ 38591 w 127753"/>
              <a:gd name="connsiteY1" fmla="*/ 235456 h 3379861"/>
              <a:gd name="connsiteX2" fmla="*/ 121141 w 127753"/>
              <a:gd name="connsiteY2" fmla="*/ 1905506 h 3379861"/>
              <a:gd name="connsiteX3" fmla="*/ 121141 w 127753"/>
              <a:gd name="connsiteY3" fmla="*/ 3353306 h 3379861"/>
              <a:gd name="connsiteX4" fmla="*/ 108441 w 127753"/>
              <a:gd name="connsiteY4" fmla="*/ 2807206 h 3379861"/>
              <a:gd name="connsiteX5" fmla="*/ 102091 w 127753"/>
              <a:gd name="connsiteY5" fmla="*/ 2350006 h 3379861"/>
              <a:gd name="connsiteX6" fmla="*/ 491 w 127753"/>
              <a:gd name="connsiteY6" fmla="*/ 159256 h 3379861"/>
              <a:gd name="connsiteX7" fmla="*/ 57641 w 127753"/>
              <a:gd name="connsiteY7" fmla="*/ 178306 h 337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753" h="3379861">
                <a:moveTo>
                  <a:pt x="57641" y="178306"/>
                </a:moveTo>
                <a:cubicBezTo>
                  <a:pt x="63991" y="191006"/>
                  <a:pt x="28008" y="-52411"/>
                  <a:pt x="38591" y="235456"/>
                </a:cubicBezTo>
                <a:cubicBezTo>
                  <a:pt x="49174" y="523323"/>
                  <a:pt x="107383" y="1385865"/>
                  <a:pt x="121141" y="1905506"/>
                </a:cubicBezTo>
                <a:cubicBezTo>
                  <a:pt x="134899" y="2425147"/>
                  <a:pt x="123258" y="3203023"/>
                  <a:pt x="121141" y="3353306"/>
                </a:cubicBezTo>
                <a:cubicBezTo>
                  <a:pt x="119024" y="3503589"/>
                  <a:pt x="111616" y="2974423"/>
                  <a:pt x="108441" y="2807206"/>
                </a:cubicBezTo>
                <a:cubicBezTo>
                  <a:pt x="105266" y="2639989"/>
                  <a:pt x="120083" y="2791331"/>
                  <a:pt x="102091" y="2350006"/>
                </a:cubicBezTo>
                <a:cubicBezTo>
                  <a:pt x="84099" y="1908681"/>
                  <a:pt x="6841" y="522264"/>
                  <a:pt x="491" y="159256"/>
                </a:cubicBezTo>
                <a:cubicBezTo>
                  <a:pt x="-5859" y="-203752"/>
                  <a:pt x="51291" y="165606"/>
                  <a:pt x="57641" y="17830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: 図形 390">
            <a:extLst>
              <a:ext uri="{FF2B5EF4-FFF2-40B4-BE49-F238E27FC236}">
                <a16:creationId xmlns:a16="http://schemas.microsoft.com/office/drawing/2014/main" id="{98508447-6494-4E35-8DCC-037C0455ED43}"/>
              </a:ext>
            </a:extLst>
          </p:cNvPr>
          <p:cNvSpPr/>
          <p:nvPr/>
        </p:nvSpPr>
        <p:spPr>
          <a:xfrm>
            <a:off x="1495988" y="-113896"/>
            <a:ext cx="229390" cy="4449224"/>
          </a:xfrm>
          <a:custGeom>
            <a:avLst/>
            <a:gdLst>
              <a:gd name="connsiteX0" fmla="*/ 15312 w 229390"/>
              <a:gd name="connsiteY0" fmla="*/ 240896 h 4449224"/>
              <a:gd name="connsiteX1" fmla="*/ 15312 w 229390"/>
              <a:gd name="connsiteY1" fmla="*/ 304396 h 4449224"/>
              <a:gd name="connsiteX2" fmla="*/ 212162 w 229390"/>
              <a:gd name="connsiteY2" fmla="*/ 4184246 h 4449224"/>
              <a:gd name="connsiteX3" fmla="*/ 212162 w 229390"/>
              <a:gd name="connsiteY3" fmla="*/ 3796896 h 4449224"/>
              <a:gd name="connsiteX4" fmla="*/ 148662 w 229390"/>
              <a:gd name="connsiteY4" fmla="*/ 1307696 h 4449224"/>
              <a:gd name="connsiteX5" fmla="*/ 34362 w 229390"/>
              <a:gd name="connsiteY5" fmla="*/ 177396 h 4449224"/>
              <a:gd name="connsiteX6" fmla="*/ 15312 w 229390"/>
              <a:gd name="connsiteY6" fmla="*/ 240896 h 444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390" h="4449224">
                <a:moveTo>
                  <a:pt x="15312" y="240896"/>
                </a:moveTo>
                <a:cubicBezTo>
                  <a:pt x="12137" y="262063"/>
                  <a:pt x="-17496" y="-352829"/>
                  <a:pt x="15312" y="304396"/>
                </a:cubicBezTo>
                <a:cubicBezTo>
                  <a:pt x="48120" y="961621"/>
                  <a:pt x="179354" y="3602163"/>
                  <a:pt x="212162" y="4184246"/>
                </a:cubicBezTo>
                <a:cubicBezTo>
                  <a:pt x="244970" y="4766329"/>
                  <a:pt x="222745" y="4276321"/>
                  <a:pt x="212162" y="3796896"/>
                </a:cubicBezTo>
                <a:cubicBezTo>
                  <a:pt x="201579" y="3317471"/>
                  <a:pt x="178295" y="1910946"/>
                  <a:pt x="148662" y="1307696"/>
                </a:cubicBezTo>
                <a:cubicBezTo>
                  <a:pt x="119029" y="704446"/>
                  <a:pt x="56587" y="348846"/>
                  <a:pt x="34362" y="177396"/>
                </a:cubicBezTo>
                <a:cubicBezTo>
                  <a:pt x="12137" y="5946"/>
                  <a:pt x="18487" y="219729"/>
                  <a:pt x="15312" y="24089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: 図形 391">
            <a:extLst>
              <a:ext uri="{FF2B5EF4-FFF2-40B4-BE49-F238E27FC236}">
                <a16:creationId xmlns:a16="http://schemas.microsoft.com/office/drawing/2014/main" id="{F6894CF2-2D48-4B08-B1A1-6E3206717E5C}"/>
              </a:ext>
            </a:extLst>
          </p:cNvPr>
          <p:cNvSpPr/>
          <p:nvPr/>
        </p:nvSpPr>
        <p:spPr>
          <a:xfrm>
            <a:off x="634914" y="-175438"/>
            <a:ext cx="202855" cy="3793133"/>
          </a:xfrm>
          <a:custGeom>
            <a:avLst/>
            <a:gdLst>
              <a:gd name="connsiteX0" fmla="*/ 19136 w 202855"/>
              <a:gd name="connsiteY0" fmla="*/ 232588 h 3793133"/>
              <a:gd name="connsiteX1" fmla="*/ 12786 w 202855"/>
              <a:gd name="connsiteY1" fmla="*/ 289738 h 3793133"/>
              <a:gd name="connsiteX2" fmla="*/ 171536 w 202855"/>
              <a:gd name="connsiteY2" fmla="*/ 3642538 h 3793133"/>
              <a:gd name="connsiteX3" fmla="*/ 196936 w 202855"/>
              <a:gd name="connsiteY3" fmla="*/ 2969438 h 3793133"/>
              <a:gd name="connsiteX4" fmla="*/ 95336 w 202855"/>
              <a:gd name="connsiteY4" fmla="*/ 785038 h 3793133"/>
              <a:gd name="connsiteX5" fmla="*/ 19136 w 202855"/>
              <a:gd name="connsiteY5" fmla="*/ 232588 h 379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855" h="3793133">
                <a:moveTo>
                  <a:pt x="19136" y="232588"/>
                </a:moveTo>
                <a:cubicBezTo>
                  <a:pt x="5378" y="150038"/>
                  <a:pt x="-12614" y="-278587"/>
                  <a:pt x="12786" y="289738"/>
                </a:cubicBezTo>
                <a:cubicBezTo>
                  <a:pt x="38186" y="858063"/>
                  <a:pt x="140844" y="3195921"/>
                  <a:pt x="171536" y="3642538"/>
                </a:cubicBezTo>
                <a:cubicBezTo>
                  <a:pt x="202228" y="4089155"/>
                  <a:pt x="209636" y="3445688"/>
                  <a:pt x="196936" y="2969438"/>
                </a:cubicBezTo>
                <a:cubicBezTo>
                  <a:pt x="184236" y="2493188"/>
                  <a:pt x="123911" y="1243296"/>
                  <a:pt x="95336" y="785038"/>
                </a:cubicBezTo>
                <a:cubicBezTo>
                  <a:pt x="66761" y="326780"/>
                  <a:pt x="32894" y="315138"/>
                  <a:pt x="19136" y="23258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: 図形 392">
            <a:extLst>
              <a:ext uri="{FF2B5EF4-FFF2-40B4-BE49-F238E27FC236}">
                <a16:creationId xmlns:a16="http://schemas.microsoft.com/office/drawing/2014/main" id="{D3218619-924D-4104-8023-35DBCE704A9C}"/>
              </a:ext>
            </a:extLst>
          </p:cNvPr>
          <p:cNvSpPr/>
          <p:nvPr/>
        </p:nvSpPr>
        <p:spPr>
          <a:xfrm>
            <a:off x="1909104" y="3155452"/>
            <a:ext cx="31645" cy="436355"/>
          </a:xfrm>
          <a:custGeom>
            <a:avLst/>
            <a:gdLst>
              <a:gd name="connsiteX0" fmla="*/ 21296 w 31645"/>
              <a:gd name="connsiteY0" fmla="*/ 70348 h 436355"/>
              <a:gd name="connsiteX1" fmla="*/ 21296 w 31645"/>
              <a:gd name="connsiteY1" fmla="*/ 436108 h 436355"/>
              <a:gd name="connsiteX2" fmla="*/ 31456 w 31645"/>
              <a:gd name="connsiteY2" fmla="*/ 9388 h 436355"/>
              <a:gd name="connsiteX3" fmla="*/ 11136 w 31645"/>
              <a:gd name="connsiteY3" fmla="*/ 131308 h 436355"/>
              <a:gd name="connsiteX4" fmla="*/ 976 w 31645"/>
              <a:gd name="connsiteY4" fmla="*/ 14468 h 436355"/>
              <a:gd name="connsiteX5" fmla="*/ 21296 w 31645"/>
              <a:gd name="connsiteY5" fmla="*/ 70348 h 43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45" h="436355">
                <a:moveTo>
                  <a:pt x="21296" y="70348"/>
                </a:moveTo>
                <a:cubicBezTo>
                  <a:pt x="24683" y="140621"/>
                  <a:pt x="19603" y="446268"/>
                  <a:pt x="21296" y="436108"/>
                </a:cubicBezTo>
                <a:cubicBezTo>
                  <a:pt x="22989" y="425948"/>
                  <a:pt x="33149" y="60188"/>
                  <a:pt x="31456" y="9388"/>
                </a:cubicBezTo>
                <a:cubicBezTo>
                  <a:pt x="29763" y="-41412"/>
                  <a:pt x="16216" y="130461"/>
                  <a:pt x="11136" y="131308"/>
                </a:cubicBezTo>
                <a:cubicBezTo>
                  <a:pt x="6056" y="132155"/>
                  <a:pt x="6903" y="23781"/>
                  <a:pt x="976" y="14468"/>
                </a:cubicBezTo>
                <a:cubicBezTo>
                  <a:pt x="-4951" y="5155"/>
                  <a:pt x="17909" y="75"/>
                  <a:pt x="21296" y="7034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: 図形 393">
            <a:extLst>
              <a:ext uri="{FF2B5EF4-FFF2-40B4-BE49-F238E27FC236}">
                <a16:creationId xmlns:a16="http://schemas.microsoft.com/office/drawing/2014/main" id="{6FF7B650-7B86-47A4-B639-9EA13D27C979}"/>
              </a:ext>
            </a:extLst>
          </p:cNvPr>
          <p:cNvSpPr/>
          <p:nvPr/>
        </p:nvSpPr>
        <p:spPr>
          <a:xfrm>
            <a:off x="1655945" y="3723324"/>
            <a:ext cx="58921" cy="786634"/>
          </a:xfrm>
          <a:custGeom>
            <a:avLst/>
            <a:gdLst>
              <a:gd name="connsiteX0" fmla="*/ 135 w 58921"/>
              <a:gd name="connsiteY0" fmla="*/ 15556 h 786634"/>
              <a:gd name="connsiteX1" fmla="*/ 40775 w 58921"/>
              <a:gd name="connsiteY1" fmla="*/ 782636 h 786634"/>
              <a:gd name="connsiteX2" fmla="*/ 56015 w 58921"/>
              <a:gd name="connsiteY2" fmla="*/ 305116 h 786634"/>
              <a:gd name="connsiteX3" fmla="*/ 135 w 58921"/>
              <a:gd name="connsiteY3" fmla="*/ 15556 h 78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21" h="786634">
                <a:moveTo>
                  <a:pt x="135" y="15556"/>
                </a:moveTo>
                <a:cubicBezTo>
                  <a:pt x="-2405" y="95143"/>
                  <a:pt x="31462" y="734376"/>
                  <a:pt x="40775" y="782636"/>
                </a:cubicBezTo>
                <a:cubicBezTo>
                  <a:pt x="50088" y="830896"/>
                  <a:pt x="65328" y="428729"/>
                  <a:pt x="56015" y="305116"/>
                </a:cubicBezTo>
                <a:cubicBezTo>
                  <a:pt x="46702" y="181503"/>
                  <a:pt x="2675" y="-64031"/>
                  <a:pt x="135" y="1555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: 図形 394">
            <a:extLst>
              <a:ext uri="{FF2B5EF4-FFF2-40B4-BE49-F238E27FC236}">
                <a16:creationId xmlns:a16="http://schemas.microsoft.com/office/drawing/2014/main" id="{AD7A9EC7-7516-487C-BB3B-2C0100A35554}"/>
              </a:ext>
            </a:extLst>
          </p:cNvPr>
          <p:cNvSpPr/>
          <p:nvPr/>
        </p:nvSpPr>
        <p:spPr>
          <a:xfrm>
            <a:off x="837644" y="3657588"/>
            <a:ext cx="82719" cy="1700273"/>
          </a:xfrm>
          <a:custGeom>
            <a:avLst/>
            <a:gdLst>
              <a:gd name="connsiteX0" fmla="*/ 556 w 82719"/>
              <a:gd name="connsiteY0" fmla="*/ 4245 h 1700273"/>
              <a:gd name="connsiteX1" fmla="*/ 47123 w 82719"/>
              <a:gd name="connsiteY1" fmla="*/ 1646779 h 1700273"/>
              <a:gd name="connsiteX2" fmla="*/ 80989 w 82719"/>
              <a:gd name="connsiteY2" fmla="*/ 1185345 h 1700273"/>
              <a:gd name="connsiteX3" fmla="*/ 556 w 82719"/>
              <a:gd name="connsiteY3" fmla="*/ 4245 h 170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19" h="1700273">
                <a:moveTo>
                  <a:pt x="556" y="4245"/>
                </a:moveTo>
                <a:cubicBezTo>
                  <a:pt x="-5088" y="81151"/>
                  <a:pt x="33718" y="1449929"/>
                  <a:pt x="47123" y="1646779"/>
                </a:cubicBezTo>
                <a:cubicBezTo>
                  <a:pt x="60528" y="1843629"/>
                  <a:pt x="90161" y="1453456"/>
                  <a:pt x="80989" y="1185345"/>
                </a:cubicBezTo>
                <a:cubicBezTo>
                  <a:pt x="71817" y="917234"/>
                  <a:pt x="6200" y="-72661"/>
                  <a:pt x="556" y="424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: 図形 395">
            <a:extLst>
              <a:ext uri="{FF2B5EF4-FFF2-40B4-BE49-F238E27FC236}">
                <a16:creationId xmlns:a16="http://schemas.microsoft.com/office/drawing/2014/main" id="{F3445D3F-81BB-401A-8658-D86A0AEEA05B}"/>
              </a:ext>
            </a:extLst>
          </p:cNvPr>
          <p:cNvSpPr/>
          <p:nvPr/>
        </p:nvSpPr>
        <p:spPr>
          <a:xfrm>
            <a:off x="2065184" y="6700988"/>
            <a:ext cx="85432" cy="2232027"/>
          </a:xfrm>
          <a:custGeom>
            <a:avLst/>
            <a:gdLst>
              <a:gd name="connsiteX0" fmla="*/ 21849 w 85432"/>
              <a:gd name="connsiteY0" fmla="*/ 89279 h 2232027"/>
              <a:gd name="connsiteX1" fmla="*/ 85349 w 85432"/>
              <a:gd name="connsiteY1" fmla="*/ 2087412 h 2232027"/>
              <a:gd name="connsiteX2" fmla="*/ 34549 w 85432"/>
              <a:gd name="connsiteY2" fmla="*/ 1901145 h 2232027"/>
              <a:gd name="connsiteX3" fmla="*/ 683 w 85432"/>
              <a:gd name="connsiteY3" fmla="*/ 504145 h 2232027"/>
              <a:gd name="connsiteX4" fmla="*/ 21849 w 85432"/>
              <a:gd name="connsiteY4" fmla="*/ 89279 h 223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32" h="2232027">
                <a:moveTo>
                  <a:pt x="21849" y="89279"/>
                </a:moveTo>
                <a:cubicBezTo>
                  <a:pt x="35960" y="353157"/>
                  <a:pt x="83232" y="1785434"/>
                  <a:pt x="85349" y="2087412"/>
                </a:cubicBezTo>
                <a:cubicBezTo>
                  <a:pt x="87466" y="2389390"/>
                  <a:pt x="48660" y="2165023"/>
                  <a:pt x="34549" y="1901145"/>
                </a:cubicBezTo>
                <a:cubicBezTo>
                  <a:pt x="20438" y="1637267"/>
                  <a:pt x="4211" y="806828"/>
                  <a:pt x="683" y="504145"/>
                </a:cubicBezTo>
                <a:cubicBezTo>
                  <a:pt x="-2845" y="201462"/>
                  <a:pt x="7738" y="-174599"/>
                  <a:pt x="21849" y="8927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: 図形 396">
            <a:extLst>
              <a:ext uri="{FF2B5EF4-FFF2-40B4-BE49-F238E27FC236}">
                <a16:creationId xmlns:a16="http://schemas.microsoft.com/office/drawing/2014/main" id="{1F93B0EC-D419-42F0-852A-40CFE9C914D3}"/>
              </a:ext>
            </a:extLst>
          </p:cNvPr>
          <p:cNvSpPr/>
          <p:nvPr/>
        </p:nvSpPr>
        <p:spPr>
          <a:xfrm>
            <a:off x="1728953" y="5817677"/>
            <a:ext cx="126966" cy="2813838"/>
          </a:xfrm>
          <a:custGeom>
            <a:avLst/>
            <a:gdLst>
              <a:gd name="connsiteX0" fmla="*/ 27880 w 126966"/>
              <a:gd name="connsiteY0" fmla="*/ 210590 h 2813838"/>
              <a:gd name="connsiteX1" fmla="*/ 15180 w 126966"/>
              <a:gd name="connsiteY1" fmla="*/ 278323 h 2813838"/>
              <a:gd name="connsiteX2" fmla="*/ 116780 w 126966"/>
              <a:gd name="connsiteY2" fmla="*/ 2670156 h 2813838"/>
              <a:gd name="connsiteX3" fmla="*/ 121014 w 126966"/>
              <a:gd name="connsiteY3" fmla="*/ 2373823 h 2813838"/>
              <a:gd name="connsiteX4" fmla="*/ 95614 w 126966"/>
              <a:gd name="connsiteY4" fmla="*/ 968356 h 2813838"/>
              <a:gd name="connsiteX5" fmla="*/ 2480 w 126966"/>
              <a:gd name="connsiteY5" fmla="*/ 37023 h 2813838"/>
              <a:gd name="connsiteX6" fmla="*/ 27880 w 126966"/>
              <a:gd name="connsiteY6" fmla="*/ 210590 h 281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66" h="2813838">
                <a:moveTo>
                  <a:pt x="27880" y="210590"/>
                </a:moveTo>
                <a:cubicBezTo>
                  <a:pt x="29997" y="250807"/>
                  <a:pt x="363" y="-131605"/>
                  <a:pt x="15180" y="278323"/>
                </a:cubicBezTo>
                <a:cubicBezTo>
                  <a:pt x="29997" y="688251"/>
                  <a:pt x="99141" y="2320906"/>
                  <a:pt x="116780" y="2670156"/>
                </a:cubicBezTo>
                <a:cubicBezTo>
                  <a:pt x="134419" y="3019406"/>
                  <a:pt x="124542" y="2657456"/>
                  <a:pt x="121014" y="2373823"/>
                </a:cubicBezTo>
                <a:cubicBezTo>
                  <a:pt x="117486" y="2090190"/>
                  <a:pt x="115370" y="1357823"/>
                  <a:pt x="95614" y="968356"/>
                </a:cubicBezTo>
                <a:cubicBezTo>
                  <a:pt x="75858" y="578889"/>
                  <a:pt x="14474" y="170373"/>
                  <a:pt x="2480" y="37023"/>
                </a:cubicBezTo>
                <a:cubicBezTo>
                  <a:pt x="-9514" y="-96327"/>
                  <a:pt x="25763" y="170373"/>
                  <a:pt x="27880" y="21059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: 図形 397">
            <a:extLst>
              <a:ext uri="{FF2B5EF4-FFF2-40B4-BE49-F238E27FC236}">
                <a16:creationId xmlns:a16="http://schemas.microsoft.com/office/drawing/2014/main" id="{15471368-580A-49DB-8E37-0D095BE16EDC}"/>
              </a:ext>
            </a:extLst>
          </p:cNvPr>
          <p:cNvSpPr/>
          <p:nvPr/>
        </p:nvSpPr>
        <p:spPr>
          <a:xfrm>
            <a:off x="1845180" y="8571939"/>
            <a:ext cx="51429" cy="1039665"/>
          </a:xfrm>
          <a:custGeom>
            <a:avLst/>
            <a:gdLst>
              <a:gd name="connsiteX0" fmla="*/ 553 w 51429"/>
              <a:gd name="connsiteY0" fmla="*/ 4794 h 1039665"/>
              <a:gd name="connsiteX1" fmla="*/ 25953 w 51429"/>
              <a:gd name="connsiteY1" fmla="*/ 1016561 h 1039665"/>
              <a:gd name="connsiteX2" fmla="*/ 51353 w 51429"/>
              <a:gd name="connsiteY2" fmla="*/ 652494 h 1039665"/>
              <a:gd name="connsiteX3" fmla="*/ 553 w 51429"/>
              <a:gd name="connsiteY3" fmla="*/ 4794 h 103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29" h="1039665">
                <a:moveTo>
                  <a:pt x="553" y="4794"/>
                </a:moveTo>
                <a:cubicBezTo>
                  <a:pt x="-3680" y="65472"/>
                  <a:pt x="17486" y="908611"/>
                  <a:pt x="25953" y="1016561"/>
                </a:cubicBezTo>
                <a:cubicBezTo>
                  <a:pt x="34420" y="1124511"/>
                  <a:pt x="52764" y="828883"/>
                  <a:pt x="51353" y="652494"/>
                </a:cubicBezTo>
                <a:cubicBezTo>
                  <a:pt x="49942" y="476105"/>
                  <a:pt x="4786" y="-55884"/>
                  <a:pt x="553" y="479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: 図形 399">
            <a:extLst>
              <a:ext uri="{FF2B5EF4-FFF2-40B4-BE49-F238E27FC236}">
                <a16:creationId xmlns:a16="http://schemas.microsoft.com/office/drawing/2014/main" id="{08CB45B4-6F14-49E3-9195-131EBFE18CCE}"/>
              </a:ext>
            </a:extLst>
          </p:cNvPr>
          <p:cNvSpPr/>
          <p:nvPr/>
        </p:nvSpPr>
        <p:spPr>
          <a:xfrm>
            <a:off x="2133096" y="8634667"/>
            <a:ext cx="42852" cy="673324"/>
          </a:xfrm>
          <a:custGeom>
            <a:avLst/>
            <a:gdLst>
              <a:gd name="connsiteX0" fmla="*/ 8971 w 42852"/>
              <a:gd name="connsiteY0" fmla="*/ 18266 h 673324"/>
              <a:gd name="connsiteX1" fmla="*/ 8971 w 42852"/>
              <a:gd name="connsiteY1" fmla="*/ 86000 h 673324"/>
              <a:gd name="connsiteX2" fmla="*/ 42837 w 42852"/>
              <a:gd name="connsiteY2" fmla="*/ 653266 h 673324"/>
              <a:gd name="connsiteX3" fmla="*/ 13204 w 42852"/>
              <a:gd name="connsiteY3" fmla="*/ 517800 h 673324"/>
              <a:gd name="connsiteX4" fmla="*/ 504 w 42852"/>
              <a:gd name="connsiteY4" fmla="*/ 246866 h 673324"/>
              <a:gd name="connsiteX5" fmla="*/ 8971 w 42852"/>
              <a:gd name="connsiteY5" fmla="*/ 18266 h 67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52" h="673324">
                <a:moveTo>
                  <a:pt x="8971" y="18266"/>
                </a:moveTo>
                <a:cubicBezTo>
                  <a:pt x="10382" y="-8545"/>
                  <a:pt x="3327" y="-19833"/>
                  <a:pt x="8971" y="86000"/>
                </a:cubicBezTo>
                <a:cubicBezTo>
                  <a:pt x="14615" y="191833"/>
                  <a:pt x="42132" y="581299"/>
                  <a:pt x="42837" y="653266"/>
                </a:cubicBezTo>
                <a:cubicBezTo>
                  <a:pt x="43543" y="725233"/>
                  <a:pt x="20259" y="585533"/>
                  <a:pt x="13204" y="517800"/>
                </a:cubicBezTo>
                <a:cubicBezTo>
                  <a:pt x="6149" y="450067"/>
                  <a:pt x="3326" y="330122"/>
                  <a:pt x="504" y="246866"/>
                </a:cubicBezTo>
                <a:cubicBezTo>
                  <a:pt x="-2318" y="163610"/>
                  <a:pt x="7560" y="45077"/>
                  <a:pt x="8971" y="1826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: 図形 400">
            <a:extLst>
              <a:ext uri="{FF2B5EF4-FFF2-40B4-BE49-F238E27FC236}">
                <a16:creationId xmlns:a16="http://schemas.microsoft.com/office/drawing/2014/main" id="{BEAFC07E-ACA5-44D8-A0D3-C3D96D415FAD}"/>
              </a:ext>
            </a:extLst>
          </p:cNvPr>
          <p:cNvSpPr/>
          <p:nvPr/>
        </p:nvSpPr>
        <p:spPr>
          <a:xfrm>
            <a:off x="836022" y="5105547"/>
            <a:ext cx="42453" cy="1116937"/>
          </a:xfrm>
          <a:custGeom>
            <a:avLst/>
            <a:gdLst>
              <a:gd name="connsiteX0" fmla="*/ 2178 w 42453"/>
              <a:gd name="connsiteY0" fmla="*/ 8320 h 1116937"/>
              <a:gd name="connsiteX1" fmla="*/ 42395 w 42453"/>
              <a:gd name="connsiteY1" fmla="*/ 1100520 h 1116937"/>
              <a:gd name="connsiteX2" fmla="*/ 10645 w 42453"/>
              <a:gd name="connsiteY2" fmla="*/ 622153 h 1116937"/>
              <a:gd name="connsiteX3" fmla="*/ 2178 w 42453"/>
              <a:gd name="connsiteY3" fmla="*/ 8320 h 111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53" h="1116937">
                <a:moveTo>
                  <a:pt x="2178" y="8320"/>
                </a:moveTo>
                <a:cubicBezTo>
                  <a:pt x="7470" y="88048"/>
                  <a:pt x="40984" y="998215"/>
                  <a:pt x="42395" y="1100520"/>
                </a:cubicBezTo>
                <a:cubicBezTo>
                  <a:pt x="43806" y="1202825"/>
                  <a:pt x="19464" y="800659"/>
                  <a:pt x="10645" y="622153"/>
                </a:cubicBezTo>
                <a:cubicBezTo>
                  <a:pt x="1826" y="443647"/>
                  <a:pt x="-3114" y="-71408"/>
                  <a:pt x="2178" y="83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: 図形 401">
            <a:extLst>
              <a:ext uri="{FF2B5EF4-FFF2-40B4-BE49-F238E27FC236}">
                <a16:creationId xmlns:a16="http://schemas.microsoft.com/office/drawing/2014/main" id="{145EB948-1E57-43CD-92C0-275F91151E7B}"/>
              </a:ext>
            </a:extLst>
          </p:cNvPr>
          <p:cNvSpPr/>
          <p:nvPr/>
        </p:nvSpPr>
        <p:spPr>
          <a:xfrm>
            <a:off x="908844" y="5442831"/>
            <a:ext cx="50088" cy="920051"/>
          </a:xfrm>
          <a:custGeom>
            <a:avLst/>
            <a:gdLst>
              <a:gd name="connsiteX0" fmla="*/ 5556 w 50088"/>
              <a:gd name="connsiteY0" fmla="*/ 75319 h 920051"/>
              <a:gd name="connsiteX1" fmla="*/ 5556 w 50088"/>
              <a:gd name="connsiteY1" fmla="*/ 136702 h 920051"/>
              <a:gd name="connsiteX2" fmla="*/ 50006 w 50088"/>
              <a:gd name="connsiteY2" fmla="*/ 919869 h 920051"/>
              <a:gd name="connsiteX3" fmla="*/ 5556 w 50088"/>
              <a:gd name="connsiteY3" fmla="*/ 75319 h 92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88" h="920051">
                <a:moveTo>
                  <a:pt x="5556" y="75319"/>
                </a:moveTo>
                <a:cubicBezTo>
                  <a:pt x="-1852" y="-55209"/>
                  <a:pt x="-1852" y="-4056"/>
                  <a:pt x="5556" y="136702"/>
                </a:cubicBezTo>
                <a:cubicBezTo>
                  <a:pt x="12964" y="277460"/>
                  <a:pt x="47889" y="932569"/>
                  <a:pt x="50006" y="919869"/>
                </a:cubicBezTo>
                <a:cubicBezTo>
                  <a:pt x="52123" y="907169"/>
                  <a:pt x="12964" y="205847"/>
                  <a:pt x="5556" y="753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: 図形 402">
            <a:extLst>
              <a:ext uri="{FF2B5EF4-FFF2-40B4-BE49-F238E27FC236}">
                <a16:creationId xmlns:a16="http://schemas.microsoft.com/office/drawing/2014/main" id="{C1E30937-FFA2-42D8-A821-260B2AE49E1A}"/>
              </a:ext>
            </a:extLst>
          </p:cNvPr>
          <p:cNvSpPr/>
          <p:nvPr/>
        </p:nvSpPr>
        <p:spPr>
          <a:xfrm>
            <a:off x="909004" y="6145066"/>
            <a:ext cx="40390" cy="1087133"/>
          </a:xfrm>
          <a:custGeom>
            <a:avLst/>
            <a:gdLst>
              <a:gd name="connsiteX0" fmla="*/ 15979 w 40390"/>
              <a:gd name="connsiteY0" fmla="*/ 67351 h 1087133"/>
              <a:gd name="connsiteX1" fmla="*/ 11746 w 40390"/>
              <a:gd name="connsiteY1" fmla="*/ 120267 h 1087133"/>
              <a:gd name="connsiteX2" fmla="*/ 28679 w 40390"/>
              <a:gd name="connsiteY2" fmla="*/ 721401 h 1087133"/>
              <a:gd name="connsiteX3" fmla="*/ 39263 w 40390"/>
              <a:gd name="connsiteY3" fmla="*/ 1081234 h 1087133"/>
              <a:gd name="connsiteX4" fmla="*/ 1163 w 40390"/>
              <a:gd name="connsiteY4" fmla="*/ 875917 h 1087133"/>
              <a:gd name="connsiteX5" fmla="*/ 15979 w 40390"/>
              <a:gd name="connsiteY5" fmla="*/ 67351 h 108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90" h="1087133">
                <a:moveTo>
                  <a:pt x="15979" y="67351"/>
                </a:moveTo>
                <a:cubicBezTo>
                  <a:pt x="17743" y="-58591"/>
                  <a:pt x="9629" y="11259"/>
                  <a:pt x="11746" y="120267"/>
                </a:cubicBezTo>
                <a:cubicBezTo>
                  <a:pt x="13863" y="229275"/>
                  <a:pt x="24093" y="561240"/>
                  <a:pt x="28679" y="721401"/>
                </a:cubicBezTo>
                <a:cubicBezTo>
                  <a:pt x="33265" y="881562"/>
                  <a:pt x="43849" y="1055481"/>
                  <a:pt x="39263" y="1081234"/>
                </a:cubicBezTo>
                <a:cubicBezTo>
                  <a:pt x="34677" y="1106987"/>
                  <a:pt x="7160" y="1050189"/>
                  <a:pt x="1163" y="875917"/>
                </a:cubicBezTo>
                <a:cubicBezTo>
                  <a:pt x="-4834" y="701645"/>
                  <a:pt x="14215" y="193293"/>
                  <a:pt x="15979" y="6735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: 図形 403">
            <a:extLst>
              <a:ext uri="{FF2B5EF4-FFF2-40B4-BE49-F238E27FC236}">
                <a16:creationId xmlns:a16="http://schemas.microsoft.com/office/drawing/2014/main" id="{842DD79D-24FF-4A0A-AB66-646639DAAC25}"/>
              </a:ext>
            </a:extLst>
          </p:cNvPr>
          <p:cNvSpPr/>
          <p:nvPr/>
        </p:nvSpPr>
        <p:spPr>
          <a:xfrm>
            <a:off x="969433" y="7370233"/>
            <a:ext cx="19301" cy="465690"/>
          </a:xfrm>
          <a:custGeom>
            <a:avLst/>
            <a:gdLst>
              <a:gd name="connsiteX0" fmla="*/ 0 w 19301"/>
              <a:gd name="connsiteY0" fmla="*/ 0 h 465690"/>
              <a:gd name="connsiteX1" fmla="*/ 19050 w 19301"/>
              <a:gd name="connsiteY1" fmla="*/ 465667 h 465690"/>
              <a:gd name="connsiteX2" fmla="*/ 0 w 19301"/>
              <a:gd name="connsiteY2" fmla="*/ 0 h 46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01" h="465690">
                <a:moveTo>
                  <a:pt x="0" y="0"/>
                </a:moveTo>
                <a:cubicBezTo>
                  <a:pt x="0" y="0"/>
                  <a:pt x="16228" y="461786"/>
                  <a:pt x="19050" y="465667"/>
                </a:cubicBezTo>
                <a:cubicBezTo>
                  <a:pt x="21872" y="469548"/>
                  <a:pt x="0" y="0"/>
                  <a:pt x="0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: 図形 404">
            <a:extLst>
              <a:ext uri="{FF2B5EF4-FFF2-40B4-BE49-F238E27FC236}">
                <a16:creationId xmlns:a16="http://schemas.microsoft.com/office/drawing/2014/main" id="{5E5186FB-5A02-4F92-9717-B579C61B756F}"/>
              </a:ext>
            </a:extLst>
          </p:cNvPr>
          <p:cNvSpPr/>
          <p:nvPr/>
        </p:nvSpPr>
        <p:spPr>
          <a:xfrm>
            <a:off x="952442" y="7326677"/>
            <a:ext cx="37328" cy="568622"/>
          </a:xfrm>
          <a:custGeom>
            <a:avLst/>
            <a:gdLst>
              <a:gd name="connsiteX0" fmla="*/ 58 w 37328"/>
              <a:gd name="connsiteY0" fmla="*/ 41440 h 568622"/>
              <a:gd name="connsiteX1" fmla="*/ 36041 w 37328"/>
              <a:gd name="connsiteY1" fmla="*/ 568490 h 568622"/>
              <a:gd name="connsiteX2" fmla="*/ 27575 w 37328"/>
              <a:gd name="connsiteY2" fmla="*/ 92240 h 568622"/>
              <a:gd name="connsiteX3" fmla="*/ 58 w 37328"/>
              <a:gd name="connsiteY3" fmla="*/ 41440 h 56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28" h="568622">
                <a:moveTo>
                  <a:pt x="58" y="41440"/>
                </a:moveTo>
                <a:cubicBezTo>
                  <a:pt x="1469" y="120815"/>
                  <a:pt x="31455" y="560023"/>
                  <a:pt x="36041" y="568490"/>
                </a:cubicBezTo>
                <a:cubicBezTo>
                  <a:pt x="40627" y="576957"/>
                  <a:pt x="31808" y="177965"/>
                  <a:pt x="27575" y="92240"/>
                </a:cubicBezTo>
                <a:cubicBezTo>
                  <a:pt x="23342" y="6515"/>
                  <a:pt x="-1353" y="-37935"/>
                  <a:pt x="58" y="4144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: 図形 405">
            <a:extLst>
              <a:ext uri="{FF2B5EF4-FFF2-40B4-BE49-F238E27FC236}">
                <a16:creationId xmlns:a16="http://schemas.microsoft.com/office/drawing/2014/main" id="{A4C22689-2006-4006-9ECA-0637AEF82139}"/>
              </a:ext>
            </a:extLst>
          </p:cNvPr>
          <p:cNvSpPr/>
          <p:nvPr/>
        </p:nvSpPr>
        <p:spPr>
          <a:xfrm>
            <a:off x="959960" y="7945077"/>
            <a:ext cx="28568" cy="596929"/>
          </a:xfrm>
          <a:custGeom>
            <a:avLst/>
            <a:gdLst>
              <a:gd name="connsiteX0" fmla="*/ 7357 w 28568"/>
              <a:gd name="connsiteY0" fmla="*/ 5123 h 596929"/>
              <a:gd name="connsiteX1" fmla="*/ 28523 w 28568"/>
              <a:gd name="connsiteY1" fmla="*/ 589323 h 596929"/>
              <a:gd name="connsiteX2" fmla="*/ 1007 w 28568"/>
              <a:gd name="connsiteY2" fmla="*/ 318390 h 596929"/>
              <a:gd name="connsiteX3" fmla="*/ 7357 w 28568"/>
              <a:gd name="connsiteY3" fmla="*/ 5123 h 59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68" h="596929">
                <a:moveTo>
                  <a:pt x="7357" y="5123"/>
                </a:moveTo>
                <a:cubicBezTo>
                  <a:pt x="11943" y="50278"/>
                  <a:pt x="29581" y="537112"/>
                  <a:pt x="28523" y="589323"/>
                </a:cubicBezTo>
                <a:cubicBezTo>
                  <a:pt x="27465" y="641534"/>
                  <a:pt x="4182" y="411170"/>
                  <a:pt x="1007" y="318390"/>
                </a:cubicBezTo>
                <a:cubicBezTo>
                  <a:pt x="-2168" y="225610"/>
                  <a:pt x="2771" y="-40032"/>
                  <a:pt x="7357" y="512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: 図形 406">
            <a:extLst>
              <a:ext uri="{FF2B5EF4-FFF2-40B4-BE49-F238E27FC236}">
                <a16:creationId xmlns:a16="http://schemas.microsoft.com/office/drawing/2014/main" id="{22FE9DA3-6E9A-41A0-881A-D3A395413DDC}"/>
              </a:ext>
            </a:extLst>
          </p:cNvPr>
          <p:cNvSpPr/>
          <p:nvPr/>
        </p:nvSpPr>
        <p:spPr>
          <a:xfrm>
            <a:off x="1007533" y="7882467"/>
            <a:ext cx="4303" cy="759888"/>
          </a:xfrm>
          <a:custGeom>
            <a:avLst/>
            <a:gdLst>
              <a:gd name="connsiteX0" fmla="*/ 0 w 4303"/>
              <a:gd name="connsiteY0" fmla="*/ 0 h 759888"/>
              <a:gd name="connsiteX1" fmla="*/ 4234 w 4303"/>
              <a:gd name="connsiteY1" fmla="*/ 759883 h 759888"/>
              <a:gd name="connsiteX2" fmla="*/ 0 w 4303"/>
              <a:gd name="connsiteY2" fmla="*/ 0 h 75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3" h="759888">
                <a:moveTo>
                  <a:pt x="0" y="0"/>
                </a:moveTo>
                <a:cubicBezTo>
                  <a:pt x="0" y="0"/>
                  <a:pt x="3528" y="757414"/>
                  <a:pt x="4234" y="759883"/>
                </a:cubicBezTo>
                <a:cubicBezTo>
                  <a:pt x="4940" y="762352"/>
                  <a:pt x="0" y="0"/>
                  <a:pt x="0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: 図形 407">
            <a:extLst>
              <a:ext uri="{FF2B5EF4-FFF2-40B4-BE49-F238E27FC236}">
                <a16:creationId xmlns:a16="http://schemas.microsoft.com/office/drawing/2014/main" id="{A5C85AA1-1142-41D0-B419-D8516FB598A8}"/>
              </a:ext>
            </a:extLst>
          </p:cNvPr>
          <p:cNvSpPr/>
          <p:nvPr/>
        </p:nvSpPr>
        <p:spPr>
          <a:xfrm>
            <a:off x="1001129" y="8532303"/>
            <a:ext cx="42420" cy="798574"/>
          </a:xfrm>
          <a:custGeom>
            <a:avLst/>
            <a:gdLst>
              <a:gd name="connsiteX0" fmla="*/ 54 w 42420"/>
              <a:gd name="connsiteY0" fmla="*/ 21147 h 798574"/>
              <a:gd name="connsiteX1" fmla="*/ 31804 w 42420"/>
              <a:gd name="connsiteY1" fmla="*/ 795847 h 798574"/>
              <a:gd name="connsiteX2" fmla="*/ 40271 w 42420"/>
              <a:gd name="connsiteY2" fmla="*/ 268797 h 798574"/>
              <a:gd name="connsiteX3" fmla="*/ 54 w 42420"/>
              <a:gd name="connsiteY3" fmla="*/ 21147 h 79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20" h="798574">
                <a:moveTo>
                  <a:pt x="54" y="21147"/>
                </a:moveTo>
                <a:cubicBezTo>
                  <a:pt x="-1357" y="108989"/>
                  <a:pt x="25101" y="754572"/>
                  <a:pt x="31804" y="795847"/>
                </a:cubicBezTo>
                <a:cubicBezTo>
                  <a:pt x="38507" y="837122"/>
                  <a:pt x="46268" y="398266"/>
                  <a:pt x="40271" y="268797"/>
                </a:cubicBezTo>
                <a:cubicBezTo>
                  <a:pt x="34274" y="139328"/>
                  <a:pt x="1465" y="-66695"/>
                  <a:pt x="54" y="2114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: 図形 408">
            <a:extLst>
              <a:ext uri="{FF2B5EF4-FFF2-40B4-BE49-F238E27FC236}">
                <a16:creationId xmlns:a16="http://schemas.microsoft.com/office/drawing/2014/main" id="{FF7860EE-4F96-4545-B3A8-755295B676D8}"/>
              </a:ext>
            </a:extLst>
          </p:cNvPr>
          <p:cNvSpPr/>
          <p:nvPr/>
        </p:nvSpPr>
        <p:spPr>
          <a:xfrm>
            <a:off x="332110" y="9681221"/>
            <a:ext cx="659512" cy="784389"/>
          </a:xfrm>
          <a:custGeom>
            <a:avLst/>
            <a:gdLst>
              <a:gd name="connsiteX0" fmla="*/ 614464 w 659512"/>
              <a:gd name="connsiteY0" fmla="*/ 94392 h 784389"/>
              <a:gd name="connsiteX1" fmla="*/ 15024 w 659512"/>
              <a:gd name="connsiteY1" fmla="*/ 775112 h 784389"/>
              <a:gd name="connsiteX2" fmla="*/ 213144 w 659512"/>
              <a:gd name="connsiteY2" fmla="*/ 460152 h 784389"/>
              <a:gd name="connsiteX3" fmla="*/ 568744 w 659512"/>
              <a:gd name="connsiteY3" fmla="*/ 48672 h 784389"/>
              <a:gd name="connsiteX4" fmla="*/ 614464 w 659512"/>
              <a:gd name="connsiteY4" fmla="*/ 94392 h 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512" h="784389">
                <a:moveTo>
                  <a:pt x="614464" y="94392"/>
                </a:moveTo>
                <a:cubicBezTo>
                  <a:pt x="522177" y="215465"/>
                  <a:pt x="81911" y="714152"/>
                  <a:pt x="15024" y="775112"/>
                </a:cubicBezTo>
                <a:cubicBezTo>
                  <a:pt x="-51863" y="836072"/>
                  <a:pt x="120857" y="581225"/>
                  <a:pt x="213144" y="460152"/>
                </a:cubicBezTo>
                <a:cubicBezTo>
                  <a:pt x="305431" y="339079"/>
                  <a:pt x="497624" y="116405"/>
                  <a:pt x="568744" y="48672"/>
                </a:cubicBezTo>
                <a:cubicBezTo>
                  <a:pt x="639864" y="-19061"/>
                  <a:pt x="706751" y="-26681"/>
                  <a:pt x="614464" y="9439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: 図形 409">
            <a:extLst>
              <a:ext uri="{FF2B5EF4-FFF2-40B4-BE49-F238E27FC236}">
                <a16:creationId xmlns:a16="http://schemas.microsoft.com/office/drawing/2014/main" id="{CACB03E6-24FD-4DF6-B816-2470724531D4}"/>
              </a:ext>
            </a:extLst>
          </p:cNvPr>
          <p:cNvSpPr/>
          <p:nvPr/>
        </p:nvSpPr>
        <p:spPr>
          <a:xfrm>
            <a:off x="357772" y="9378358"/>
            <a:ext cx="1899537" cy="2701901"/>
          </a:xfrm>
          <a:custGeom>
            <a:avLst/>
            <a:gdLst>
              <a:gd name="connsiteX0" fmla="*/ 1897748 w 1899537"/>
              <a:gd name="connsiteY0" fmla="*/ 4402 h 2701901"/>
              <a:gd name="connsiteX1" fmla="*/ 94348 w 1899537"/>
              <a:gd name="connsiteY1" fmla="*/ 2595202 h 2701901"/>
              <a:gd name="connsiteX2" fmla="*/ 424548 w 1899537"/>
              <a:gd name="connsiteY2" fmla="*/ 1990682 h 2701901"/>
              <a:gd name="connsiteX3" fmla="*/ 1897748 w 1899537"/>
              <a:gd name="connsiteY3" fmla="*/ 4402 h 270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9537" h="2701901">
                <a:moveTo>
                  <a:pt x="1897748" y="4402"/>
                </a:moveTo>
                <a:cubicBezTo>
                  <a:pt x="1842715" y="105155"/>
                  <a:pt x="339881" y="2264155"/>
                  <a:pt x="94348" y="2595202"/>
                </a:cubicBezTo>
                <a:cubicBezTo>
                  <a:pt x="-151185" y="2926249"/>
                  <a:pt x="126521" y="2419942"/>
                  <a:pt x="424548" y="1990682"/>
                </a:cubicBezTo>
                <a:cubicBezTo>
                  <a:pt x="722575" y="1561422"/>
                  <a:pt x="1952781" y="-96351"/>
                  <a:pt x="1897748" y="440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: 図形 410">
            <a:extLst>
              <a:ext uri="{FF2B5EF4-FFF2-40B4-BE49-F238E27FC236}">
                <a16:creationId xmlns:a16="http://schemas.microsoft.com/office/drawing/2014/main" id="{EDF15604-380F-47FE-9A3C-937E379C9550}"/>
              </a:ext>
            </a:extLst>
          </p:cNvPr>
          <p:cNvSpPr/>
          <p:nvPr/>
        </p:nvSpPr>
        <p:spPr>
          <a:xfrm>
            <a:off x="1919048" y="9077328"/>
            <a:ext cx="1130710" cy="2172224"/>
          </a:xfrm>
          <a:custGeom>
            <a:avLst/>
            <a:gdLst>
              <a:gd name="connsiteX0" fmla="*/ 1042592 w 1130710"/>
              <a:gd name="connsiteY0" fmla="*/ 183512 h 2172224"/>
              <a:gd name="connsiteX1" fmla="*/ 1001952 w 1130710"/>
              <a:gd name="connsiteY1" fmla="*/ 213992 h 2172224"/>
              <a:gd name="connsiteX2" fmla="*/ 1192 w 1130710"/>
              <a:gd name="connsiteY2" fmla="*/ 2169792 h 2172224"/>
              <a:gd name="connsiteX3" fmla="*/ 788592 w 1130710"/>
              <a:gd name="connsiteY3" fmla="*/ 635632 h 2172224"/>
              <a:gd name="connsiteX4" fmla="*/ 311072 w 1130710"/>
              <a:gd name="connsiteY4" fmla="*/ 1392552 h 2172224"/>
              <a:gd name="connsiteX5" fmla="*/ 1042592 w 1130710"/>
              <a:gd name="connsiteY5" fmla="*/ 183512 h 217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710" h="2172224">
                <a:moveTo>
                  <a:pt x="1042592" y="183512"/>
                </a:moveTo>
                <a:cubicBezTo>
                  <a:pt x="1157739" y="-12915"/>
                  <a:pt x="1175519" y="-117055"/>
                  <a:pt x="1001952" y="213992"/>
                </a:cubicBezTo>
                <a:cubicBezTo>
                  <a:pt x="828385" y="545039"/>
                  <a:pt x="36752" y="2099519"/>
                  <a:pt x="1192" y="2169792"/>
                </a:cubicBezTo>
                <a:cubicBezTo>
                  <a:pt x="-34368" y="2240065"/>
                  <a:pt x="736945" y="765172"/>
                  <a:pt x="788592" y="635632"/>
                </a:cubicBezTo>
                <a:cubicBezTo>
                  <a:pt x="840239" y="506092"/>
                  <a:pt x="267045" y="1467905"/>
                  <a:pt x="311072" y="1392552"/>
                </a:cubicBezTo>
                <a:cubicBezTo>
                  <a:pt x="355099" y="1317199"/>
                  <a:pt x="927445" y="379939"/>
                  <a:pt x="1042592" y="1835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: 図形 411">
            <a:extLst>
              <a:ext uri="{FF2B5EF4-FFF2-40B4-BE49-F238E27FC236}">
                <a16:creationId xmlns:a16="http://schemas.microsoft.com/office/drawing/2014/main" id="{3701A2F5-FD71-40CF-83E8-62A91FB9791B}"/>
              </a:ext>
            </a:extLst>
          </p:cNvPr>
          <p:cNvSpPr/>
          <p:nvPr/>
        </p:nvSpPr>
        <p:spPr>
          <a:xfrm>
            <a:off x="1947406" y="9309355"/>
            <a:ext cx="1138603" cy="2287130"/>
          </a:xfrm>
          <a:custGeom>
            <a:avLst/>
            <a:gdLst>
              <a:gd name="connsiteX0" fmla="*/ 1105674 w 1138603"/>
              <a:gd name="connsiteY0" fmla="*/ 88645 h 2287130"/>
              <a:gd name="connsiteX1" fmla="*/ 3314 w 1138603"/>
              <a:gd name="connsiteY1" fmla="*/ 2283205 h 2287130"/>
              <a:gd name="connsiteX2" fmla="*/ 775474 w 1138603"/>
              <a:gd name="connsiteY2" fmla="*/ 611885 h 2287130"/>
              <a:gd name="connsiteX3" fmla="*/ 1105674 w 1138603"/>
              <a:gd name="connsiteY3" fmla="*/ 88645 h 22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603" h="2287130">
                <a:moveTo>
                  <a:pt x="1105674" y="88645"/>
                </a:moveTo>
                <a:cubicBezTo>
                  <a:pt x="976981" y="367198"/>
                  <a:pt x="58347" y="2195998"/>
                  <a:pt x="3314" y="2283205"/>
                </a:cubicBezTo>
                <a:cubicBezTo>
                  <a:pt x="-51719" y="2370412"/>
                  <a:pt x="594287" y="979338"/>
                  <a:pt x="775474" y="611885"/>
                </a:cubicBezTo>
                <a:cubicBezTo>
                  <a:pt x="956661" y="244432"/>
                  <a:pt x="1234367" y="-189908"/>
                  <a:pt x="1105674" y="8864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: 図形 412">
            <a:extLst>
              <a:ext uri="{FF2B5EF4-FFF2-40B4-BE49-F238E27FC236}">
                <a16:creationId xmlns:a16="http://schemas.microsoft.com/office/drawing/2014/main" id="{167086FE-4703-4F6A-A7F7-FCFF4076BBCF}"/>
              </a:ext>
            </a:extLst>
          </p:cNvPr>
          <p:cNvSpPr/>
          <p:nvPr/>
        </p:nvSpPr>
        <p:spPr>
          <a:xfrm>
            <a:off x="1472578" y="11123755"/>
            <a:ext cx="545781" cy="1028046"/>
          </a:xfrm>
          <a:custGeom>
            <a:avLst/>
            <a:gdLst>
              <a:gd name="connsiteX0" fmla="*/ 527672 w 545781"/>
              <a:gd name="connsiteY0" fmla="*/ 49070 h 1028046"/>
              <a:gd name="connsiteX1" fmla="*/ 483222 w 545781"/>
              <a:gd name="connsiteY1" fmla="*/ 93520 h 1028046"/>
              <a:gd name="connsiteX2" fmla="*/ 22847 w 545781"/>
              <a:gd name="connsiteY2" fmla="*/ 992045 h 1028046"/>
              <a:gd name="connsiteX3" fmla="*/ 99047 w 545781"/>
              <a:gd name="connsiteY3" fmla="*/ 795195 h 1028046"/>
              <a:gd name="connsiteX4" fmla="*/ 353047 w 545781"/>
              <a:gd name="connsiteY4" fmla="*/ 280845 h 1028046"/>
              <a:gd name="connsiteX5" fmla="*/ 527672 w 545781"/>
              <a:gd name="connsiteY5" fmla="*/ 49070 h 102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781" h="1028046">
                <a:moveTo>
                  <a:pt x="527672" y="49070"/>
                </a:moveTo>
                <a:cubicBezTo>
                  <a:pt x="549368" y="17849"/>
                  <a:pt x="567360" y="-63643"/>
                  <a:pt x="483222" y="93520"/>
                </a:cubicBezTo>
                <a:cubicBezTo>
                  <a:pt x="399084" y="250683"/>
                  <a:pt x="86876" y="875099"/>
                  <a:pt x="22847" y="992045"/>
                </a:cubicBezTo>
                <a:cubicBezTo>
                  <a:pt x="-41182" y="1108991"/>
                  <a:pt x="44014" y="913728"/>
                  <a:pt x="99047" y="795195"/>
                </a:cubicBezTo>
                <a:cubicBezTo>
                  <a:pt x="154080" y="676662"/>
                  <a:pt x="277905" y="404670"/>
                  <a:pt x="353047" y="280845"/>
                </a:cubicBezTo>
                <a:cubicBezTo>
                  <a:pt x="428189" y="157020"/>
                  <a:pt x="505976" y="80291"/>
                  <a:pt x="527672" y="490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4" name="フリーフォーム: 図形 413">
            <a:extLst>
              <a:ext uri="{FF2B5EF4-FFF2-40B4-BE49-F238E27FC236}">
                <a16:creationId xmlns:a16="http://schemas.microsoft.com/office/drawing/2014/main" id="{4A2202C2-E019-498D-95F0-281A364BE2DD}"/>
              </a:ext>
            </a:extLst>
          </p:cNvPr>
          <p:cNvSpPr/>
          <p:nvPr/>
        </p:nvSpPr>
        <p:spPr>
          <a:xfrm>
            <a:off x="1610315" y="11576580"/>
            <a:ext cx="428880" cy="815379"/>
          </a:xfrm>
          <a:custGeom>
            <a:avLst/>
            <a:gdLst>
              <a:gd name="connsiteX0" fmla="*/ 428035 w 428880"/>
              <a:gd name="connsiteY0" fmla="*/ 2645 h 815379"/>
              <a:gd name="connsiteX1" fmla="*/ 15285 w 428880"/>
              <a:gd name="connsiteY1" fmla="*/ 793220 h 815379"/>
              <a:gd name="connsiteX2" fmla="*/ 120060 w 428880"/>
              <a:gd name="connsiteY2" fmla="*/ 545570 h 815379"/>
              <a:gd name="connsiteX3" fmla="*/ 428035 w 428880"/>
              <a:gd name="connsiteY3" fmla="*/ 2645 h 81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80" h="815379">
                <a:moveTo>
                  <a:pt x="428035" y="2645"/>
                </a:moveTo>
                <a:cubicBezTo>
                  <a:pt x="410572" y="43920"/>
                  <a:pt x="66614" y="702733"/>
                  <a:pt x="15285" y="793220"/>
                </a:cubicBezTo>
                <a:cubicBezTo>
                  <a:pt x="-36044" y="883707"/>
                  <a:pt x="52856" y="676274"/>
                  <a:pt x="120060" y="545570"/>
                </a:cubicBezTo>
                <a:cubicBezTo>
                  <a:pt x="187264" y="414866"/>
                  <a:pt x="445498" y="-38630"/>
                  <a:pt x="428035" y="264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: 図形 414">
            <a:extLst>
              <a:ext uri="{FF2B5EF4-FFF2-40B4-BE49-F238E27FC236}">
                <a16:creationId xmlns:a16="http://schemas.microsoft.com/office/drawing/2014/main" id="{90C7B9F6-7DA5-41E2-86EC-357FA6C0D0DC}"/>
              </a:ext>
            </a:extLst>
          </p:cNvPr>
          <p:cNvSpPr/>
          <p:nvPr/>
        </p:nvSpPr>
        <p:spPr>
          <a:xfrm>
            <a:off x="1393501" y="11520495"/>
            <a:ext cx="582138" cy="1195121"/>
          </a:xfrm>
          <a:custGeom>
            <a:avLst/>
            <a:gdLst>
              <a:gd name="connsiteX0" fmla="*/ 559124 w 582138"/>
              <a:gd name="connsiteY0" fmla="*/ 87305 h 1195121"/>
              <a:gd name="connsiteX1" fmla="*/ 517849 w 582138"/>
              <a:gd name="connsiteY1" fmla="*/ 144455 h 1195121"/>
              <a:gd name="connsiteX2" fmla="*/ 28899 w 582138"/>
              <a:gd name="connsiteY2" fmla="*/ 1144580 h 1195121"/>
              <a:gd name="connsiteX3" fmla="*/ 79699 w 582138"/>
              <a:gd name="connsiteY3" fmla="*/ 992180 h 1195121"/>
              <a:gd name="connsiteX4" fmla="*/ 270199 w 582138"/>
              <a:gd name="connsiteY4" fmla="*/ 515930 h 1195121"/>
              <a:gd name="connsiteX5" fmla="*/ 559124 w 582138"/>
              <a:gd name="connsiteY5" fmla="*/ 23805 h 1195121"/>
              <a:gd name="connsiteX6" fmla="*/ 559124 w 582138"/>
              <a:gd name="connsiteY6" fmla="*/ 87305 h 119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138" h="1195121">
                <a:moveTo>
                  <a:pt x="559124" y="87305"/>
                </a:moveTo>
                <a:cubicBezTo>
                  <a:pt x="552245" y="107413"/>
                  <a:pt x="606220" y="-31758"/>
                  <a:pt x="517849" y="144455"/>
                </a:cubicBezTo>
                <a:cubicBezTo>
                  <a:pt x="429478" y="320668"/>
                  <a:pt x="101924" y="1003292"/>
                  <a:pt x="28899" y="1144580"/>
                </a:cubicBezTo>
                <a:cubicBezTo>
                  <a:pt x="-44126" y="1285868"/>
                  <a:pt x="39482" y="1096955"/>
                  <a:pt x="79699" y="992180"/>
                </a:cubicBezTo>
                <a:cubicBezTo>
                  <a:pt x="119916" y="887405"/>
                  <a:pt x="190295" y="677326"/>
                  <a:pt x="270199" y="515930"/>
                </a:cubicBezTo>
                <a:cubicBezTo>
                  <a:pt x="350103" y="354534"/>
                  <a:pt x="510970" y="96830"/>
                  <a:pt x="559124" y="23805"/>
                </a:cubicBezTo>
                <a:cubicBezTo>
                  <a:pt x="607278" y="-49220"/>
                  <a:pt x="566003" y="67197"/>
                  <a:pt x="559124" y="8730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: 図形 415">
            <a:extLst>
              <a:ext uri="{FF2B5EF4-FFF2-40B4-BE49-F238E27FC236}">
                <a16:creationId xmlns:a16="http://schemas.microsoft.com/office/drawing/2014/main" id="{302DB667-6047-4C6B-8356-6BB2BD1A08FE}"/>
              </a:ext>
            </a:extLst>
          </p:cNvPr>
          <p:cNvSpPr/>
          <p:nvPr/>
        </p:nvSpPr>
        <p:spPr>
          <a:xfrm>
            <a:off x="1200944" y="12146304"/>
            <a:ext cx="264112" cy="526671"/>
          </a:xfrm>
          <a:custGeom>
            <a:avLst/>
            <a:gdLst>
              <a:gd name="connsiteX0" fmla="*/ 259556 w 264112"/>
              <a:gd name="connsiteY0" fmla="*/ 13946 h 526671"/>
              <a:gd name="connsiteX1" fmla="*/ 234156 w 264112"/>
              <a:gd name="connsiteY1" fmla="*/ 61571 h 526671"/>
              <a:gd name="connsiteX2" fmla="*/ 2381 w 264112"/>
              <a:gd name="connsiteY2" fmla="*/ 515596 h 526671"/>
              <a:gd name="connsiteX3" fmla="*/ 123031 w 264112"/>
              <a:gd name="connsiteY3" fmla="*/ 356846 h 526671"/>
              <a:gd name="connsiteX4" fmla="*/ 259556 w 264112"/>
              <a:gd name="connsiteY4" fmla="*/ 13946 h 52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12" h="526671">
                <a:moveTo>
                  <a:pt x="259556" y="13946"/>
                </a:moveTo>
                <a:cubicBezTo>
                  <a:pt x="278077" y="-35267"/>
                  <a:pt x="234156" y="61571"/>
                  <a:pt x="234156" y="61571"/>
                </a:cubicBezTo>
                <a:cubicBezTo>
                  <a:pt x="191294" y="145179"/>
                  <a:pt x="20902" y="466383"/>
                  <a:pt x="2381" y="515596"/>
                </a:cubicBezTo>
                <a:cubicBezTo>
                  <a:pt x="-16140" y="564809"/>
                  <a:pt x="78052" y="438867"/>
                  <a:pt x="123031" y="356846"/>
                </a:cubicBezTo>
                <a:cubicBezTo>
                  <a:pt x="168010" y="274825"/>
                  <a:pt x="241035" y="63159"/>
                  <a:pt x="259556" y="1394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: 図形 416">
            <a:extLst>
              <a:ext uri="{FF2B5EF4-FFF2-40B4-BE49-F238E27FC236}">
                <a16:creationId xmlns:a16="http://schemas.microsoft.com/office/drawing/2014/main" id="{536FBD5F-1FFF-4B79-ACB9-46979F5795B8}"/>
              </a:ext>
            </a:extLst>
          </p:cNvPr>
          <p:cNvSpPr/>
          <p:nvPr/>
        </p:nvSpPr>
        <p:spPr>
          <a:xfrm>
            <a:off x="2020860" y="10644903"/>
            <a:ext cx="468660" cy="907608"/>
          </a:xfrm>
          <a:custGeom>
            <a:avLst/>
            <a:gdLst>
              <a:gd name="connsiteX0" fmla="*/ 449290 w 468660"/>
              <a:gd name="connsiteY0" fmla="*/ 48497 h 907608"/>
              <a:gd name="connsiteX1" fmla="*/ 414365 w 468660"/>
              <a:gd name="connsiteY1" fmla="*/ 86597 h 907608"/>
              <a:gd name="connsiteX2" fmla="*/ 1615 w 468660"/>
              <a:gd name="connsiteY2" fmla="*/ 905747 h 907608"/>
              <a:gd name="connsiteX3" fmla="*/ 277840 w 468660"/>
              <a:gd name="connsiteY3" fmla="*/ 302497 h 907608"/>
              <a:gd name="connsiteX4" fmla="*/ 449290 w 468660"/>
              <a:gd name="connsiteY4" fmla="*/ 48497 h 90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660" h="907608">
                <a:moveTo>
                  <a:pt x="449290" y="48497"/>
                </a:moveTo>
                <a:cubicBezTo>
                  <a:pt x="472044" y="12514"/>
                  <a:pt x="488978" y="-56278"/>
                  <a:pt x="414365" y="86597"/>
                </a:cubicBezTo>
                <a:cubicBezTo>
                  <a:pt x="339752" y="229472"/>
                  <a:pt x="24369" y="869764"/>
                  <a:pt x="1615" y="905747"/>
                </a:cubicBezTo>
                <a:cubicBezTo>
                  <a:pt x="-21139" y="941730"/>
                  <a:pt x="202698" y="445901"/>
                  <a:pt x="277840" y="302497"/>
                </a:cubicBezTo>
                <a:cubicBezTo>
                  <a:pt x="352982" y="159093"/>
                  <a:pt x="426536" y="84480"/>
                  <a:pt x="449290" y="4849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: 図形 417">
            <a:extLst>
              <a:ext uri="{FF2B5EF4-FFF2-40B4-BE49-F238E27FC236}">
                <a16:creationId xmlns:a16="http://schemas.microsoft.com/office/drawing/2014/main" id="{C1C27AD4-9043-496E-AFC4-764624E21885}"/>
              </a:ext>
            </a:extLst>
          </p:cNvPr>
          <p:cNvSpPr/>
          <p:nvPr/>
        </p:nvSpPr>
        <p:spPr>
          <a:xfrm>
            <a:off x="6900755" y="10223286"/>
            <a:ext cx="536256" cy="2408032"/>
          </a:xfrm>
          <a:custGeom>
            <a:avLst/>
            <a:gdLst>
              <a:gd name="connsiteX0" fmla="*/ 52495 w 536256"/>
              <a:gd name="connsiteY0" fmla="*/ 120864 h 2408032"/>
              <a:gd name="connsiteX1" fmla="*/ 52495 w 536256"/>
              <a:gd name="connsiteY1" fmla="*/ 292314 h 2408032"/>
              <a:gd name="connsiteX2" fmla="*/ 509695 w 536256"/>
              <a:gd name="connsiteY2" fmla="*/ 2387814 h 2408032"/>
              <a:gd name="connsiteX3" fmla="*/ 433495 w 536256"/>
              <a:gd name="connsiteY3" fmla="*/ 1282914 h 2408032"/>
              <a:gd name="connsiteX4" fmla="*/ 52495 w 536256"/>
              <a:gd name="connsiteY4" fmla="*/ 120864 h 240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56" h="2408032">
                <a:moveTo>
                  <a:pt x="52495" y="120864"/>
                </a:moveTo>
                <a:cubicBezTo>
                  <a:pt x="-11005" y="-44236"/>
                  <a:pt x="-23705" y="-85511"/>
                  <a:pt x="52495" y="292314"/>
                </a:cubicBezTo>
                <a:cubicBezTo>
                  <a:pt x="128695" y="670139"/>
                  <a:pt x="446195" y="2222714"/>
                  <a:pt x="509695" y="2387814"/>
                </a:cubicBezTo>
                <a:cubicBezTo>
                  <a:pt x="573195" y="2552914"/>
                  <a:pt x="512870" y="1663914"/>
                  <a:pt x="433495" y="1282914"/>
                </a:cubicBezTo>
                <a:cubicBezTo>
                  <a:pt x="354120" y="901914"/>
                  <a:pt x="115995" y="285964"/>
                  <a:pt x="52495" y="12086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: 図形 418">
            <a:extLst>
              <a:ext uri="{FF2B5EF4-FFF2-40B4-BE49-F238E27FC236}">
                <a16:creationId xmlns:a16="http://schemas.microsoft.com/office/drawing/2014/main" id="{2FCE1C27-92D7-457D-87F3-3BAE201D37E0}"/>
              </a:ext>
            </a:extLst>
          </p:cNvPr>
          <p:cNvSpPr/>
          <p:nvPr/>
        </p:nvSpPr>
        <p:spPr>
          <a:xfrm>
            <a:off x="6928419" y="-434515"/>
            <a:ext cx="195643" cy="6272558"/>
          </a:xfrm>
          <a:custGeom>
            <a:avLst/>
            <a:gdLst>
              <a:gd name="connsiteX0" fmla="*/ 88398 w 195643"/>
              <a:gd name="connsiteY0" fmla="*/ 396014 h 6272558"/>
              <a:gd name="connsiteX1" fmla="*/ 98023 w 195643"/>
              <a:gd name="connsiteY1" fmla="*/ 511517 h 6272558"/>
              <a:gd name="connsiteX2" fmla="*/ 1770 w 195643"/>
              <a:gd name="connsiteY2" fmla="*/ 6267424 h 6272558"/>
              <a:gd name="connsiteX3" fmla="*/ 194276 w 195643"/>
              <a:gd name="connsiteY3" fmla="*/ 1512544 h 6272558"/>
              <a:gd name="connsiteX4" fmla="*/ 88398 w 195643"/>
              <a:gd name="connsiteY4" fmla="*/ 396014 h 62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43" h="6272558">
                <a:moveTo>
                  <a:pt x="88398" y="396014"/>
                </a:moveTo>
                <a:cubicBezTo>
                  <a:pt x="72356" y="229176"/>
                  <a:pt x="112461" y="-467051"/>
                  <a:pt x="98023" y="511517"/>
                </a:cubicBezTo>
                <a:cubicBezTo>
                  <a:pt x="83585" y="1490085"/>
                  <a:pt x="-14272" y="6100586"/>
                  <a:pt x="1770" y="6267424"/>
                </a:cubicBezTo>
                <a:cubicBezTo>
                  <a:pt x="17812" y="6434262"/>
                  <a:pt x="179838" y="2486300"/>
                  <a:pt x="194276" y="1512544"/>
                </a:cubicBezTo>
                <a:cubicBezTo>
                  <a:pt x="208714" y="538788"/>
                  <a:pt x="104440" y="562852"/>
                  <a:pt x="88398" y="39601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: 図形 419">
            <a:extLst>
              <a:ext uri="{FF2B5EF4-FFF2-40B4-BE49-F238E27FC236}">
                <a16:creationId xmlns:a16="http://schemas.microsoft.com/office/drawing/2014/main" id="{649984A8-7000-4B9E-86C6-4CE0908DFBCF}"/>
              </a:ext>
            </a:extLst>
          </p:cNvPr>
          <p:cNvSpPr/>
          <p:nvPr/>
        </p:nvSpPr>
        <p:spPr>
          <a:xfrm>
            <a:off x="6929533" y="5824827"/>
            <a:ext cx="174377" cy="4381277"/>
          </a:xfrm>
          <a:custGeom>
            <a:avLst/>
            <a:gdLst>
              <a:gd name="connsiteX0" fmla="*/ 96909 w 174377"/>
              <a:gd name="connsiteY0" fmla="*/ 190962 h 4381277"/>
              <a:gd name="connsiteX1" fmla="*/ 96909 w 174377"/>
              <a:gd name="connsiteY1" fmla="*/ 287215 h 4381277"/>
              <a:gd name="connsiteX2" fmla="*/ 10282 w 174377"/>
              <a:gd name="connsiteY2" fmla="*/ 3713809 h 4381277"/>
              <a:gd name="connsiteX3" fmla="*/ 19907 w 174377"/>
              <a:gd name="connsiteY3" fmla="*/ 4291325 h 4381277"/>
              <a:gd name="connsiteX4" fmla="*/ 173911 w 174377"/>
              <a:gd name="connsiteY4" fmla="*/ 2510651 h 4381277"/>
              <a:gd name="connsiteX5" fmla="*/ 68033 w 174377"/>
              <a:gd name="connsiteY5" fmla="*/ 258339 h 4381277"/>
              <a:gd name="connsiteX6" fmla="*/ 96909 w 174377"/>
              <a:gd name="connsiteY6" fmla="*/ 190962 h 43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377" h="4381277">
                <a:moveTo>
                  <a:pt x="96909" y="190962"/>
                </a:moveTo>
                <a:cubicBezTo>
                  <a:pt x="101722" y="195775"/>
                  <a:pt x="111347" y="-299926"/>
                  <a:pt x="96909" y="287215"/>
                </a:cubicBezTo>
                <a:cubicBezTo>
                  <a:pt x="82471" y="874356"/>
                  <a:pt x="23116" y="3046457"/>
                  <a:pt x="10282" y="3713809"/>
                </a:cubicBezTo>
                <a:cubicBezTo>
                  <a:pt x="-2552" y="4381161"/>
                  <a:pt x="-7365" y="4491851"/>
                  <a:pt x="19907" y="4291325"/>
                </a:cubicBezTo>
                <a:cubicBezTo>
                  <a:pt x="47179" y="4090799"/>
                  <a:pt x="165890" y="3182815"/>
                  <a:pt x="173911" y="2510651"/>
                </a:cubicBezTo>
                <a:cubicBezTo>
                  <a:pt x="181932" y="1838487"/>
                  <a:pt x="84075" y="646558"/>
                  <a:pt x="68033" y="258339"/>
                </a:cubicBezTo>
                <a:cubicBezTo>
                  <a:pt x="51991" y="-129880"/>
                  <a:pt x="92096" y="186149"/>
                  <a:pt x="96909" y="1909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: 図形 420">
            <a:extLst>
              <a:ext uri="{FF2B5EF4-FFF2-40B4-BE49-F238E27FC236}">
                <a16:creationId xmlns:a16="http://schemas.microsoft.com/office/drawing/2014/main" id="{6B6F25BB-8BA3-4020-9004-7AB937A1D28E}"/>
              </a:ext>
            </a:extLst>
          </p:cNvPr>
          <p:cNvSpPr/>
          <p:nvPr/>
        </p:nvSpPr>
        <p:spPr>
          <a:xfrm>
            <a:off x="3814717" y="4417670"/>
            <a:ext cx="800824" cy="78221"/>
          </a:xfrm>
          <a:custGeom>
            <a:avLst/>
            <a:gdLst>
              <a:gd name="connsiteX0" fmla="*/ 46 w 800824"/>
              <a:gd name="connsiteY0" fmla="*/ 78130 h 78221"/>
              <a:gd name="connsiteX1" fmla="*/ 306433 w 800824"/>
              <a:gd name="connsiteY1" fmla="*/ 20980 h 78221"/>
              <a:gd name="connsiteX2" fmla="*/ 789033 w 800824"/>
              <a:gd name="connsiteY2" fmla="*/ 52730 h 78221"/>
              <a:gd name="connsiteX3" fmla="*/ 633458 w 800824"/>
              <a:gd name="connsiteY3" fmla="*/ 25743 h 78221"/>
              <a:gd name="connsiteX4" fmla="*/ 420733 w 800824"/>
              <a:gd name="connsiteY4" fmla="*/ 9868 h 78221"/>
              <a:gd name="connsiteX5" fmla="*/ 284208 w 800824"/>
              <a:gd name="connsiteY5" fmla="*/ 5105 h 78221"/>
              <a:gd name="connsiteX6" fmla="*/ 46 w 800824"/>
              <a:gd name="connsiteY6" fmla="*/ 78130 h 7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824" h="78221">
                <a:moveTo>
                  <a:pt x="46" y="78130"/>
                </a:moveTo>
                <a:cubicBezTo>
                  <a:pt x="3750" y="80776"/>
                  <a:pt x="174935" y="25213"/>
                  <a:pt x="306433" y="20980"/>
                </a:cubicBezTo>
                <a:cubicBezTo>
                  <a:pt x="437931" y="16747"/>
                  <a:pt x="734529" y="51936"/>
                  <a:pt x="789033" y="52730"/>
                </a:cubicBezTo>
                <a:cubicBezTo>
                  <a:pt x="843537" y="53524"/>
                  <a:pt x="694841" y="32887"/>
                  <a:pt x="633458" y="25743"/>
                </a:cubicBezTo>
                <a:cubicBezTo>
                  <a:pt x="572075" y="18599"/>
                  <a:pt x="478941" y="13308"/>
                  <a:pt x="420733" y="9868"/>
                </a:cubicBezTo>
                <a:cubicBezTo>
                  <a:pt x="362525" y="6428"/>
                  <a:pt x="352735" y="-7330"/>
                  <a:pt x="284208" y="5105"/>
                </a:cubicBezTo>
                <a:cubicBezTo>
                  <a:pt x="215681" y="17540"/>
                  <a:pt x="-3658" y="75484"/>
                  <a:pt x="46" y="7813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: 図形 421">
            <a:extLst>
              <a:ext uri="{FF2B5EF4-FFF2-40B4-BE49-F238E27FC236}">
                <a16:creationId xmlns:a16="http://schemas.microsoft.com/office/drawing/2014/main" id="{17BC56E2-6278-4E58-8AB6-2EACA18914B2}"/>
              </a:ext>
            </a:extLst>
          </p:cNvPr>
          <p:cNvSpPr/>
          <p:nvPr/>
        </p:nvSpPr>
        <p:spPr>
          <a:xfrm>
            <a:off x="4670423" y="4486171"/>
            <a:ext cx="497231" cy="341248"/>
          </a:xfrm>
          <a:custGeom>
            <a:avLst/>
            <a:gdLst>
              <a:gd name="connsiteX0" fmla="*/ 2 w 497231"/>
              <a:gd name="connsiteY0" fmla="*/ 104 h 341248"/>
              <a:gd name="connsiteX1" fmla="*/ 304802 w 497231"/>
              <a:gd name="connsiteY1" fmla="*/ 122342 h 341248"/>
              <a:gd name="connsiteX2" fmla="*/ 492127 w 497231"/>
              <a:gd name="connsiteY2" fmla="*/ 335067 h 341248"/>
              <a:gd name="connsiteX3" fmla="*/ 431802 w 497231"/>
              <a:gd name="connsiteY3" fmla="*/ 271567 h 341248"/>
              <a:gd name="connsiteX4" fmla="*/ 300040 w 497231"/>
              <a:gd name="connsiteY4" fmla="*/ 141392 h 341248"/>
              <a:gd name="connsiteX5" fmla="*/ 2 w 497231"/>
              <a:gd name="connsiteY5" fmla="*/ 104 h 34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231" h="341248">
                <a:moveTo>
                  <a:pt x="2" y="104"/>
                </a:moveTo>
                <a:cubicBezTo>
                  <a:pt x="796" y="-3071"/>
                  <a:pt x="222781" y="66515"/>
                  <a:pt x="304802" y="122342"/>
                </a:cubicBezTo>
                <a:cubicBezTo>
                  <a:pt x="386823" y="178169"/>
                  <a:pt x="470960" y="310196"/>
                  <a:pt x="492127" y="335067"/>
                </a:cubicBezTo>
                <a:cubicBezTo>
                  <a:pt x="513294" y="359938"/>
                  <a:pt x="463817" y="303846"/>
                  <a:pt x="431802" y="271567"/>
                </a:cubicBezTo>
                <a:cubicBezTo>
                  <a:pt x="399787" y="239288"/>
                  <a:pt x="369096" y="188223"/>
                  <a:pt x="300040" y="141392"/>
                </a:cubicBezTo>
                <a:cubicBezTo>
                  <a:pt x="230984" y="94561"/>
                  <a:pt x="-792" y="3279"/>
                  <a:pt x="2" y="10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: 図形 422">
            <a:extLst>
              <a:ext uri="{FF2B5EF4-FFF2-40B4-BE49-F238E27FC236}">
                <a16:creationId xmlns:a16="http://schemas.microsoft.com/office/drawing/2014/main" id="{00D9ED89-B8AD-4EE5-991E-FDAD21C2E3CA}"/>
              </a:ext>
            </a:extLst>
          </p:cNvPr>
          <p:cNvSpPr/>
          <p:nvPr/>
        </p:nvSpPr>
        <p:spPr>
          <a:xfrm>
            <a:off x="4135438" y="4483739"/>
            <a:ext cx="767968" cy="144439"/>
          </a:xfrm>
          <a:custGeom>
            <a:avLst/>
            <a:gdLst>
              <a:gd name="connsiteX0" fmla="*/ 0 w 767968"/>
              <a:gd name="connsiteY0" fmla="*/ 12061 h 144439"/>
              <a:gd name="connsiteX1" fmla="*/ 488950 w 767968"/>
              <a:gd name="connsiteY1" fmla="*/ 27936 h 144439"/>
              <a:gd name="connsiteX2" fmla="*/ 763587 w 767968"/>
              <a:gd name="connsiteY2" fmla="*/ 143824 h 144439"/>
              <a:gd name="connsiteX3" fmla="*/ 646112 w 767968"/>
              <a:gd name="connsiteY3" fmla="*/ 70799 h 144439"/>
              <a:gd name="connsiteX4" fmla="*/ 488950 w 767968"/>
              <a:gd name="connsiteY4" fmla="*/ 4124 h 144439"/>
              <a:gd name="connsiteX5" fmla="*/ 0 w 767968"/>
              <a:gd name="connsiteY5" fmla="*/ 12061 h 14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968" h="144439">
                <a:moveTo>
                  <a:pt x="0" y="12061"/>
                </a:moveTo>
                <a:cubicBezTo>
                  <a:pt x="0" y="16030"/>
                  <a:pt x="361686" y="5976"/>
                  <a:pt x="488950" y="27936"/>
                </a:cubicBezTo>
                <a:cubicBezTo>
                  <a:pt x="616214" y="49896"/>
                  <a:pt x="737393" y="136680"/>
                  <a:pt x="763587" y="143824"/>
                </a:cubicBezTo>
                <a:cubicBezTo>
                  <a:pt x="789781" y="150968"/>
                  <a:pt x="691885" y="94082"/>
                  <a:pt x="646112" y="70799"/>
                </a:cubicBezTo>
                <a:cubicBezTo>
                  <a:pt x="600339" y="47516"/>
                  <a:pt x="591873" y="15501"/>
                  <a:pt x="488950" y="4124"/>
                </a:cubicBezTo>
                <a:cubicBezTo>
                  <a:pt x="386027" y="-7253"/>
                  <a:pt x="0" y="8092"/>
                  <a:pt x="0" y="1206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: 図形 423">
            <a:extLst>
              <a:ext uri="{FF2B5EF4-FFF2-40B4-BE49-F238E27FC236}">
                <a16:creationId xmlns:a16="http://schemas.microsoft.com/office/drawing/2014/main" id="{D363985A-2EA6-4030-8BE0-E3DC7E5C4368}"/>
              </a:ext>
            </a:extLst>
          </p:cNvPr>
          <p:cNvSpPr/>
          <p:nvPr/>
        </p:nvSpPr>
        <p:spPr>
          <a:xfrm>
            <a:off x="3859838" y="4527923"/>
            <a:ext cx="747584" cy="87288"/>
          </a:xfrm>
          <a:custGeom>
            <a:avLst/>
            <a:gdLst>
              <a:gd name="connsiteX0" fmla="*/ 4137 w 747584"/>
              <a:gd name="connsiteY0" fmla="*/ 82177 h 87288"/>
              <a:gd name="connsiteX1" fmla="*/ 416887 w 747584"/>
              <a:gd name="connsiteY1" fmla="*/ 21852 h 87288"/>
              <a:gd name="connsiteX2" fmla="*/ 739150 w 747584"/>
              <a:gd name="connsiteY2" fmla="*/ 86940 h 87288"/>
              <a:gd name="connsiteX3" fmla="*/ 634375 w 747584"/>
              <a:gd name="connsiteY3" fmla="*/ 45665 h 87288"/>
              <a:gd name="connsiteX4" fmla="*/ 428000 w 747584"/>
              <a:gd name="connsiteY4" fmla="*/ 1215 h 87288"/>
              <a:gd name="connsiteX5" fmla="*/ 216862 w 747584"/>
              <a:gd name="connsiteY5" fmla="*/ 17090 h 87288"/>
              <a:gd name="connsiteX6" fmla="*/ 4137 w 747584"/>
              <a:gd name="connsiteY6" fmla="*/ 82177 h 8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584" h="87288">
                <a:moveTo>
                  <a:pt x="4137" y="82177"/>
                </a:moveTo>
                <a:cubicBezTo>
                  <a:pt x="37474" y="82971"/>
                  <a:pt x="294385" y="21058"/>
                  <a:pt x="416887" y="21852"/>
                </a:cubicBezTo>
                <a:cubicBezTo>
                  <a:pt x="539389" y="22646"/>
                  <a:pt x="702902" y="82971"/>
                  <a:pt x="739150" y="86940"/>
                </a:cubicBezTo>
                <a:cubicBezTo>
                  <a:pt x="775398" y="90909"/>
                  <a:pt x="686233" y="59952"/>
                  <a:pt x="634375" y="45665"/>
                </a:cubicBezTo>
                <a:cubicBezTo>
                  <a:pt x="582517" y="31378"/>
                  <a:pt x="497585" y="5977"/>
                  <a:pt x="428000" y="1215"/>
                </a:cubicBezTo>
                <a:cubicBezTo>
                  <a:pt x="358415" y="-3547"/>
                  <a:pt x="285918" y="6507"/>
                  <a:pt x="216862" y="17090"/>
                </a:cubicBezTo>
                <a:cubicBezTo>
                  <a:pt x="147806" y="27673"/>
                  <a:pt x="-29200" y="81383"/>
                  <a:pt x="4137" y="8217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: 図形 424">
            <a:extLst>
              <a:ext uri="{FF2B5EF4-FFF2-40B4-BE49-F238E27FC236}">
                <a16:creationId xmlns:a16="http://schemas.microsoft.com/office/drawing/2014/main" id="{FA71BAC6-137D-4786-BBE2-CD2044C1794E}"/>
              </a:ext>
            </a:extLst>
          </p:cNvPr>
          <p:cNvSpPr/>
          <p:nvPr/>
        </p:nvSpPr>
        <p:spPr>
          <a:xfrm>
            <a:off x="4746599" y="4589463"/>
            <a:ext cx="384293" cy="420276"/>
          </a:xfrm>
          <a:custGeom>
            <a:avLst/>
            <a:gdLst>
              <a:gd name="connsiteX0" fmla="*/ 26 w 384293"/>
              <a:gd name="connsiteY0" fmla="*/ 0 h 420276"/>
              <a:gd name="connsiteX1" fmla="*/ 220689 w 384293"/>
              <a:gd name="connsiteY1" fmla="*/ 131762 h 420276"/>
              <a:gd name="connsiteX2" fmla="*/ 381026 w 384293"/>
              <a:gd name="connsiteY2" fmla="*/ 415925 h 420276"/>
              <a:gd name="connsiteX3" fmla="*/ 319114 w 384293"/>
              <a:gd name="connsiteY3" fmla="*/ 292100 h 420276"/>
              <a:gd name="connsiteX4" fmla="*/ 206401 w 384293"/>
              <a:gd name="connsiteY4" fmla="*/ 131762 h 420276"/>
              <a:gd name="connsiteX5" fmla="*/ 26 w 384293"/>
              <a:gd name="connsiteY5" fmla="*/ 0 h 42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293" h="420276">
                <a:moveTo>
                  <a:pt x="26" y="0"/>
                </a:moveTo>
                <a:cubicBezTo>
                  <a:pt x="2407" y="0"/>
                  <a:pt x="157189" y="62441"/>
                  <a:pt x="220689" y="131762"/>
                </a:cubicBezTo>
                <a:cubicBezTo>
                  <a:pt x="284189" y="201083"/>
                  <a:pt x="364622" y="389202"/>
                  <a:pt x="381026" y="415925"/>
                </a:cubicBezTo>
                <a:cubicBezTo>
                  <a:pt x="397430" y="442648"/>
                  <a:pt x="348218" y="339460"/>
                  <a:pt x="319114" y="292100"/>
                </a:cubicBezTo>
                <a:cubicBezTo>
                  <a:pt x="290010" y="244740"/>
                  <a:pt x="254291" y="176477"/>
                  <a:pt x="206401" y="131762"/>
                </a:cubicBezTo>
                <a:cubicBezTo>
                  <a:pt x="158511" y="87047"/>
                  <a:pt x="-2355" y="0"/>
                  <a:pt x="26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: 図形 425">
            <a:extLst>
              <a:ext uri="{FF2B5EF4-FFF2-40B4-BE49-F238E27FC236}">
                <a16:creationId xmlns:a16="http://schemas.microsoft.com/office/drawing/2014/main" id="{109DDA0C-5E30-4A4D-BD33-85F64C15AF7E}"/>
              </a:ext>
            </a:extLst>
          </p:cNvPr>
          <p:cNvSpPr/>
          <p:nvPr/>
        </p:nvSpPr>
        <p:spPr>
          <a:xfrm>
            <a:off x="4689344" y="4624006"/>
            <a:ext cx="373217" cy="319470"/>
          </a:xfrm>
          <a:custGeom>
            <a:avLst/>
            <a:gdLst>
              <a:gd name="connsiteX0" fmla="*/ 3306 w 373217"/>
              <a:gd name="connsiteY0" fmla="*/ 5144 h 319470"/>
              <a:gd name="connsiteX1" fmla="*/ 268419 w 373217"/>
              <a:gd name="connsiteY1" fmla="*/ 151194 h 319470"/>
              <a:gd name="connsiteX2" fmla="*/ 373194 w 373217"/>
              <a:gd name="connsiteY2" fmla="*/ 319469 h 319470"/>
              <a:gd name="connsiteX3" fmla="*/ 277944 w 373217"/>
              <a:gd name="connsiteY3" fmla="*/ 154369 h 319470"/>
              <a:gd name="connsiteX4" fmla="*/ 263656 w 373217"/>
              <a:gd name="connsiteY4" fmla="*/ 130557 h 319470"/>
              <a:gd name="connsiteX5" fmla="*/ 128719 w 373217"/>
              <a:gd name="connsiteY5" fmla="*/ 41657 h 319470"/>
              <a:gd name="connsiteX6" fmla="*/ 3306 w 373217"/>
              <a:gd name="connsiteY6" fmla="*/ 5144 h 31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7" h="319470">
                <a:moveTo>
                  <a:pt x="3306" y="5144"/>
                </a:moveTo>
                <a:cubicBezTo>
                  <a:pt x="26589" y="23400"/>
                  <a:pt x="206771" y="98807"/>
                  <a:pt x="268419" y="151194"/>
                </a:cubicBezTo>
                <a:cubicBezTo>
                  <a:pt x="330067" y="203581"/>
                  <a:pt x="371607" y="318940"/>
                  <a:pt x="373194" y="319469"/>
                </a:cubicBezTo>
                <a:cubicBezTo>
                  <a:pt x="374781" y="319998"/>
                  <a:pt x="296200" y="185854"/>
                  <a:pt x="277944" y="154369"/>
                </a:cubicBezTo>
                <a:cubicBezTo>
                  <a:pt x="259688" y="122884"/>
                  <a:pt x="288527" y="149342"/>
                  <a:pt x="263656" y="130557"/>
                </a:cubicBezTo>
                <a:cubicBezTo>
                  <a:pt x="238785" y="111772"/>
                  <a:pt x="171581" y="61765"/>
                  <a:pt x="128719" y="41657"/>
                </a:cubicBezTo>
                <a:cubicBezTo>
                  <a:pt x="85857" y="21549"/>
                  <a:pt x="-19977" y="-13112"/>
                  <a:pt x="3306" y="514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: 図形 426">
            <a:extLst>
              <a:ext uri="{FF2B5EF4-FFF2-40B4-BE49-F238E27FC236}">
                <a16:creationId xmlns:a16="http://schemas.microsoft.com/office/drawing/2014/main" id="{CFB3CDFE-10ED-40C6-8190-E62B755C4F86}"/>
              </a:ext>
            </a:extLst>
          </p:cNvPr>
          <p:cNvSpPr/>
          <p:nvPr/>
        </p:nvSpPr>
        <p:spPr>
          <a:xfrm>
            <a:off x="5029249" y="5053013"/>
            <a:ext cx="102229" cy="675609"/>
          </a:xfrm>
          <a:custGeom>
            <a:avLst/>
            <a:gdLst>
              <a:gd name="connsiteX0" fmla="*/ 65039 w 102229"/>
              <a:gd name="connsiteY0" fmla="*/ 0 h 675609"/>
              <a:gd name="connsiteX1" fmla="*/ 85676 w 102229"/>
              <a:gd name="connsiteY1" fmla="*/ 223837 h 675609"/>
              <a:gd name="connsiteX2" fmla="*/ 1539 w 102229"/>
              <a:gd name="connsiteY2" fmla="*/ 652462 h 675609"/>
              <a:gd name="connsiteX3" fmla="*/ 36464 w 102229"/>
              <a:gd name="connsiteY3" fmla="*/ 576262 h 675609"/>
              <a:gd name="connsiteX4" fmla="*/ 101551 w 102229"/>
              <a:gd name="connsiteY4" fmla="*/ 222250 h 675609"/>
              <a:gd name="connsiteX5" fmla="*/ 65039 w 102229"/>
              <a:gd name="connsiteY5" fmla="*/ 0 h 67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229" h="675609">
                <a:moveTo>
                  <a:pt x="65039" y="0"/>
                </a:moveTo>
                <a:cubicBezTo>
                  <a:pt x="62393" y="264"/>
                  <a:pt x="96259" y="115093"/>
                  <a:pt x="85676" y="223837"/>
                </a:cubicBezTo>
                <a:cubicBezTo>
                  <a:pt x="75093" y="332581"/>
                  <a:pt x="9741" y="593725"/>
                  <a:pt x="1539" y="652462"/>
                </a:cubicBezTo>
                <a:cubicBezTo>
                  <a:pt x="-6663" y="711200"/>
                  <a:pt x="19795" y="647964"/>
                  <a:pt x="36464" y="576262"/>
                </a:cubicBezTo>
                <a:cubicBezTo>
                  <a:pt x="53133" y="504560"/>
                  <a:pt x="95201" y="316706"/>
                  <a:pt x="101551" y="222250"/>
                </a:cubicBezTo>
                <a:cubicBezTo>
                  <a:pt x="107901" y="127794"/>
                  <a:pt x="67685" y="-264"/>
                  <a:pt x="65039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: 図形 427">
            <a:extLst>
              <a:ext uri="{FF2B5EF4-FFF2-40B4-BE49-F238E27FC236}">
                <a16:creationId xmlns:a16="http://schemas.microsoft.com/office/drawing/2014/main" id="{E1B7A730-DA8B-4277-BB11-843D122EECE5}"/>
              </a:ext>
            </a:extLst>
          </p:cNvPr>
          <p:cNvSpPr/>
          <p:nvPr/>
        </p:nvSpPr>
        <p:spPr>
          <a:xfrm>
            <a:off x="5171747" y="4859288"/>
            <a:ext cx="86591" cy="511783"/>
          </a:xfrm>
          <a:custGeom>
            <a:avLst/>
            <a:gdLst>
              <a:gd name="connsiteX0" fmla="*/ 328 w 86591"/>
              <a:gd name="connsiteY0" fmla="*/ 50 h 511783"/>
              <a:gd name="connsiteX1" fmla="*/ 73353 w 86591"/>
              <a:gd name="connsiteY1" fmla="*/ 201662 h 511783"/>
              <a:gd name="connsiteX2" fmla="*/ 81291 w 86591"/>
              <a:gd name="connsiteY2" fmla="*/ 504875 h 511783"/>
              <a:gd name="connsiteX3" fmla="*/ 84466 w 86591"/>
              <a:gd name="connsiteY3" fmla="*/ 395337 h 511783"/>
              <a:gd name="connsiteX4" fmla="*/ 47953 w 86591"/>
              <a:gd name="connsiteY4" fmla="*/ 184200 h 511783"/>
              <a:gd name="connsiteX5" fmla="*/ 328 w 86591"/>
              <a:gd name="connsiteY5" fmla="*/ 50 h 51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91" h="511783">
                <a:moveTo>
                  <a:pt x="328" y="50"/>
                </a:moveTo>
                <a:cubicBezTo>
                  <a:pt x="4561" y="2960"/>
                  <a:pt x="59859" y="117525"/>
                  <a:pt x="73353" y="201662"/>
                </a:cubicBezTo>
                <a:cubicBezTo>
                  <a:pt x="86847" y="285800"/>
                  <a:pt x="79439" y="472596"/>
                  <a:pt x="81291" y="504875"/>
                </a:cubicBezTo>
                <a:cubicBezTo>
                  <a:pt x="83143" y="537154"/>
                  <a:pt x="90022" y="448783"/>
                  <a:pt x="84466" y="395337"/>
                </a:cubicBezTo>
                <a:cubicBezTo>
                  <a:pt x="78910" y="341891"/>
                  <a:pt x="61976" y="247700"/>
                  <a:pt x="47953" y="184200"/>
                </a:cubicBezTo>
                <a:cubicBezTo>
                  <a:pt x="33930" y="120700"/>
                  <a:pt x="-3905" y="-2860"/>
                  <a:pt x="328" y="5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: 図形 428">
            <a:extLst>
              <a:ext uri="{FF2B5EF4-FFF2-40B4-BE49-F238E27FC236}">
                <a16:creationId xmlns:a16="http://schemas.microsoft.com/office/drawing/2014/main" id="{6481ECD7-01F2-4114-AA5E-B66283D3BA4C}"/>
              </a:ext>
            </a:extLst>
          </p:cNvPr>
          <p:cNvSpPr/>
          <p:nvPr/>
        </p:nvSpPr>
        <p:spPr>
          <a:xfrm>
            <a:off x="5137132" y="4833938"/>
            <a:ext cx="99977" cy="571221"/>
          </a:xfrm>
          <a:custGeom>
            <a:avLst/>
            <a:gdLst>
              <a:gd name="connsiteX0" fmla="*/ 18 w 99977"/>
              <a:gd name="connsiteY0" fmla="*/ 0 h 571221"/>
              <a:gd name="connsiteX1" fmla="*/ 90506 w 99977"/>
              <a:gd name="connsiteY1" fmla="*/ 338137 h 571221"/>
              <a:gd name="connsiteX2" fmla="*/ 96856 w 99977"/>
              <a:gd name="connsiteY2" fmla="*/ 517525 h 571221"/>
              <a:gd name="connsiteX3" fmla="*/ 87331 w 99977"/>
              <a:gd name="connsiteY3" fmla="*/ 569912 h 571221"/>
              <a:gd name="connsiteX4" fmla="*/ 96856 w 99977"/>
              <a:gd name="connsiteY4" fmla="*/ 476250 h 571221"/>
              <a:gd name="connsiteX5" fmla="*/ 82568 w 99977"/>
              <a:gd name="connsiteY5" fmla="*/ 334962 h 571221"/>
              <a:gd name="connsiteX6" fmla="*/ 18 w 99977"/>
              <a:gd name="connsiteY6" fmla="*/ 0 h 57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77" h="571221">
                <a:moveTo>
                  <a:pt x="18" y="0"/>
                </a:moveTo>
                <a:cubicBezTo>
                  <a:pt x="1341" y="529"/>
                  <a:pt x="74366" y="251883"/>
                  <a:pt x="90506" y="338137"/>
                </a:cubicBezTo>
                <a:cubicBezTo>
                  <a:pt x="106646" y="424391"/>
                  <a:pt x="97385" y="478896"/>
                  <a:pt x="96856" y="517525"/>
                </a:cubicBezTo>
                <a:cubicBezTo>
                  <a:pt x="96327" y="556154"/>
                  <a:pt x="87331" y="576791"/>
                  <a:pt x="87331" y="569912"/>
                </a:cubicBezTo>
                <a:cubicBezTo>
                  <a:pt x="87331" y="563033"/>
                  <a:pt x="97650" y="515408"/>
                  <a:pt x="96856" y="476250"/>
                </a:cubicBezTo>
                <a:cubicBezTo>
                  <a:pt x="96062" y="437092"/>
                  <a:pt x="97649" y="408781"/>
                  <a:pt x="82568" y="334962"/>
                </a:cubicBezTo>
                <a:cubicBezTo>
                  <a:pt x="67487" y="261143"/>
                  <a:pt x="-1305" y="-529"/>
                  <a:pt x="18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: 図形 429">
            <a:extLst>
              <a:ext uri="{FF2B5EF4-FFF2-40B4-BE49-F238E27FC236}">
                <a16:creationId xmlns:a16="http://schemas.microsoft.com/office/drawing/2014/main" id="{78096FF6-D8C7-4814-9A4E-0B8C6117A118}"/>
              </a:ext>
            </a:extLst>
          </p:cNvPr>
          <p:cNvSpPr/>
          <p:nvPr/>
        </p:nvSpPr>
        <p:spPr>
          <a:xfrm>
            <a:off x="5114894" y="5416757"/>
            <a:ext cx="101713" cy="253796"/>
          </a:xfrm>
          <a:custGeom>
            <a:avLst/>
            <a:gdLst>
              <a:gd name="connsiteX0" fmla="*/ 101631 w 101713"/>
              <a:gd name="connsiteY0" fmla="*/ 1381 h 253796"/>
              <a:gd name="connsiteX1" fmla="*/ 39719 w 101713"/>
              <a:gd name="connsiteY1" fmla="*/ 153781 h 253796"/>
              <a:gd name="connsiteX2" fmla="*/ 31 w 101713"/>
              <a:gd name="connsiteY2" fmla="*/ 253793 h 253796"/>
              <a:gd name="connsiteX3" fmla="*/ 33369 w 101713"/>
              <a:gd name="connsiteY3" fmla="*/ 150606 h 253796"/>
              <a:gd name="connsiteX4" fmla="*/ 52419 w 101713"/>
              <a:gd name="connsiteY4" fmla="*/ 82343 h 253796"/>
              <a:gd name="connsiteX5" fmla="*/ 101631 w 101713"/>
              <a:gd name="connsiteY5" fmla="*/ 1381 h 25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13" h="253796">
                <a:moveTo>
                  <a:pt x="101631" y="1381"/>
                </a:moveTo>
                <a:cubicBezTo>
                  <a:pt x="99514" y="13287"/>
                  <a:pt x="56652" y="111712"/>
                  <a:pt x="39719" y="153781"/>
                </a:cubicBezTo>
                <a:cubicBezTo>
                  <a:pt x="22786" y="195850"/>
                  <a:pt x="1089" y="254322"/>
                  <a:pt x="31" y="253793"/>
                </a:cubicBezTo>
                <a:cubicBezTo>
                  <a:pt x="-1027" y="253264"/>
                  <a:pt x="24638" y="179181"/>
                  <a:pt x="33369" y="150606"/>
                </a:cubicBezTo>
                <a:cubicBezTo>
                  <a:pt x="42100" y="122031"/>
                  <a:pt x="40248" y="106949"/>
                  <a:pt x="52419" y="82343"/>
                </a:cubicBezTo>
                <a:cubicBezTo>
                  <a:pt x="64590" y="57737"/>
                  <a:pt x="103748" y="-10525"/>
                  <a:pt x="101631" y="138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: 図形 430">
            <a:extLst>
              <a:ext uri="{FF2B5EF4-FFF2-40B4-BE49-F238E27FC236}">
                <a16:creationId xmlns:a16="http://schemas.microsoft.com/office/drawing/2014/main" id="{7E5C7A93-0D7F-4CCE-BEA1-916FA88EAF84}"/>
              </a:ext>
            </a:extLst>
          </p:cNvPr>
          <p:cNvSpPr/>
          <p:nvPr/>
        </p:nvSpPr>
        <p:spPr>
          <a:xfrm>
            <a:off x="5197160" y="5368899"/>
            <a:ext cx="57780" cy="313639"/>
          </a:xfrm>
          <a:custGeom>
            <a:avLst/>
            <a:gdLst>
              <a:gd name="connsiteX0" fmla="*/ 57465 w 57780"/>
              <a:gd name="connsiteY0" fmla="*/ 26 h 313639"/>
              <a:gd name="connsiteX1" fmla="*/ 27303 w 57780"/>
              <a:gd name="connsiteY1" fmla="*/ 173064 h 313639"/>
              <a:gd name="connsiteX2" fmla="*/ 9840 w 57780"/>
              <a:gd name="connsiteY2" fmla="*/ 312764 h 313639"/>
              <a:gd name="connsiteX3" fmla="*/ 315 w 57780"/>
              <a:gd name="connsiteY3" fmla="*/ 230214 h 313639"/>
              <a:gd name="connsiteX4" fmla="*/ 6665 w 57780"/>
              <a:gd name="connsiteY4" fmla="*/ 185764 h 313639"/>
              <a:gd name="connsiteX5" fmla="*/ 57465 w 57780"/>
              <a:gd name="connsiteY5" fmla="*/ 26 h 31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80" h="313639">
                <a:moveTo>
                  <a:pt x="57465" y="26"/>
                </a:moveTo>
                <a:cubicBezTo>
                  <a:pt x="60905" y="-2091"/>
                  <a:pt x="35240" y="120941"/>
                  <a:pt x="27303" y="173064"/>
                </a:cubicBezTo>
                <a:cubicBezTo>
                  <a:pt x="19365" y="225187"/>
                  <a:pt x="14338" y="303239"/>
                  <a:pt x="9840" y="312764"/>
                </a:cubicBezTo>
                <a:cubicBezTo>
                  <a:pt x="5342" y="322289"/>
                  <a:pt x="844" y="251381"/>
                  <a:pt x="315" y="230214"/>
                </a:cubicBezTo>
                <a:cubicBezTo>
                  <a:pt x="-214" y="209047"/>
                  <a:pt x="-1008" y="222276"/>
                  <a:pt x="6665" y="185764"/>
                </a:cubicBezTo>
                <a:cubicBezTo>
                  <a:pt x="14338" y="149252"/>
                  <a:pt x="54025" y="2143"/>
                  <a:pt x="57465" y="2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: 図形 431">
            <a:extLst>
              <a:ext uri="{FF2B5EF4-FFF2-40B4-BE49-F238E27FC236}">
                <a16:creationId xmlns:a16="http://schemas.microsoft.com/office/drawing/2014/main" id="{E8CD8439-23D3-4E04-8D19-44D47B5DB69B}"/>
              </a:ext>
            </a:extLst>
          </p:cNvPr>
          <p:cNvSpPr/>
          <p:nvPr/>
        </p:nvSpPr>
        <p:spPr>
          <a:xfrm>
            <a:off x="4014041" y="4919542"/>
            <a:ext cx="692362" cy="76063"/>
          </a:xfrm>
          <a:custGeom>
            <a:avLst/>
            <a:gdLst>
              <a:gd name="connsiteX0" fmla="*/ 747 w 692362"/>
              <a:gd name="connsiteY0" fmla="*/ 39808 h 76063"/>
              <a:gd name="connsiteX1" fmla="*/ 315072 w 692362"/>
              <a:gd name="connsiteY1" fmla="*/ 6471 h 76063"/>
              <a:gd name="connsiteX2" fmla="*/ 675434 w 692362"/>
              <a:gd name="connsiteY2" fmla="*/ 74733 h 76063"/>
              <a:gd name="connsiteX3" fmla="*/ 610347 w 692362"/>
              <a:gd name="connsiteY3" fmla="*/ 47746 h 76063"/>
              <a:gd name="connsiteX4" fmla="*/ 405559 w 692362"/>
              <a:gd name="connsiteY4" fmla="*/ 121 h 76063"/>
              <a:gd name="connsiteX5" fmla="*/ 747 w 692362"/>
              <a:gd name="connsiteY5" fmla="*/ 39808 h 7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362" h="76063">
                <a:moveTo>
                  <a:pt x="747" y="39808"/>
                </a:moveTo>
                <a:cubicBezTo>
                  <a:pt x="-14334" y="40866"/>
                  <a:pt x="202624" y="650"/>
                  <a:pt x="315072" y="6471"/>
                </a:cubicBezTo>
                <a:cubicBezTo>
                  <a:pt x="427520" y="12292"/>
                  <a:pt x="626222" y="67854"/>
                  <a:pt x="675434" y="74733"/>
                </a:cubicBezTo>
                <a:cubicBezTo>
                  <a:pt x="724646" y="81612"/>
                  <a:pt x="655326" y="60181"/>
                  <a:pt x="610347" y="47746"/>
                </a:cubicBezTo>
                <a:cubicBezTo>
                  <a:pt x="565368" y="35311"/>
                  <a:pt x="506365" y="2767"/>
                  <a:pt x="405559" y="121"/>
                </a:cubicBezTo>
                <a:cubicBezTo>
                  <a:pt x="304753" y="-2525"/>
                  <a:pt x="15828" y="38750"/>
                  <a:pt x="747" y="3980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: 図形 432">
            <a:extLst>
              <a:ext uri="{FF2B5EF4-FFF2-40B4-BE49-F238E27FC236}">
                <a16:creationId xmlns:a16="http://schemas.microsoft.com/office/drawing/2014/main" id="{66A157E3-7DB5-4B03-B95D-2049D582FF23}"/>
              </a:ext>
            </a:extLst>
          </p:cNvPr>
          <p:cNvSpPr/>
          <p:nvPr/>
        </p:nvSpPr>
        <p:spPr>
          <a:xfrm>
            <a:off x="4005045" y="4892725"/>
            <a:ext cx="762406" cy="112356"/>
          </a:xfrm>
          <a:custGeom>
            <a:avLst/>
            <a:gdLst>
              <a:gd name="connsiteX0" fmla="*/ 4980 w 762406"/>
              <a:gd name="connsiteY0" fmla="*/ 41225 h 112356"/>
              <a:gd name="connsiteX1" fmla="*/ 379630 w 762406"/>
              <a:gd name="connsiteY1" fmla="*/ 4713 h 112356"/>
              <a:gd name="connsiteX2" fmla="*/ 754280 w 762406"/>
              <a:gd name="connsiteY2" fmla="*/ 111075 h 112356"/>
              <a:gd name="connsiteX3" fmla="*/ 624105 w 762406"/>
              <a:gd name="connsiteY3" fmla="*/ 60275 h 112356"/>
              <a:gd name="connsiteX4" fmla="*/ 468530 w 762406"/>
              <a:gd name="connsiteY4" fmla="*/ 11063 h 112356"/>
              <a:gd name="connsiteX5" fmla="*/ 184368 w 762406"/>
              <a:gd name="connsiteY5" fmla="*/ 3125 h 112356"/>
              <a:gd name="connsiteX6" fmla="*/ 4980 w 762406"/>
              <a:gd name="connsiteY6" fmla="*/ 41225 h 1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406" h="112356">
                <a:moveTo>
                  <a:pt x="4980" y="41225"/>
                </a:moveTo>
                <a:cubicBezTo>
                  <a:pt x="37524" y="41490"/>
                  <a:pt x="254747" y="-6929"/>
                  <a:pt x="379630" y="4713"/>
                </a:cubicBezTo>
                <a:cubicBezTo>
                  <a:pt x="504513" y="16355"/>
                  <a:pt x="713534" y="101815"/>
                  <a:pt x="754280" y="111075"/>
                </a:cubicBezTo>
                <a:cubicBezTo>
                  <a:pt x="795026" y="120335"/>
                  <a:pt x="671730" y="76944"/>
                  <a:pt x="624105" y="60275"/>
                </a:cubicBezTo>
                <a:cubicBezTo>
                  <a:pt x="576480" y="43606"/>
                  <a:pt x="541819" y="20588"/>
                  <a:pt x="468530" y="11063"/>
                </a:cubicBezTo>
                <a:cubicBezTo>
                  <a:pt x="395241" y="1538"/>
                  <a:pt x="261626" y="-3754"/>
                  <a:pt x="184368" y="3125"/>
                </a:cubicBezTo>
                <a:cubicBezTo>
                  <a:pt x="107110" y="10004"/>
                  <a:pt x="-27564" y="40960"/>
                  <a:pt x="4980" y="412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: 図形 433">
            <a:extLst>
              <a:ext uri="{FF2B5EF4-FFF2-40B4-BE49-F238E27FC236}">
                <a16:creationId xmlns:a16="http://schemas.microsoft.com/office/drawing/2014/main" id="{0A1F9998-3F5D-4860-861C-82B9C3CA40CB}"/>
              </a:ext>
            </a:extLst>
          </p:cNvPr>
          <p:cNvSpPr/>
          <p:nvPr/>
        </p:nvSpPr>
        <p:spPr>
          <a:xfrm>
            <a:off x="4730740" y="5032034"/>
            <a:ext cx="259105" cy="424418"/>
          </a:xfrm>
          <a:custGeom>
            <a:avLst/>
            <a:gdLst>
              <a:gd name="connsiteX0" fmla="*/ 10 w 259105"/>
              <a:gd name="connsiteY0" fmla="*/ 341 h 424418"/>
              <a:gd name="connsiteX1" fmla="*/ 163523 w 259105"/>
              <a:gd name="connsiteY1" fmla="*/ 186079 h 424418"/>
              <a:gd name="connsiteX2" fmla="*/ 255598 w 259105"/>
              <a:gd name="connsiteY2" fmla="*/ 421029 h 424418"/>
              <a:gd name="connsiteX3" fmla="*/ 231785 w 259105"/>
              <a:gd name="connsiteY3" fmla="*/ 313079 h 424418"/>
              <a:gd name="connsiteX4" fmla="*/ 155585 w 259105"/>
              <a:gd name="connsiteY4" fmla="*/ 144804 h 424418"/>
              <a:gd name="connsiteX5" fmla="*/ 10 w 259105"/>
              <a:gd name="connsiteY5" fmla="*/ 341 h 42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105" h="424418">
                <a:moveTo>
                  <a:pt x="10" y="341"/>
                </a:moveTo>
                <a:cubicBezTo>
                  <a:pt x="1333" y="7220"/>
                  <a:pt x="120925" y="115964"/>
                  <a:pt x="163523" y="186079"/>
                </a:cubicBezTo>
                <a:cubicBezTo>
                  <a:pt x="206121" y="256194"/>
                  <a:pt x="244221" y="399862"/>
                  <a:pt x="255598" y="421029"/>
                </a:cubicBezTo>
                <a:cubicBezTo>
                  <a:pt x="266975" y="442196"/>
                  <a:pt x="248454" y="359117"/>
                  <a:pt x="231785" y="313079"/>
                </a:cubicBezTo>
                <a:cubicBezTo>
                  <a:pt x="215116" y="267042"/>
                  <a:pt x="192627" y="197456"/>
                  <a:pt x="155585" y="144804"/>
                </a:cubicBezTo>
                <a:cubicBezTo>
                  <a:pt x="118543" y="92152"/>
                  <a:pt x="-1313" y="-6538"/>
                  <a:pt x="10" y="3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: 図形 434">
            <a:extLst>
              <a:ext uri="{FF2B5EF4-FFF2-40B4-BE49-F238E27FC236}">
                <a16:creationId xmlns:a16="http://schemas.microsoft.com/office/drawing/2014/main" id="{70FFB6CA-2B99-4F9B-952D-439E21BB25AF}"/>
              </a:ext>
            </a:extLst>
          </p:cNvPr>
          <p:cNvSpPr/>
          <p:nvPr/>
        </p:nvSpPr>
        <p:spPr>
          <a:xfrm>
            <a:off x="4819640" y="5053591"/>
            <a:ext cx="227818" cy="558656"/>
          </a:xfrm>
          <a:custGeom>
            <a:avLst/>
            <a:gdLst>
              <a:gd name="connsiteX0" fmla="*/ 10 w 227818"/>
              <a:gd name="connsiteY0" fmla="*/ 1009 h 558656"/>
              <a:gd name="connsiteX1" fmla="*/ 168285 w 227818"/>
              <a:gd name="connsiteY1" fmla="*/ 243897 h 558656"/>
              <a:gd name="connsiteX2" fmla="*/ 222260 w 227818"/>
              <a:gd name="connsiteY2" fmla="*/ 553459 h 558656"/>
              <a:gd name="connsiteX3" fmla="*/ 219085 w 227818"/>
              <a:gd name="connsiteY3" fmla="*/ 418522 h 558656"/>
              <a:gd name="connsiteX4" fmla="*/ 160348 w 227818"/>
              <a:gd name="connsiteY4" fmla="*/ 167697 h 558656"/>
              <a:gd name="connsiteX5" fmla="*/ 10 w 227818"/>
              <a:gd name="connsiteY5" fmla="*/ 1009 h 55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818" h="558656">
                <a:moveTo>
                  <a:pt x="10" y="1009"/>
                </a:moveTo>
                <a:cubicBezTo>
                  <a:pt x="1333" y="13709"/>
                  <a:pt x="131243" y="151822"/>
                  <a:pt x="168285" y="243897"/>
                </a:cubicBezTo>
                <a:cubicBezTo>
                  <a:pt x="205327" y="335972"/>
                  <a:pt x="213793" y="524355"/>
                  <a:pt x="222260" y="553459"/>
                </a:cubicBezTo>
                <a:cubicBezTo>
                  <a:pt x="230727" y="582563"/>
                  <a:pt x="229404" y="482816"/>
                  <a:pt x="219085" y="418522"/>
                </a:cubicBezTo>
                <a:cubicBezTo>
                  <a:pt x="208766" y="354228"/>
                  <a:pt x="193950" y="237018"/>
                  <a:pt x="160348" y="167697"/>
                </a:cubicBezTo>
                <a:cubicBezTo>
                  <a:pt x="126746" y="98376"/>
                  <a:pt x="-1313" y="-11691"/>
                  <a:pt x="10" y="10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: 図形 435">
            <a:extLst>
              <a:ext uri="{FF2B5EF4-FFF2-40B4-BE49-F238E27FC236}">
                <a16:creationId xmlns:a16="http://schemas.microsoft.com/office/drawing/2014/main" id="{8042E501-48C7-4D84-930C-8B93DFF7D280}"/>
              </a:ext>
            </a:extLst>
          </p:cNvPr>
          <p:cNvSpPr/>
          <p:nvPr/>
        </p:nvSpPr>
        <p:spPr>
          <a:xfrm>
            <a:off x="4073261" y="4997342"/>
            <a:ext cx="632880" cy="135180"/>
          </a:xfrm>
          <a:custGeom>
            <a:avLst/>
            <a:gdLst>
              <a:gd name="connsiteX0" fmla="*/ 264 w 632880"/>
              <a:gd name="connsiteY0" fmla="*/ 49321 h 135180"/>
              <a:gd name="connsiteX1" fmla="*/ 363802 w 632880"/>
              <a:gd name="connsiteY1" fmla="*/ 31858 h 135180"/>
              <a:gd name="connsiteX2" fmla="*/ 630502 w 632880"/>
              <a:gd name="connsiteY2" fmla="*/ 135046 h 135180"/>
              <a:gd name="connsiteX3" fmla="*/ 484452 w 632880"/>
              <a:gd name="connsiteY3" fmla="*/ 52496 h 135180"/>
              <a:gd name="connsiteX4" fmla="*/ 308239 w 632880"/>
              <a:gd name="connsiteY4" fmla="*/ 108 h 135180"/>
              <a:gd name="connsiteX5" fmla="*/ 264 w 632880"/>
              <a:gd name="connsiteY5" fmla="*/ 49321 h 13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880" h="135180">
                <a:moveTo>
                  <a:pt x="264" y="49321"/>
                </a:moveTo>
                <a:cubicBezTo>
                  <a:pt x="9524" y="54613"/>
                  <a:pt x="258762" y="17571"/>
                  <a:pt x="363802" y="31858"/>
                </a:cubicBezTo>
                <a:cubicBezTo>
                  <a:pt x="468842" y="46145"/>
                  <a:pt x="610394" y="131606"/>
                  <a:pt x="630502" y="135046"/>
                </a:cubicBezTo>
                <a:cubicBezTo>
                  <a:pt x="650610" y="138486"/>
                  <a:pt x="538163" y="74986"/>
                  <a:pt x="484452" y="52496"/>
                </a:cubicBezTo>
                <a:cubicBezTo>
                  <a:pt x="430741" y="30006"/>
                  <a:pt x="388937" y="2754"/>
                  <a:pt x="308239" y="108"/>
                </a:cubicBezTo>
                <a:cubicBezTo>
                  <a:pt x="227541" y="-2538"/>
                  <a:pt x="-8996" y="44029"/>
                  <a:pt x="264" y="4932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: 図形 436">
            <a:extLst>
              <a:ext uri="{FF2B5EF4-FFF2-40B4-BE49-F238E27FC236}">
                <a16:creationId xmlns:a16="http://schemas.microsoft.com/office/drawing/2014/main" id="{4A62E299-D769-49A2-9D01-D46DA0627A60}"/>
              </a:ext>
            </a:extLst>
          </p:cNvPr>
          <p:cNvSpPr/>
          <p:nvPr/>
        </p:nvSpPr>
        <p:spPr>
          <a:xfrm>
            <a:off x="4739585" y="5083376"/>
            <a:ext cx="222134" cy="399989"/>
          </a:xfrm>
          <a:custGeom>
            <a:avLst/>
            <a:gdLst>
              <a:gd name="connsiteX0" fmla="*/ 2278 w 222134"/>
              <a:gd name="connsiteY0" fmla="*/ 6149 h 399989"/>
              <a:gd name="connsiteX1" fmla="*/ 202303 w 222134"/>
              <a:gd name="connsiteY1" fmla="*/ 304599 h 399989"/>
              <a:gd name="connsiteX2" fmla="*/ 211828 w 222134"/>
              <a:gd name="connsiteY2" fmla="*/ 398262 h 399989"/>
              <a:gd name="connsiteX3" fmla="*/ 175315 w 222134"/>
              <a:gd name="connsiteY3" fmla="*/ 241099 h 399989"/>
              <a:gd name="connsiteX4" fmla="*/ 97528 w 222134"/>
              <a:gd name="connsiteY4" fmla="*/ 112512 h 399989"/>
              <a:gd name="connsiteX5" fmla="*/ 2278 w 222134"/>
              <a:gd name="connsiteY5" fmla="*/ 6149 h 39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134" h="399989">
                <a:moveTo>
                  <a:pt x="2278" y="6149"/>
                </a:moveTo>
                <a:cubicBezTo>
                  <a:pt x="19740" y="38163"/>
                  <a:pt x="167378" y="239247"/>
                  <a:pt x="202303" y="304599"/>
                </a:cubicBezTo>
                <a:cubicBezTo>
                  <a:pt x="237228" y="369951"/>
                  <a:pt x="216326" y="408845"/>
                  <a:pt x="211828" y="398262"/>
                </a:cubicBezTo>
                <a:cubicBezTo>
                  <a:pt x="207330" y="387679"/>
                  <a:pt x="194365" y="288724"/>
                  <a:pt x="175315" y="241099"/>
                </a:cubicBezTo>
                <a:cubicBezTo>
                  <a:pt x="156265" y="193474"/>
                  <a:pt x="122399" y="149289"/>
                  <a:pt x="97528" y="112512"/>
                </a:cubicBezTo>
                <a:cubicBezTo>
                  <a:pt x="72657" y="75735"/>
                  <a:pt x="-15184" y="-25865"/>
                  <a:pt x="2278" y="61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: 図形 437">
            <a:extLst>
              <a:ext uri="{FF2B5EF4-FFF2-40B4-BE49-F238E27FC236}">
                <a16:creationId xmlns:a16="http://schemas.microsoft.com/office/drawing/2014/main" id="{7B4DB015-E6C7-41D5-9733-4DE3149E7CC1}"/>
              </a:ext>
            </a:extLst>
          </p:cNvPr>
          <p:cNvSpPr/>
          <p:nvPr/>
        </p:nvSpPr>
        <p:spPr>
          <a:xfrm>
            <a:off x="4913908" y="5388773"/>
            <a:ext cx="21643" cy="348825"/>
          </a:xfrm>
          <a:custGeom>
            <a:avLst/>
            <a:gdLst>
              <a:gd name="connsiteX0" fmla="*/ 992 w 21643"/>
              <a:gd name="connsiteY0" fmla="*/ 790 h 348825"/>
              <a:gd name="connsiteX1" fmla="*/ 21630 w 21643"/>
              <a:gd name="connsiteY1" fmla="*/ 161127 h 348825"/>
              <a:gd name="connsiteX2" fmla="*/ 4167 w 21643"/>
              <a:gd name="connsiteY2" fmla="*/ 348452 h 348825"/>
              <a:gd name="connsiteX3" fmla="*/ 4167 w 21643"/>
              <a:gd name="connsiteY3" fmla="*/ 110327 h 348825"/>
              <a:gd name="connsiteX4" fmla="*/ 992 w 21643"/>
              <a:gd name="connsiteY4" fmla="*/ 790 h 34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3" h="348825">
                <a:moveTo>
                  <a:pt x="992" y="790"/>
                </a:moveTo>
                <a:cubicBezTo>
                  <a:pt x="3902" y="9257"/>
                  <a:pt x="21101" y="103183"/>
                  <a:pt x="21630" y="161127"/>
                </a:cubicBezTo>
                <a:cubicBezTo>
                  <a:pt x="22159" y="219071"/>
                  <a:pt x="7077" y="356919"/>
                  <a:pt x="4167" y="348452"/>
                </a:cubicBezTo>
                <a:cubicBezTo>
                  <a:pt x="1257" y="339985"/>
                  <a:pt x="6019" y="167212"/>
                  <a:pt x="4167" y="110327"/>
                </a:cubicBezTo>
                <a:cubicBezTo>
                  <a:pt x="2315" y="53442"/>
                  <a:pt x="-1918" y="-7677"/>
                  <a:pt x="992" y="79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: 図形 438">
            <a:extLst>
              <a:ext uri="{FF2B5EF4-FFF2-40B4-BE49-F238E27FC236}">
                <a16:creationId xmlns:a16="http://schemas.microsoft.com/office/drawing/2014/main" id="{400E6ECE-ABC8-4A97-9117-DA73B38627EF}"/>
              </a:ext>
            </a:extLst>
          </p:cNvPr>
          <p:cNvSpPr/>
          <p:nvPr/>
        </p:nvSpPr>
        <p:spPr>
          <a:xfrm>
            <a:off x="4948885" y="5457085"/>
            <a:ext cx="41012" cy="280714"/>
          </a:xfrm>
          <a:custGeom>
            <a:avLst/>
            <a:gdLst>
              <a:gd name="connsiteX0" fmla="*/ 34278 w 41012"/>
              <a:gd name="connsiteY0" fmla="*/ 2328 h 280714"/>
              <a:gd name="connsiteX1" fmla="*/ 12053 w 41012"/>
              <a:gd name="connsiteY1" fmla="*/ 243628 h 280714"/>
              <a:gd name="connsiteX2" fmla="*/ 940 w 41012"/>
              <a:gd name="connsiteY2" fmla="*/ 275378 h 280714"/>
              <a:gd name="connsiteX3" fmla="*/ 35865 w 41012"/>
              <a:gd name="connsiteY3" fmla="*/ 197590 h 280714"/>
              <a:gd name="connsiteX4" fmla="*/ 39040 w 41012"/>
              <a:gd name="connsiteY4" fmla="*/ 124565 h 280714"/>
              <a:gd name="connsiteX5" fmla="*/ 34278 w 41012"/>
              <a:gd name="connsiteY5" fmla="*/ 2328 h 28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12" h="280714">
                <a:moveTo>
                  <a:pt x="34278" y="2328"/>
                </a:moveTo>
                <a:cubicBezTo>
                  <a:pt x="29780" y="22172"/>
                  <a:pt x="17609" y="198120"/>
                  <a:pt x="12053" y="243628"/>
                </a:cubicBezTo>
                <a:cubicBezTo>
                  <a:pt x="6497" y="289136"/>
                  <a:pt x="-3029" y="283051"/>
                  <a:pt x="940" y="275378"/>
                </a:cubicBezTo>
                <a:cubicBezTo>
                  <a:pt x="4909" y="267705"/>
                  <a:pt x="29515" y="222726"/>
                  <a:pt x="35865" y="197590"/>
                </a:cubicBezTo>
                <a:cubicBezTo>
                  <a:pt x="42215" y="172454"/>
                  <a:pt x="41950" y="153934"/>
                  <a:pt x="39040" y="124565"/>
                </a:cubicBezTo>
                <a:cubicBezTo>
                  <a:pt x="36130" y="95196"/>
                  <a:pt x="38776" y="-17516"/>
                  <a:pt x="34278" y="232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: 図形 439">
            <a:extLst>
              <a:ext uri="{FF2B5EF4-FFF2-40B4-BE49-F238E27FC236}">
                <a16:creationId xmlns:a16="http://schemas.microsoft.com/office/drawing/2014/main" id="{2F368A49-E884-4B0B-B616-2D74F82D3347}"/>
              </a:ext>
            </a:extLst>
          </p:cNvPr>
          <p:cNvSpPr/>
          <p:nvPr/>
        </p:nvSpPr>
        <p:spPr>
          <a:xfrm>
            <a:off x="4322345" y="4973613"/>
            <a:ext cx="396685" cy="82589"/>
          </a:xfrm>
          <a:custGeom>
            <a:avLst/>
            <a:gdLst>
              <a:gd name="connsiteX0" fmla="*/ 418 w 396685"/>
              <a:gd name="connsiteY0" fmla="*/ 25 h 82589"/>
              <a:gd name="connsiteX1" fmla="*/ 221080 w 396685"/>
              <a:gd name="connsiteY1" fmla="*/ 36537 h 82589"/>
              <a:gd name="connsiteX2" fmla="*/ 395705 w 396685"/>
              <a:gd name="connsiteY2" fmla="*/ 82575 h 82589"/>
              <a:gd name="connsiteX3" fmla="*/ 279818 w 396685"/>
              <a:gd name="connsiteY3" fmla="*/ 31775 h 82589"/>
              <a:gd name="connsiteX4" fmla="*/ 418 w 396685"/>
              <a:gd name="connsiteY4" fmla="*/ 25 h 8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85" h="82589">
                <a:moveTo>
                  <a:pt x="418" y="25"/>
                </a:moveTo>
                <a:cubicBezTo>
                  <a:pt x="-9372" y="819"/>
                  <a:pt x="155199" y="22779"/>
                  <a:pt x="221080" y="36537"/>
                </a:cubicBezTo>
                <a:cubicBezTo>
                  <a:pt x="286961" y="50295"/>
                  <a:pt x="385915" y="83369"/>
                  <a:pt x="395705" y="82575"/>
                </a:cubicBezTo>
                <a:cubicBezTo>
                  <a:pt x="405495" y="81781"/>
                  <a:pt x="340143" y="46327"/>
                  <a:pt x="279818" y="31775"/>
                </a:cubicBezTo>
                <a:cubicBezTo>
                  <a:pt x="219493" y="17223"/>
                  <a:pt x="10208" y="-769"/>
                  <a:pt x="418" y="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: 図形 440">
            <a:extLst>
              <a:ext uri="{FF2B5EF4-FFF2-40B4-BE49-F238E27FC236}">
                <a16:creationId xmlns:a16="http://schemas.microsoft.com/office/drawing/2014/main" id="{CB8A948C-576A-4B0B-AD84-6F9D7015DFC6}"/>
              </a:ext>
            </a:extLst>
          </p:cNvPr>
          <p:cNvSpPr/>
          <p:nvPr/>
        </p:nvSpPr>
        <p:spPr>
          <a:xfrm>
            <a:off x="4083050" y="6977062"/>
            <a:ext cx="968580" cy="123851"/>
          </a:xfrm>
          <a:custGeom>
            <a:avLst/>
            <a:gdLst>
              <a:gd name="connsiteX0" fmla="*/ 0 w 968580"/>
              <a:gd name="connsiteY0" fmla="*/ 123826 h 123851"/>
              <a:gd name="connsiteX1" fmla="*/ 642938 w 968580"/>
              <a:gd name="connsiteY1" fmla="*/ 95251 h 123851"/>
              <a:gd name="connsiteX2" fmla="*/ 777875 w 968580"/>
              <a:gd name="connsiteY2" fmla="*/ 57151 h 123851"/>
              <a:gd name="connsiteX3" fmla="*/ 968375 w 968580"/>
              <a:gd name="connsiteY3" fmla="*/ 1 h 123851"/>
              <a:gd name="connsiteX4" fmla="*/ 739775 w 968580"/>
              <a:gd name="connsiteY4" fmla="*/ 55563 h 123851"/>
              <a:gd name="connsiteX5" fmla="*/ 488950 w 968580"/>
              <a:gd name="connsiteY5" fmla="*/ 90488 h 123851"/>
              <a:gd name="connsiteX6" fmla="*/ 0 w 968580"/>
              <a:gd name="connsiteY6" fmla="*/ 123826 h 1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580" h="123851">
                <a:moveTo>
                  <a:pt x="0" y="123826"/>
                </a:moveTo>
                <a:cubicBezTo>
                  <a:pt x="25665" y="124620"/>
                  <a:pt x="513292" y="106363"/>
                  <a:pt x="642938" y="95251"/>
                </a:cubicBezTo>
                <a:cubicBezTo>
                  <a:pt x="772584" y="84139"/>
                  <a:pt x="777875" y="57151"/>
                  <a:pt x="777875" y="57151"/>
                </a:cubicBezTo>
                <a:cubicBezTo>
                  <a:pt x="832114" y="41276"/>
                  <a:pt x="974725" y="266"/>
                  <a:pt x="968375" y="1"/>
                </a:cubicBezTo>
                <a:cubicBezTo>
                  <a:pt x="962025" y="-264"/>
                  <a:pt x="819679" y="40482"/>
                  <a:pt x="739775" y="55563"/>
                </a:cubicBezTo>
                <a:cubicBezTo>
                  <a:pt x="659871" y="70644"/>
                  <a:pt x="609600" y="83080"/>
                  <a:pt x="488950" y="90488"/>
                </a:cubicBezTo>
                <a:lnTo>
                  <a:pt x="0" y="123826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: 図形 441">
            <a:extLst>
              <a:ext uri="{FF2B5EF4-FFF2-40B4-BE49-F238E27FC236}">
                <a16:creationId xmlns:a16="http://schemas.microsoft.com/office/drawing/2014/main" id="{32D9ED1C-60E4-4739-867A-F0D48CB3F33B}"/>
              </a:ext>
            </a:extLst>
          </p:cNvPr>
          <p:cNvSpPr/>
          <p:nvPr/>
        </p:nvSpPr>
        <p:spPr>
          <a:xfrm>
            <a:off x="4714772" y="6981763"/>
            <a:ext cx="370845" cy="298799"/>
          </a:xfrm>
          <a:custGeom>
            <a:avLst/>
            <a:gdLst>
              <a:gd name="connsiteX0" fmla="*/ 363641 w 370845"/>
              <a:gd name="connsiteY0" fmla="*/ 62 h 298799"/>
              <a:gd name="connsiteX1" fmla="*/ 369991 w 370845"/>
              <a:gd name="connsiteY1" fmla="*/ 127062 h 298799"/>
              <a:gd name="connsiteX2" fmla="*/ 343003 w 370845"/>
              <a:gd name="connsiteY2" fmla="*/ 177862 h 298799"/>
              <a:gd name="connsiteX3" fmla="*/ 250928 w 370845"/>
              <a:gd name="connsiteY3" fmla="*/ 233425 h 298799"/>
              <a:gd name="connsiteX4" fmla="*/ 103 w 370845"/>
              <a:gd name="connsiteY4" fmla="*/ 298512 h 298799"/>
              <a:gd name="connsiteX5" fmla="*/ 282678 w 370845"/>
              <a:gd name="connsiteY5" fmla="*/ 206437 h 298799"/>
              <a:gd name="connsiteX6" fmla="*/ 358878 w 370845"/>
              <a:gd name="connsiteY6" fmla="*/ 144525 h 298799"/>
              <a:gd name="connsiteX7" fmla="*/ 363641 w 370845"/>
              <a:gd name="connsiteY7" fmla="*/ 62 h 29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845" h="298799">
                <a:moveTo>
                  <a:pt x="363641" y="62"/>
                </a:moveTo>
                <a:cubicBezTo>
                  <a:pt x="365493" y="-2848"/>
                  <a:pt x="373431" y="97429"/>
                  <a:pt x="369991" y="127062"/>
                </a:cubicBezTo>
                <a:cubicBezTo>
                  <a:pt x="366551" y="156695"/>
                  <a:pt x="362847" y="160135"/>
                  <a:pt x="343003" y="177862"/>
                </a:cubicBezTo>
                <a:cubicBezTo>
                  <a:pt x="323159" y="195589"/>
                  <a:pt x="308078" y="213317"/>
                  <a:pt x="250928" y="233425"/>
                </a:cubicBezTo>
                <a:cubicBezTo>
                  <a:pt x="193778" y="253533"/>
                  <a:pt x="-5189" y="303010"/>
                  <a:pt x="103" y="298512"/>
                </a:cubicBezTo>
                <a:cubicBezTo>
                  <a:pt x="5395" y="294014"/>
                  <a:pt x="222882" y="232102"/>
                  <a:pt x="282678" y="206437"/>
                </a:cubicBezTo>
                <a:cubicBezTo>
                  <a:pt x="342474" y="180772"/>
                  <a:pt x="345384" y="177333"/>
                  <a:pt x="358878" y="144525"/>
                </a:cubicBezTo>
                <a:cubicBezTo>
                  <a:pt x="372372" y="111717"/>
                  <a:pt x="361789" y="2972"/>
                  <a:pt x="363641" y="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: 図形 442">
            <a:extLst>
              <a:ext uri="{FF2B5EF4-FFF2-40B4-BE49-F238E27FC236}">
                <a16:creationId xmlns:a16="http://schemas.microsoft.com/office/drawing/2014/main" id="{D93DD527-F601-4622-804B-81046C73FC82}"/>
              </a:ext>
            </a:extLst>
          </p:cNvPr>
          <p:cNvSpPr/>
          <p:nvPr/>
        </p:nvSpPr>
        <p:spPr>
          <a:xfrm>
            <a:off x="4059110" y="7035778"/>
            <a:ext cx="864954" cy="131885"/>
          </a:xfrm>
          <a:custGeom>
            <a:avLst/>
            <a:gdLst>
              <a:gd name="connsiteX0" fmla="*/ 128 w 864954"/>
              <a:gd name="connsiteY0" fmla="*/ 131785 h 131885"/>
              <a:gd name="connsiteX1" fmla="*/ 673228 w 864954"/>
              <a:gd name="connsiteY1" fmla="*/ 69872 h 131885"/>
              <a:gd name="connsiteX2" fmla="*/ 790703 w 864954"/>
              <a:gd name="connsiteY2" fmla="*/ 47647 h 131885"/>
              <a:gd name="connsiteX3" fmla="*/ 863728 w 864954"/>
              <a:gd name="connsiteY3" fmla="*/ 22 h 131885"/>
              <a:gd name="connsiteX4" fmla="*/ 731965 w 864954"/>
              <a:gd name="connsiteY4" fmla="*/ 53997 h 131885"/>
              <a:gd name="connsiteX5" fmla="*/ 128 w 864954"/>
              <a:gd name="connsiteY5" fmla="*/ 131785 h 13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954" h="131885">
                <a:moveTo>
                  <a:pt x="128" y="131785"/>
                </a:moveTo>
                <a:cubicBezTo>
                  <a:pt x="-9661" y="134431"/>
                  <a:pt x="541466" y="83895"/>
                  <a:pt x="673228" y="69872"/>
                </a:cubicBezTo>
                <a:cubicBezTo>
                  <a:pt x="804990" y="55849"/>
                  <a:pt x="758953" y="59289"/>
                  <a:pt x="790703" y="47647"/>
                </a:cubicBezTo>
                <a:cubicBezTo>
                  <a:pt x="822453" y="36005"/>
                  <a:pt x="873518" y="-1036"/>
                  <a:pt x="863728" y="22"/>
                </a:cubicBezTo>
                <a:cubicBezTo>
                  <a:pt x="853938" y="1080"/>
                  <a:pt x="874311" y="34947"/>
                  <a:pt x="731965" y="53997"/>
                </a:cubicBezTo>
                <a:cubicBezTo>
                  <a:pt x="589619" y="73047"/>
                  <a:pt x="9917" y="129139"/>
                  <a:pt x="128" y="13178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: 図形 443">
            <a:extLst>
              <a:ext uri="{FF2B5EF4-FFF2-40B4-BE49-F238E27FC236}">
                <a16:creationId xmlns:a16="http://schemas.microsoft.com/office/drawing/2014/main" id="{F9A72E77-F063-4837-AFFB-A0B3ED3C92B2}"/>
              </a:ext>
            </a:extLst>
          </p:cNvPr>
          <p:cNvSpPr/>
          <p:nvPr/>
        </p:nvSpPr>
        <p:spPr>
          <a:xfrm>
            <a:off x="2970077" y="6989191"/>
            <a:ext cx="1178062" cy="130158"/>
          </a:xfrm>
          <a:custGeom>
            <a:avLst/>
            <a:gdLst>
              <a:gd name="connsiteX0" fmla="*/ 1723 w 1178062"/>
              <a:gd name="connsiteY0" fmla="*/ 572 h 130158"/>
              <a:gd name="connsiteX1" fmla="*/ 584336 w 1178062"/>
              <a:gd name="connsiteY1" fmla="*/ 121222 h 130158"/>
              <a:gd name="connsiteX2" fmla="*/ 1174886 w 1178062"/>
              <a:gd name="connsiteY2" fmla="*/ 121222 h 130158"/>
              <a:gd name="connsiteX3" fmla="*/ 801823 w 1178062"/>
              <a:gd name="connsiteY3" fmla="*/ 121222 h 130158"/>
              <a:gd name="connsiteX4" fmla="*/ 419236 w 1178062"/>
              <a:gd name="connsiteY4" fmla="*/ 78359 h 130158"/>
              <a:gd name="connsiteX5" fmla="*/ 1723 w 1178062"/>
              <a:gd name="connsiteY5" fmla="*/ 572 h 13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8062" h="130158">
                <a:moveTo>
                  <a:pt x="1723" y="572"/>
                </a:moveTo>
                <a:cubicBezTo>
                  <a:pt x="29240" y="7716"/>
                  <a:pt x="388809" y="101114"/>
                  <a:pt x="584336" y="121222"/>
                </a:cubicBezTo>
                <a:cubicBezTo>
                  <a:pt x="779863" y="141330"/>
                  <a:pt x="1174886" y="121222"/>
                  <a:pt x="1174886" y="121222"/>
                </a:cubicBezTo>
                <a:cubicBezTo>
                  <a:pt x="1211134" y="121222"/>
                  <a:pt x="927765" y="128366"/>
                  <a:pt x="801823" y="121222"/>
                </a:cubicBezTo>
                <a:cubicBezTo>
                  <a:pt x="675881" y="114078"/>
                  <a:pt x="555232" y="101642"/>
                  <a:pt x="419236" y="78359"/>
                </a:cubicBezTo>
                <a:cubicBezTo>
                  <a:pt x="283240" y="55076"/>
                  <a:pt x="-25794" y="-6572"/>
                  <a:pt x="1723" y="57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: 図形 444">
            <a:extLst>
              <a:ext uri="{FF2B5EF4-FFF2-40B4-BE49-F238E27FC236}">
                <a16:creationId xmlns:a16="http://schemas.microsoft.com/office/drawing/2014/main" id="{3D116893-6C6F-40B9-BEFE-1D9E3EEBC503}"/>
              </a:ext>
            </a:extLst>
          </p:cNvPr>
          <p:cNvSpPr/>
          <p:nvPr/>
        </p:nvSpPr>
        <p:spPr>
          <a:xfrm>
            <a:off x="3602362" y="7130552"/>
            <a:ext cx="684183" cy="79311"/>
          </a:xfrm>
          <a:custGeom>
            <a:avLst/>
            <a:gdLst>
              <a:gd name="connsiteX0" fmla="*/ 2851 w 684183"/>
              <a:gd name="connsiteY0" fmla="*/ 16373 h 79311"/>
              <a:gd name="connsiteX1" fmla="*/ 431476 w 684183"/>
              <a:gd name="connsiteY1" fmla="*/ 19548 h 79311"/>
              <a:gd name="connsiteX2" fmla="*/ 336226 w 684183"/>
              <a:gd name="connsiteY2" fmla="*/ 76698 h 79311"/>
              <a:gd name="connsiteX3" fmla="*/ 352101 w 684183"/>
              <a:gd name="connsiteY3" fmla="*/ 70348 h 79311"/>
              <a:gd name="connsiteX4" fmla="*/ 677538 w 684183"/>
              <a:gd name="connsiteY4" fmla="*/ 2086 h 79311"/>
              <a:gd name="connsiteX5" fmla="*/ 2851 w 684183"/>
              <a:gd name="connsiteY5" fmla="*/ 16373 h 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183" h="79311">
                <a:moveTo>
                  <a:pt x="2851" y="16373"/>
                </a:moveTo>
                <a:cubicBezTo>
                  <a:pt x="-38159" y="19283"/>
                  <a:pt x="375914" y="9494"/>
                  <a:pt x="431476" y="19548"/>
                </a:cubicBezTo>
                <a:cubicBezTo>
                  <a:pt x="487039" y="29602"/>
                  <a:pt x="349455" y="68231"/>
                  <a:pt x="336226" y="76698"/>
                </a:cubicBezTo>
                <a:cubicBezTo>
                  <a:pt x="322997" y="85165"/>
                  <a:pt x="352101" y="70348"/>
                  <a:pt x="352101" y="70348"/>
                </a:cubicBezTo>
                <a:cubicBezTo>
                  <a:pt x="408986" y="57913"/>
                  <a:pt x="734423" y="10553"/>
                  <a:pt x="677538" y="2086"/>
                </a:cubicBezTo>
                <a:cubicBezTo>
                  <a:pt x="620653" y="-6381"/>
                  <a:pt x="43861" y="13463"/>
                  <a:pt x="2851" y="1637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: 図形 445">
            <a:extLst>
              <a:ext uri="{FF2B5EF4-FFF2-40B4-BE49-F238E27FC236}">
                <a16:creationId xmlns:a16="http://schemas.microsoft.com/office/drawing/2014/main" id="{88A1CAE3-CB57-4EA0-BD65-0C96A2A9779F}"/>
              </a:ext>
            </a:extLst>
          </p:cNvPr>
          <p:cNvSpPr/>
          <p:nvPr/>
        </p:nvSpPr>
        <p:spPr>
          <a:xfrm>
            <a:off x="2933523" y="7013546"/>
            <a:ext cx="633666" cy="301929"/>
          </a:xfrm>
          <a:custGeom>
            <a:avLst/>
            <a:gdLst>
              <a:gd name="connsiteX0" fmla="*/ 177 w 633666"/>
              <a:gd name="connsiteY0" fmla="*/ 29 h 301929"/>
              <a:gd name="connsiteX1" fmla="*/ 95427 w 633666"/>
              <a:gd name="connsiteY1" fmla="*/ 142904 h 301929"/>
              <a:gd name="connsiteX2" fmla="*/ 160515 w 633666"/>
              <a:gd name="connsiteY2" fmla="*/ 195292 h 301929"/>
              <a:gd name="connsiteX3" fmla="*/ 633590 w 633666"/>
              <a:gd name="connsiteY3" fmla="*/ 301654 h 301929"/>
              <a:gd name="connsiteX4" fmla="*/ 197027 w 633666"/>
              <a:gd name="connsiteY4" fmla="*/ 223867 h 301929"/>
              <a:gd name="connsiteX5" fmla="*/ 120827 w 633666"/>
              <a:gd name="connsiteY5" fmla="*/ 155604 h 301929"/>
              <a:gd name="connsiteX6" fmla="*/ 177 w 633666"/>
              <a:gd name="connsiteY6" fmla="*/ 29 h 30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666" h="301929">
                <a:moveTo>
                  <a:pt x="177" y="29"/>
                </a:moveTo>
                <a:cubicBezTo>
                  <a:pt x="-4056" y="-2088"/>
                  <a:pt x="68704" y="110360"/>
                  <a:pt x="95427" y="142904"/>
                </a:cubicBezTo>
                <a:cubicBezTo>
                  <a:pt x="122150" y="175448"/>
                  <a:pt x="70821" y="168834"/>
                  <a:pt x="160515" y="195292"/>
                </a:cubicBezTo>
                <a:cubicBezTo>
                  <a:pt x="250209" y="221750"/>
                  <a:pt x="627505" y="296892"/>
                  <a:pt x="633590" y="301654"/>
                </a:cubicBezTo>
                <a:cubicBezTo>
                  <a:pt x="639675" y="306416"/>
                  <a:pt x="282488" y="248209"/>
                  <a:pt x="197027" y="223867"/>
                </a:cubicBezTo>
                <a:cubicBezTo>
                  <a:pt x="111566" y="199525"/>
                  <a:pt x="150989" y="193704"/>
                  <a:pt x="120827" y="155604"/>
                </a:cubicBezTo>
                <a:cubicBezTo>
                  <a:pt x="90665" y="117504"/>
                  <a:pt x="4410" y="2146"/>
                  <a:pt x="177" y="2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: 図形 446">
            <a:extLst>
              <a:ext uri="{FF2B5EF4-FFF2-40B4-BE49-F238E27FC236}">
                <a16:creationId xmlns:a16="http://schemas.microsoft.com/office/drawing/2014/main" id="{F1F4EAF9-7FCA-4C54-8A7F-675849245492}"/>
              </a:ext>
            </a:extLst>
          </p:cNvPr>
          <p:cNvSpPr/>
          <p:nvPr/>
        </p:nvSpPr>
        <p:spPr>
          <a:xfrm>
            <a:off x="3474247" y="7278573"/>
            <a:ext cx="455075" cy="54121"/>
          </a:xfrm>
          <a:custGeom>
            <a:avLst/>
            <a:gdLst>
              <a:gd name="connsiteX0" fmla="*/ 791 w 455075"/>
              <a:gd name="connsiteY0" fmla="*/ 115 h 54121"/>
              <a:gd name="connsiteX1" fmla="*/ 453228 w 455075"/>
              <a:gd name="connsiteY1" fmla="*/ 14402 h 54121"/>
              <a:gd name="connsiteX2" fmla="*/ 167478 w 455075"/>
              <a:gd name="connsiteY2" fmla="*/ 54090 h 54121"/>
              <a:gd name="connsiteX3" fmla="*/ 338928 w 455075"/>
              <a:gd name="connsiteY3" fmla="*/ 20752 h 54121"/>
              <a:gd name="connsiteX4" fmla="*/ 791 w 455075"/>
              <a:gd name="connsiteY4" fmla="*/ 115 h 5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075" h="54121">
                <a:moveTo>
                  <a:pt x="791" y="115"/>
                </a:moveTo>
                <a:cubicBezTo>
                  <a:pt x="19841" y="-943"/>
                  <a:pt x="425447" y="5406"/>
                  <a:pt x="453228" y="14402"/>
                </a:cubicBezTo>
                <a:cubicBezTo>
                  <a:pt x="481009" y="23398"/>
                  <a:pt x="186528" y="53032"/>
                  <a:pt x="167478" y="54090"/>
                </a:cubicBezTo>
                <a:cubicBezTo>
                  <a:pt x="148428" y="55148"/>
                  <a:pt x="365386" y="29483"/>
                  <a:pt x="338928" y="20752"/>
                </a:cubicBezTo>
                <a:cubicBezTo>
                  <a:pt x="312470" y="12021"/>
                  <a:pt x="-18259" y="1173"/>
                  <a:pt x="791" y="11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: 図形 447">
            <a:extLst>
              <a:ext uri="{FF2B5EF4-FFF2-40B4-BE49-F238E27FC236}">
                <a16:creationId xmlns:a16="http://schemas.microsoft.com/office/drawing/2014/main" id="{E3F647FA-8DC8-4DCA-82E1-3F10130DC33C}"/>
              </a:ext>
            </a:extLst>
          </p:cNvPr>
          <p:cNvSpPr/>
          <p:nvPr/>
        </p:nvSpPr>
        <p:spPr>
          <a:xfrm>
            <a:off x="3771900" y="7327900"/>
            <a:ext cx="730753" cy="33546"/>
          </a:xfrm>
          <a:custGeom>
            <a:avLst/>
            <a:gdLst>
              <a:gd name="connsiteX0" fmla="*/ 0 w 730753"/>
              <a:gd name="connsiteY0" fmla="*/ 0 h 33546"/>
              <a:gd name="connsiteX1" fmla="*/ 485775 w 730753"/>
              <a:gd name="connsiteY1" fmla="*/ 33338 h 33546"/>
              <a:gd name="connsiteX2" fmla="*/ 728663 w 730753"/>
              <a:gd name="connsiteY2" fmla="*/ 14288 h 33546"/>
              <a:gd name="connsiteX3" fmla="*/ 593725 w 730753"/>
              <a:gd name="connsiteY3" fmla="*/ 17463 h 33546"/>
              <a:gd name="connsiteX4" fmla="*/ 427038 w 730753"/>
              <a:gd name="connsiteY4" fmla="*/ 17463 h 33546"/>
              <a:gd name="connsiteX5" fmla="*/ 0 w 730753"/>
              <a:gd name="connsiteY5" fmla="*/ 0 h 3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753" h="33546">
                <a:moveTo>
                  <a:pt x="0" y="0"/>
                </a:moveTo>
                <a:cubicBezTo>
                  <a:pt x="9789" y="2646"/>
                  <a:pt x="364331" y="30957"/>
                  <a:pt x="485775" y="33338"/>
                </a:cubicBezTo>
                <a:cubicBezTo>
                  <a:pt x="607219" y="35719"/>
                  <a:pt x="710671" y="16934"/>
                  <a:pt x="728663" y="14288"/>
                </a:cubicBezTo>
                <a:cubicBezTo>
                  <a:pt x="746655" y="11642"/>
                  <a:pt x="643996" y="16934"/>
                  <a:pt x="593725" y="17463"/>
                </a:cubicBezTo>
                <a:cubicBezTo>
                  <a:pt x="543454" y="17992"/>
                  <a:pt x="518319" y="21961"/>
                  <a:pt x="427038" y="17463"/>
                </a:cubicBez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: 図形 448">
            <a:extLst>
              <a:ext uri="{FF2B5EF4-FFF2-40B4-BE49-F238E27FC236}">
                <a16:creationId xmlns:a16="http://schemas.microsoft.com/office/drawing/2014/main" id="{99E70823-BC79-4B2A-BB50-5D6E93323D11}"/>
              </a:ext>
            </a:extLst>
          </p:cNvPr>
          <p:cNvSpPr/>
          <p:nvPr/>
        </p:nvSpPr>
        <p:spPr>
          <a:xfrm>
            <a:off x="4066719" y="7274344"/>
            <a:ext cx="721191" cy="40906"/>
          </a:xfrm>
          <a:custGeom>
            <a:avLst/>
            <a:gdLst>
              <a:gd name="connsiteX0" fmla="*/ 13156 w 721191"/>
              <a:gd name="connsiteY0" fmla="*/ 31331 h 40906"/>
              <a:gd name="connsiteX1" fmla="*/ 65544 w 721191"/>
              <a:gd name="connsiteY1" fmla="*/ 31331 h 40906"/>
              <a:gd name="connsiteX2" fmla="*/ 471944 w 721191"/>
              <a:gd name="connsiteY2" fmla="*/ 1169 h 40906"/>
              <a:gd name="connsiteX3" fmla="*/ 721181 w 721191"/>
              <a:gd name="connsiteY3" fmla="*/ 7519 h 40906"/>
              <a:gd name="connsiteX4" fmla="*/ 481469 w 721191"/>
              <a:gd name="connsiteY4" fmla="*/ 20219 h 40906"/>
              <a:gd name="connsiteX5" fmla="*/ 356056 w 721191"/>
              <a:gd name="connsiteY5" fmla="*/ 40856 h 40906"/>
              <a:gd name="connsiteX6" fmla="*/ 13156 w 721191"/>
              <a:gd name="connsiteY6" fmla="*/ 31331 h 4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1191" h="40906">
                <a:moveTo>
                  <a:pt x="13156" y="31331"/>
                </a:moveTo>
                <a:cubicBezTo>
                  <a:pt x="-35263" y="29743"/>
                  <a:pt x="65544" y="31331"/>
                  <a:pt x="65544" y="31331"/>
                </a:cubicBezTo>
                <a:cubicBezTo>
                  <a:pt x="142009" y="26304"/>
                  <a:pt x="362671" y="5138"/>
                  <a:pt x="471944" y="1169"/>
                </a:cubicBezTo>
                <a:cubicBezTo>
                  <a:pt x="581217" y="-2800"/>
                  <a:pt x="719594" y="4344"/>
                  <a:pt x="721181" y="7519"/>
                </a:cubicBezTo>
                <a:cubicBezTo>
                  <a:pt x="722768" y="10694"/>
                  <a:pt x="542323" y="14663"/>
                  <a:pt x="481469" y="20219"/>
                </a:cubicBezTo>
                <a:cubicBezTo>
                  <a:pt x="420615" y="25775"/>
                  <a:pt x="439664" y="40062"/>
                  <a:pt x="356056" y="40856"/>
                </a:cubicBezTo>
                <a:cubicBezTo>
                  <a:pt x="272448" y="41650"/>
                  <a:pt x="61575" y="32919"/>
                  <a:pt x="13156" y="313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: 図形 449">
            <a:extLst>
              <a:ext uri="{FF2B5EF4-FFF2-40B4-BE49-F238E27FC236}">
                <a16:creationId xmlns:a16="http://schemas.microsoft.com/office/drawing/2014/main" id="{229964F8-373C-421F-9156-A23D84296815}"/>
              </a:ext>
            </a:extLst>
          </p:cNvPr>
          <p:cNvSpPr/>
          <p:nvPr/>
        </p:nvSpPr>
        <p:spPr>
          <a:xfrm>
            <a:off x="4969194" y="7220196"/>
            <a:ext cx="39002" cy="1053201"/>
          </a:xfrm>
          <a:custGeom>
            <a:avLst/>
            <a:gdLst>
              <a:gd name="connsiteX0" fmla="*/ 739 w 39002"/>
              <a:gd name="connsiteY0" fmla="*/ 1871 h 1053201"/>
              <a:gd name="connsiteX1" fmla="*/ 15556 w 39002"/>
              <a:gd name="connsiteY1" fmla="*/ 1013637 h 1053201"/>
              <a:gd name="connsiteX2" fmla="*/ 38839 w 39002"/>
              <a:gd name="connsiteY2" fmla="*/ 768104 h 1053201"/>
              <a:gd name="connsiteX3" fmla="*/ 739 w 39002"/>
              <a:gd name="connsiteY3" fmla="*/ 1871 h 105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02" h="1053201">
                <a:moveTo>
                  <a:pt x="739" y="1871"/>
                </a:moveTo>
                <a:cubicBezTo>
                  <a:pt x="-3141" y="42793"/>
                  <a:pt x="9206" y="885932"/>
                  <a:pt x="15556" y="1013637"/>
                </a:cubicBezTo>
                <a:cubicBezTo>
                  <a:pt x="21906" y="1141342"/>
                  <a:pt x="40956" y="933204"/>
                  <a:pt x="38839" y="768104"/>
                </a:cubicBezTo>
                <a:cubicBezTo>
                  <a:pt x="36722" y="603004"/>
                  <a:pt x="4619" y="-39051"/>
                  <a:pt x="739" y="187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: 図形 450">
            <a:extLst>
              <a:ext uri="{FF2B5EF4-FFF2-40B4-BE49-F238E27FC236}">
                <a16:creationId xmlns:a16="http://schemas.microsoft.com/office/drawing/2014/main" id="{60F19E97-FD05-407C-9C0D-4868F72510B3}"/>
              </a:ext>
            </a:extLst>
          </p:cNvPr>
          <p:cNvSpPr/>
          <p:nvPr/>
        </p:nvSpPr>
        <p:spPr>
          <a:xfrm>
            <a:off x="4986282" y="8254551"/>
            <a:ext cx="74836" cy="767776"/>
          </a:xfrm>
          <a:custGeom>
            <a:avLst/>
            <a:gdLst>
              <a:gd name="connsiteX0" fmla="*/ 2701 w 74836"/>
              <a:gd name="connsiteY0" fmla="*/ 2566 h 767776"/>
              <a:gd name="connsiteX1" fmla="*/ 74668 w 74836"/>
              <a:gd name="connsiteY1" fmla="*/ 747632 h 767776"/>
              <a:gd name="connsiteX2" fmla="*/ 21751 w 74836"/>
              <a:gd name="connsiteY2" fmla="*/ 510566 h 767776"/>
              <a:gd name="connsiteX3" fmla="*/ 2701 w 74836"/>
              <a:gd name="connsiteY3" fmla="*/ 2566 h 76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36" h="767776">
                <a:moveTo>
                  <a:pt x="2701" y="2566"/>
                </a:moveTo>
                <a:cubicBezTo>
                  <a:pt x="11521" y="42077"/>
                  <a:pt x="71493" y="662965"/>
                  <a:pt x="74668" y="747632"/>
                </a:cubicBezTo>
                <a:cubicBezTo>
                  <a:pt x="77843" y="832299"/>
                  <a:pt x="35157" y="630158"/>
                  <a:pt x="21751" y="510566"/>
                </a:cubicBezTo>
                <a:cubicBezTo>
                  <a:pt x="8346" y="390974"/>
                  <a:pt x="-6119" y="-36945"/>
                  <a:pt x="2701" y="256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: 図形 451">
            <a:extLst>
              <a:ext uri="{FF2B5EF4-FFF2-40B4-BE49-F238E27FC236}">
                <a16:creationId xmlns:a16="http://schemas.microsoft.com/office/drawing/2014/main" id="{6DD705B9-B6A4-45C7-BFBE-D7DDD7DAD854}"/>
              </a:ext>
            </a:extLst>
          </p:cNvPr>
          <p:cNvSpPr/>
          <p:nvPr/>
        </p:nvSpPr>
        <p:spPr>
          <a:xfrm>
            <a:off x="5105625" y="9237708"/>
            <a:ext cx="67754" cy="436052"/>
          </a:xfrm>
          <a:custGeom>
            <a:avLst/>
            <a:gdLst>
              <a:gd name="connsiteX0" fmla="*/ 1892 w 67754"/>
              <a:gd name="connsiteY0" fmla="*/ 1542 h 436052"/>
              <a:gd name="connsiteX1" fmla="*/ 67508 w 67754"/>
              <a:gd name="connsiteY1" fmla="*/ 424875 h 436052"/>
              <a:gd name="connsiteX2" fmla="*/ 23058 w 67754"/>
              <a:gd name="connsiteY2" fmla="*/ 287292 h 436052"/>
              <a:gd name="connsiteX3" fmla="*/ 1892 w 67754"/>
              <a:gd name="connsiteY3" fmla="*/ 1542 h 43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54" h="436052">
                <a:moveTo>
                  <a:pt x="1892" y="1542"/>
                </a:moveTo>
                <a:cubicBezTo>
                  <a:pt x="9300" y="24473"/>
                  <a:pt x="63980" y="377250"/>
                  <a:pt x="67508" y="424875"/>
                </a:cubicBezTo>
                <a:cubicBezTo>
                  <a:pt x="71036" y="472500"/>
                  <a:pt x="35758" y="356789"/>
                  <a:pt x="23058" y="287292"/>
                </a:cubicBezTo>
                <a:cubicBezTo>
                  <a:pt x="10358" y="217795"/>
                  <a:pt x="-5516" y="-21389"/>
                  <a:pt x="1892" y="154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: 図形 452">
            <a:extLst>
              <a:ext uri="{FF2B5EF4-FFF2-40B4-BE49-F238E27FC236}">
                <a16:creationId xmlns:a16="http://schemas.microsoft.com/office/drawing/2014/main" id="{66A9B39E-78A4-435F-83E5-5DD7A3D032F5}"/>
              </a:ext>
            </a:extLst>
          </p:cNvPr>
          <p:cNvSpPr/>
          <p:nvPr/>
        </p:nvSpPr>
        <p:spPr>
          <a:xfrm>
            <a:off x="4759736" y="7276030"/>
            <a:ext cx="26145" cy="376434"/>
          </a:xfrm>
          <a:custGeom>
            <a:avLst/>
            <a:gdLst>
              <a:gd name="connsiteX0" fmla="*/ 647 w 26145"/>
              <a:gd name="connsiteY0" fmla="*/ 3187 h 376434"/>
              <a:gd name="connsiteX1" fmla="*/ 9114 w 26145"/>
              <a:gd name="connsiteY1" fmla="*/ 371487 h 376434"/>
              <a:gd name="connsiteX2" fmla="*/ 26047 w 26145"/>
              <a:gd name="connsiteY2" fmla="*/ 202153 h 376434"/>
              <a:gd name="connsiteX3" fmla="*/ 647 w 26145"/>
              <a:gd name="connsiteY3" fmla="*/ 3187 h 37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5" h="376434">
                <a:moveTo>
                  <a:pt x="647" y="3187"/>
                </a:moveTo>
                <a:cubicBezTo>
                  <a:pt x="-2175" y="31409"/>
                  <a:pt x="4881" y="338326"/>
                  <a:pt x="9114" y="371487"/>
                </a:cubicBezTo>
                <a:cubicBezTo>
                  <a:pt x="13347" y="404648"/>
                  <a:pt x="27458" y="262478"/>
                  <a:pt x="26047" y="202153"/>
                </a:cubicBezTo>
                <a:cubicBezTo>
                  <a:pt x="24636" y="141828"/>
                  <a:pt x="3469" y="-25035"/>
                  <a:pt x="647" y="31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: 図形 453">
            <a:extLst>
              <a:ext uri="{FF2B5EF4-FFF2-40B4-BE49-F238E27FC236}">
                <a16:creationId xmlns:a16="http://schemas.microsoft.com/office/drawing/2014/main" id="{3BA321C8-B7A9-4113-906B-D5E7161D6513}"/>
              </a:ext>
            </a:extLst>
          </p:cNvPr>
          <p:cNvSpPr/>
          <p:nvPr/>
        </p:nvSpPr>
        <p:spPr>
          <a:xfrm>
            <a:off x="4797425" y="8068145"/>
            <a:ext cx="97955" cy="938976"/>
          </a:xfrm>
          <a:custGeom>
            <a:avLst/>
            <a:gdLst>
              <a:gd name="connsiteX0" fmla="*/ 3175 w 97955"/>
              <a:gd name="connsiteY0" fmla="*/ 2705 h 938976"/>
              <a:gd name="connsiteX1" fmla="*/ 9525 w 97955"/>
              <a:gd name="connsiteY1" fmla="*/ 360422 h 938976"/>
              <a:gd name="connsiteX2" fmla="*/ 92075 w 97955"/>
              <a:gd name="connsiteY2" fmla="*/ 912872 h 938976"/>
              <a:gd name="connsiteX3" fmla="*/ 83608 w 97955"/>
              <a:gd name="connsiteY3" fmla="*/ 785872 h 938976"/>
              <a:gd name="connsiteX4" fmla="*/ 22225 w 97955"/>
              <a:gd name="connsiteY4" fmla="*/ 229188 h 938976"/>
              <a:gd name="connsiteX5" fmla="*/ 3175 w 97955"/>
              <a:gd name="connsiteY5" fmla="*/ 2705 h 93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955" h="938976">
                <a:moveTo>
                  <a:pt x="3175" y="2705"/>
                </a:moveTo>
                <a:cubicBezTo>
                  <a:pt x="1058" y="24577"/>
                  <a:pt x="-5292" y="208728"/>
                  <a:pt x="9525" y="360422"/>
                </a:cubicBezTo>
                <a:cubicBezTo>
                  <a:pt x="24342" y="512117"/>
                  <a:pt x="79728" y="841964"/>
                  <a:pt x="92075" y="912872"/>
                </a:cubicBezTo>
                <a:cubicBezTo>
                  <a:pt x="104422" y="983780"/>
                  <a:pt x="95250" y="899819"/>
                  <a:pt x="83608" y="785872"/>
                </a:cubicBezTo>
                <a:cubicBezTo>
                  <a:pt x="71966" y="671925"/>
                  <a:pt x="32456" y="363596"/>
                  <a:pt x="22225" y="229188"/>
                </a:cubicBezTo>
                <a:cubicBezTo>
                  <a:pt x="11995" y="94780"/>
                  <a:pt x="5292" y="-19167"/>
                  <a:pt x="3175" y="270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: 図形 454">
            <a:extLst>
              <a:ext uri="{FF2B5EF4-FFF2-40B4-BE49-F238E27FC236}">
                <a16:creationId xmlns:a16="http://schemas.microsoft.com/office/drawing/2014/main" id="{E99CBE0B-438D-42EF-86CC-8036822A2FE8}"/>
              </a:ext>
            </a:extLst>
          </p:cNvPr>
          <p:cNvSpPr/>
          <p:nvPr/>
        </p:nvSpPr>
        <p:spPr>
          <a:xfrm>
            <a:off x="4892469" y="9015204"/>
            <a:ext cx="155260" cy="751097"/>
          </a:xfrm>
          <a:custGeom>
            <a:avLst/>
            <a:gdLst>
              <a:gd name="connsiteX0" fmla="*/ 1264 w 155260"/>
              <a:gd name="connsiteY0" fmla="*/ 8146 h 751097"/>
              <a:gd name="connsiteX1" fmla="*/ 111331 w 155260"/>
              <a:gd name="connsiteY1" fmla="*/ 613513 h 751097"/>
              <a:gd name="connsiteX2" fmla="*/ 149431 w 155260"/>
              <a:gd name="connsiteY2" fmla="*/ 751096 h 751097"/>
              <a:gd name="connsiteX3" fmla="*/ 145198 w 155260"/>
              <a:gd name="connsiteY3" fmla="*/ 615629 h 751097"/>
              <a:gd name="connsiteX4" fmla="*/ 56298 w 155260"/>
              <a:gd name="connsiteY4" fmla="*/ 285429 h 751097"/>
              <a:gd name="connsiteX5" fmla="*/ 1264 w 155260"/>
              <a:gd name="connsiteY5" fmla="*/ 8146 h 75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60" h="751097">
                <a:moveTo>
                  <a:pt x="1264" y="8146"/>
                </a:moveTo>
                <a:cubicBezTo>
                  <a:pt x="10436" y="62827"/>
                  <a:pt x="86637" y="489688"/>
                  <a:pt x="111331" y="613513"/>
                </a:cubicBezTo>
                <a:cubicBezTo>
                  <a:pt x="136026" y="737338"/>
                  <a:pt x="143787" y="750743"/>
                  <a:pt x="149431" y="751096"/>
                </a:cubicBezTo>
                <a:cubicBezTo>
                  <a:pt x="155075" y="751449"/>
                  <a:pt x="160720" y="693240"/>
                  <a:pt x="145198" y="615629"/>
                </a:cubicBezTo>
                <a:cubicBezTo>
                  <a:pt x="129676" y="538018"/>
                  <a:pt x="77465" y="382443"/>
                  <a:pt x="56298" y="285429"/>
                </a:cubicBezTo>
                <a:cubicBezTo>
                  <a:pt x="35131" y="188415"/>
                  <a:pt x="-7908" y="-46535"/>
                  <a:pt x="1264" y="814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: 図形 455">
            <a:extLst>
              <a:ext uri="{FF2B5EF4-FFF2-40B4-BE49-F238E27FC236}">
                <a16:creationId xmlns:a16="http://schemas.microsoft.com/office/drawing/2014/main" id="{EBCF9DD5-A8E9-4BC3-857B-B2EC06CCB825}"/>
              </a:ext>
            </a:extLst>
          </p:cNvPr>
          <p:cNvSpPr/>
          <p:nvPr/>
        </p:nvSpPr>
        <p:spPr>
          <a:xfrm>
            <a:off x="4690397" y="7294407"/>
            <a:ext cx="30677" cy="677118"/>
          </a:xfrm>
          <a:custGeom>
            <a:avLst/>
            <a:gdLst>
              <a:gd name="connsiteX0" fmla="*/ 19186 w 30677"/>
              <a:gd name="connsiteY0" fmla="*/ 5976 h 677118"/>
              <a:gd name="connsiteX1" fmla="*/ 136 w 30677"/>
              <a:gd name="connsiteY1" fmla="*/ 668493 h 677118"/>
              <a:gd name="connsiteX2" fmla="*/ 29770 w 30677"/>
              <a:gd name="connsiteY2" fmla="*/ 359460 h 677118"/>
              <a:gd name="connsiteX3" fmla="*/ 19186 w 30677"/>
              <a:gd name="connsiteY3" fmla="*/ 5976 h 67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77" h="677118">
                <a:moveTo>
                  <a:pt x="19186" y="5976"/>
                </a:moveTo>
                <a:cubicBezTo>
                  <a:pt x="14247" y="57481"/>
                  <a:pt x="-1628" y="609579"/>
                  <a:pt x="136" y="668493"/>
                </a:cubicBezTo>
                <a:cubicBezTo>
                  <a:pt x="1900" y="727407"/>
                  <a:pt x="25889" y="469174"/>
                  <a:pt x="29770" y="359460"/>
                </a:cubicBezTo>
                <a:cubicBezTo>
                  <a:pt x="33651" y="249746"/>
                  <a:pt x="24125" y="-45529"/>
                  <a:pt x="19186" y="597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: 図形 456">
            <a:extLst>
              <a:ext uri="{FF2B5EF4-FFF2-40B4-BE49-F238E27FC236}">
                <a16:creationId xmlns:a16="http://schemas.microsoft.com/office/drawing/2014/main" id="{33F69956-5D91-49B7-982B-85BDC95B526A}"/>
              </a:ext>
            </a:extLst>
          </p:cNvPr>
          <p:cNvSpPr/>
          <p:nvPr/>
        </p:nvSpPr>
        <p:spPr>
          <a:xfrm>
            <a:off x="4648196" y="7278021"/>
            <a:ext cx="28639" cy="930728"/>
          </a:xfrm>
          <a:custGeom>
            <a:avLst/>
            <a:gdLst>
              <a:gd name="connsiteX0" fmla="*/ 27521 w 28639"/>
              <a:gd name="connsiteY0" fmla="*/ 9662 h 930728"/>
              <a:gd name="connsiteX1" fmla="*/ 23287 w 28639"/>
              <a:gd name="connsiteY1" fmla="*/ 879612 h 930728"/>
              <a:gd name="connsiteX2" fmla="*/ 23287 w 28639"/>
              <a:gd name="connsiteY2" fmla="*/ 786479 h 930728"/>
              <a:gd name="connsiteX3" fmla="*/ 4 w 28639"/>
              <a:gd name="connsiteY3" fmla="*/ 435112 h 930728"/>
              <a:gd name="connsiteX4" fmla="*/ 27521 w 28639"/>
              <a:gd name="connsiteY4" fmla="*/ 9662 h 93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9" h="930728">
                <a:moveTo>
                  <a:pt x="27521" y="9662"/>
                </a:moveTo>
                <a:cubicBezTo>
                  <a:pt x="31402" y="83745"/>
                  <a:pt x="23993" y="750143"/>
                  <a:pt x="23287" y="879612"/>
                </a:cubicBezTo>
                <a:cubicBezTo>
                  <a:pt x="22581" y="1009081"/>
                  <a:pt x="27167" y="860562"/>
                  <a:pt x="23287" y="786479"/>
                </a:cubicBezTo>
                <a:cubicBezTo>
                  <a:pt x="19406" y="712396"/>
                  <a:pt x="-349" y="562465"/>
                  <a:pt x="4" y="435112"/>
                </a:cubicBezTo>
                <a:cubicBezTo>
                  <a:pt x="357" y="307759"/>
                  <a:pt x="23640" y="-64421"/>
                  <a:pt x="27521" y="96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: 図形 457">
            <a:extLst>
              <a:ext uri="{FF2B5EF4-FFF2-40B4-BE49-F238E27FC236}">
                <a16:creationId xmlns:a16="http://schemas.microsoft.com/office/drawing/2014/main" id="{7D77C6CB-9D2C-4229-A73F-5A5712F5F635}"/>
              </a:ext>
            </a:extLst>
          </p:cNvPr>
          <p:cNvSpPr/>
          <p:nvPr/>
        </p:nvSpPr>
        <p:spPr>
          <a:xfrm>
            <a:off x="4495078" y="7313075"/>
            <a:ext cx="29433" cy="813346"/>
          </a:xfrm>
          <a:custGeom>
            <a:avLst/>
            <a:gdLst>
              <a:gd name="connsiteX0" fmla="*/ 28239 w 29433"/>
              <a:gd name="connsiteY0" fmla="*/ 8 h 813346"/>
              <a:gd name="connsiteX1" fmla="*/ 722 w 29433"/>
              <a:gd name="connsiteY1" fmla="*/ 679458 h 813346"/>
              <a:gd name="connsiteX2" fmla="*/ 9189 w 29433"/>
              <a:gd name="connsiteY2" fmla="*/ 812808 h 813346"/>
              <a:gd name="connsiteX3" fmla="*/ 21889 w 29433"/>
              <a:gd name="connsiteY3" fmla="*/ 664642 h 813346"/>
              <a:gd name="connsiteX4" fmla="*/ 28239 w 29433"/>
              <a:gd name="connsiteY4" fmla="*/ 8 h 81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33" h="813346">
                <a:moveTo>
                  <a:pt x="28239" y="8"/>
                </a:moveTo>
                <a:cubicBezTo>
                  <a:pt x="24711" y="2477"/>
                  <a:pt x="3897" y="543991"/>
                  <a:pt x="722" y="679458"/>
                </a:cubicBezTo>
                <a:cubicBezTo>
                  <a:pt x="-2453" y="814925"/>
                  <a:pt x="5661" y="815277"/>
                  <a:pt x="9189" y="812808"/>
                </a:cubicBezTo>
                <a:cubicBezTo>
                  <a:pt x="12717" y="810339"/>
                  <a:pt x="16950" y="797286"/>
                  <a:pt x="21889" y="664642"/>
                </a:cubicBezTo>
                <a:cubicBezTo>
                  <a:pt x="26828" y="531998"/>
                  <a:pt x="31767" y="-2461"/>
                  <a:pt x="28239" y="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: 図形 458">
            <a:extLst>
              <a:ext uri="{FF2B5EF4-FFF2-40B4-BE49-F238E27FC236}">
                <a16:creationId xmlns:a16="http://schemas.microsoft.com/office/drawing/2014/main" id="{88231CEE-19CB-4486-A620-BAC52EB171D1}"/>
              </a:ext>
            </a:extLst>
          </p:cNvPr>
          <p:cNvSpPr/>
          <p:nvPr/>
        </p:nvSpPr>
        <p:spPr>
          <a:xfrm>
            <a:off x="4619856" y="8186391"/>
            <a:ext cx="70693" cy="892374"/>
          </a:xfrm>
          <a:custGeom>
            <a:avLst/>
            <a:gdLst>
              <a:gd name="connsiteX0" fmla="*/ 70677 w 70693"/>
              <a:gd name="connsiteY0" fmla="*/ 2992 h 892374"/>
              <a:gd name="connsiteX1" fmla="*/ 11411 w 70693"/>
              <a:gd name="connsiteY1" fmla="*/ 868709 h 892374"/>
              <a:gd name="connsiteX2" fmla="*/ 5061 w 70693"/>
              <a:gd name="connsiteY2" fmla="*/ 593542 h 892374"/>
              <a:gd name="connsiteX3" fmla="*/ 70677 w 70693"/>
              <a:gd name="connsiteY3" fmla="*/ 2992 h 89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93" h="892374">
                <a:moveTo>
                  <a:pt x="70677" y="2992"/>
                </a:moveTo>
                <a:cubicBezTo>
                  <a:pt x="71735" y="48853"/>
                  <a:pt x="22347" y="770284"/>
                  <a:pt x="11411" y="868709"/>
                </a:cubicBezTo>
                <a:cubicBezTo>
                  <a:pt x="475" y="967134"/>
                  <a:pt x="-4464" y="735712"/>
                  <a:pt x="5061" y="593542"/>
                </a:cubicBezTo>
                <a:cubicBezTo>
                  <a:pt x="14586" y="451373"/>
                  <a:pt x="69619" y="-42869"/>
                  <a:pt x="70677" y="299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: 図形 459">
            <a:extLst>
              <a:ext uri="{FF2B5EF4-FFF2-40B4-BE49-F238E27FC236}">
                <a16:creationId xmlns:a16="http://schemas.microsoft.com/office/drawing/2014/main" id="{92CA09AF-0D92-4BC1-84A9-667DBE100666}"/>
              </a:ext>
            </a:extLst>
          </p:cNvPr>
          <p:cNvSpPr/>
          <p:nvPr/>
        </p:nvSpPr>
        <p:spPr>
          <a:xfrm>
            <a:off x="4478850" y="8160688"/>
            <a:ext cx="32634" cy="1032359"/>
          </a:xfrm>
          <a:custGeom>
            <a:avLst/>
            <a:gdLst>
              <a:gd name="connsiteX0" fmla="*/ 25417 w 32634"/>
              <a:gd name="connsiteY0" fmla="*/ 1179 h 1032359"/>
              <a:gd name="connsiteX1" fmla="*/ 17 w 32634"/>
              <a:gd name="connsiteY1" fmla="*/ 985429 h 1032359"/>
              <a:gd name="connsiteX2" fmla="*/ 29650 w 32634"/>
              <a:gd name="connsiteY2" fmla="*/ 788579 h 1032359"/>
              <a:gd name="connsiteX3" fmla="*/ 25417 w 32634"/>
              <a:gd name="connsiteY3" fmla="*/ 1179 h 103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4" h="1032359">
                <a:moveTo>
                  <a:pt x="25417" y="1179"/>
                </a:moveTo>
                <a:cubicBezTo>
                  <a:pt x="20478" y="33987"/>
                  <a:pt x="-688" y="854196"/>
                  <a:pt x="17" y="985429"/>
                </a:cubicBezTo>
                <a:cubicBezTo>
                  <a:pt x="722" y="1116662"/>
                  <a:pt x="22947" y="947329"/>
                  <a:pt x="29650" y="788579"/>
                </a:cubicBezTo>
                <a:cubicBezTo>
                  <a:pt x="36353" y="629829"/>
                  <a:pt x="30356" y="-31629"/>
                  <a:pt x="25417" y="117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: 図形 460">
            <a:extLst>
              <a:ext uri="{FF2B5EF4-FFF2-40B4-BE49-F238E27FC236}">
                <a16:creationId xmlns:a16="http://schemas.microsoft.com/office/drawing/2014/main" id="{5082F6B0-F2EB-44EB-AB66-C07379049C22}"/>
              </a:ext>
            </a:extLst>
          </p:cNvPr>
          <p:cNvSpPr/>
          <p:nvPr/>
        </p:nvSpPr>
        <p:spPr>
          <a:xfrm>
            <a:off x="4575805" y="9121077"/>
            <a:ext cx="26136" cy="971102"/>
          </a:xfrm>
          <a:custGeom>
            <a:avLst/>
            <a:gdLst>
              <a:gd name="connsiteX0" fmla="*/ 11012 w 26136"/>
              <a:gd name="connsiteY0" fmla="*/ 1756 h 971102"/>
              <a:gd name="connsiteX1" fmla="*/ 428 w 26136"/>
              <a:gd name="connsiteY1" fmla="*/ 935206 h 971102"/>
              <a:gd name="connsiteX2" fmla="*/ 25828 w 26136"/>
              <a:gd name="connsiteY2" fmla="*/ 706606 h 971102"/>
              <a:gd name="connsiteX3" fmla="*/ 11012 w 26136"/>
              <a:gd name="connsiteY3" fmla="*/ 1756 h 97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36" h="971102">
                <a:moveTo>
                  <a:pt x="11012" y="1756"/>
                </a:moveTo>
                <a:cubicBezTo>
                  <a:pt x="6779" y="39856"/>
                  <a:pt x="-2041" y="817731"/>
                  <a:pt x="428" y="935206"/>
                </a:cubicBezTo>
                <a:cubicBezTo>
                  <a:pt x="2897" y="1052681"/>
                  <a:pt x="23359" y="856889"/>
                  <a:pt x="25828" y="706606"/>
                </a:cubicBezTo>
                <a:cubicBezTo>
                  <a:pt x="28297" y="556323"/>
                  <a:pt x="15245" y="-36344"/>
                  <a:pt x="11012" y="175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: 図形 461">
            <a:extLst>
              <a:ext uri="{FF2B5EF4-FFF2-40B4-BE49-F238E27FC236}">
                <a16:creationId xmlns:a16="http://schemas.microsoft.com/office/drawing/2014/main" id="{DDFA470C-4650-4AB3-8C4C-87B9CCEB7844}"/>
              </a:ext>
            </a:extLst>
          </p:cNvPr>
          <p:cNvSpPr/>
          <p:nvPr/>
        </p:nvSpPr>
        <p:spPr>
          <a:xfrm>
            <a:off x="4617985" y="9095814"/>
            <a:ext cx="28598" cy="1280526"/>
          </a:xfrm>
          <a:custGeom>
            <a:avLst/>
            <a:gdLst>
              <a:gd name="connsiteX0" fmla="*/ 28098 w 28598"/>
              <a:gd name="connsiteY0" fmla="*/ 24903 h 1280526"/>
              <a:gd name="connsiteX1" fmla="*/ 17515 w 28598"/>
              <a:gd name="connsiteY1" fmla="*/ 1216586 h 1280526"/>
              <a:gd name="connsiteX2" fmla="*/ 6932 w 28598"/>
              <a:gd name="connsiteY2" fmla="*/ 1049369 h 1280526"/>
              <a:gd name="connsiteX3" fmla="*/ 582 w 28598"/>
              <a:gd name="connsiteY3" fmla="*/ 456703 h 1280526"/>
              <a:gd name="connsiteX4" fmla="*/ 28098 w 28598"/>
              <a:gd name="connsiteY4" fmla="*/ 24903 h 128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8" h="1280526">
                <a:moveTo>
                  <a:pt x="28098" y="24903"/>
                </a:moveTo>
                <a:cubicBezTo>
                  <a:pt x="30920" y="151550"/>
                  <a:pt x="21043" y="1045842"/>
                  <a:pt x="17515" y="1216586"/>
                </a:cubicBezTo>
                <a:cubicBezTo>
                  <a:pt x="13987" y="1387330"/>
                  <a:pt x="9754" y="1176016"/>
                  <a:pt x="6932" y="1049369"/>
                </a:cubicBezTo>
                <a:cubicBezTo>
                  <a:pt x="4110" y="922722"/>
                  <a:pt x="-1887" y="626036"/>
                  <a:pt x="582" y="456703"/>
                </a:cubicBezTo>
                <a:cubicBezTo>
                  <a:pt x="3051" y="287370"/>
                  <a:pt x="25276" y="-101744"/>
                  <a:pt x="28098" y="2490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: 図形 462">
            <a:extLst>
              <a:ext uri="{FF2B5EF4-FFF2-40B4-BE49-F238E27FC236}">
                <a16:creationId xmlns:a16="http://schemas.microsoft.com/office/drawing/2014/main" id="{37618AC5-CB5C-45FB-A26D-CE8F4FE58B9B}"/>
              </a:ext>
            </a:extLst>
          </p:cNvPr>
          <p:cNvSpPr/>
          <p:nvPr/>
        </p:nvSpPr>
        <p:spPr>
          <a:xfrm>
            <a:off x="4491831" y="9231984"/>
            <a:ext cx="42225" cy="1014229"/>
          </a:xfrm>
          <a:custGeom>
            <a:avLst/>
            <a:gdLst>
              <a:gd name="connsiteX0" fmla="*/ 1852 w 42225"/>
              <a:gd name="connsiteY0" fmla="*/ 916 h 1014229"/>
              <a:gd name="connsiteX1" fmla="*/ 10319 w 42225"/>
              <a:gd name="connsiteY1" fmla="*/ 963999 h 1014229"/>
              <a:gd name="connsiteX2" fmla="*/ 42069 w 42225"/>
              <a:gd name="connsiteY2" fmla="*/ 790433 h 1014229"/>
              <a:gd name="connsiteX3" fmla="*/ 1852 w 42225"/>
              <a:gd name="connsiteY3" fmla="*/ 916 h 10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25" h="1014229">
                <a:moveTo>
                  <a:pt x="1852" y="916"/>
                </a:moveTo>
                <a:cubicBezTo>
                  <a:pt x="-3440" y="29844"/>
                  <a:pt x="3616" y="832413"/>
                  <a:pt x="10319" y="963999"/>
                </a:cubicBezTo>
                <a:cubicBezTo>
                  <a:pt x="17022" y="1095585"/>
                  <a:pt x="44538" y="944244"/>
                  <a:pt x="42069" y="790433"/>
                </a:cubicBezTo>
                <a:cubicBezTo>
                  <a:pt x="39600" y="636622"/>
                  <a:pt x="7144" y="-28012"/>
                  <a:pt x="1852" y="9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: 図形 463">
            <a:extLst>
              <a:ext uri="{FF2B5EF4-FFF2-40B4-BE49-F238E27FC236}">
                <a16:creationId xmlns:a16="http://schemas.microsoft.com/office/drawing/2014/main" id="{38F65D5E-2A08-41D3-ABE4-C917C02A450C}"/>
              </a:ext>
            </a:extLst>
          </p:cNvPr>
          <p:cNvSpPr/>
          <p:nvPr/>
        </p:nvSpPr>
        <p:spPr>
          <a:xfrm>
            <a:off x="4542367" y="8771180"/>
            <a:ext cx="48741" cy="474940"/>
          </a:xfrm>
          <a:custGeom>
            <a:avLst/>
            <a:gdLst>
              <a:gd name="connsiteX0" fmla="*/ 48683 w 48741"/>
              <a:gd name="connsiteY0" fmla="*/ 287 h 474940"/>
              <a:gd name="connsiteX1" fmla="*/ 19050 w 48741"/>
              <a:gd name="connsiteY1" fmla="*/ 296620 h 474940"/>
              <a:gd name="connsiteX2" fmla="*/ 10583 w 48741"/>
              <a:gd name="connsiteY2" fmla="*/ 474420 h 474940"/>
              <a:gd name="connsiteX3" fmla="*/ 0 w 48741"/>
              <a:gd name="connsiteY3" fmla="*/ 347420 h 474940"/>
              <a:gd name="connsiteX4" fmla="*/ 10583 w 48741"/>
              <a:gd name="connsiteY4" fmla="*/ 243703 h 474940"/>
              <a:gd name="connsiteX5" fmla="*/ 48683 w 48741"/>
              <a:gd name="connsiteY5" fmla="*/ 287 h 47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41" h="474940">
                <a:moveTo>
                  <a:pt x="48683" y="287"/>
                </a:moveTo>
                <a:cubicBezTo>
                  <a:pt x="50094" y="9107"/>
                  <a:pt x="25400" y="217598"/>
                  <a:pt x="19050" y="296620"/>
                </a:cubicBezTo>
                <a:cubicBezTo>
                  <a:pt x="12700" y="375642"/>
                  <a:pt x="13758" y="465953"/>
                  <a:pt x="10583" y="474420"/>
                </a:cubicBezTo>
                <a:cubicBezTo>
                  <a:pt x="7408" y="482887"/>
                  <a:pt x="0" y="385873"/>
                  <a:pt x="0" y="347420"/>
                </a:cubicBezTo>
                <a:cubicBezTo>
                  <a:pt x="0" y="308967"/>
                  <a:pt x="1764" y="299442"/>
                  <a:pt x="10583" y="243703"/>
                </a:cubicBezTo>
                <a:cubicBezTo>
                  <a:pt x="19402" y="187964"/>
                  <a:pt x="47272" y="-8533"/>
                  <a:pt x="48683" y="2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: 図形 464">
            <a:extLst>
              <a:ext uri="{FF2B5EF4-FFF2-40B4-BE49-F238E27FC236}">
                <a16:creationId xmlns:a16="http://schemas.microsoft.com/office/drawing/2014/main" id="{29A87092-1955-4DBF-B754-FC243CD32F37}"/>
              </a:ext>
            </a:extLst>
          </p:cNvPr>
          <p:cNvSpPr/>
          <p:nvPr/>
        </p:nvSpPr>
        <p:spPr>
          <a:xfrm>
            <a:off x="4510474" y="10318257"/>
            <a:ext cx="53332" cy="471101"/>
          </a:xfrm>
          <a:custGeom>
            <a:avLst/>
            <a:gdLst>
              <a:gd name="connsiteX0" fmla="*/ 143 w 53332"/>
              <a:gd name="connsiteY0" fmla="*/ 2610 h 471101"/>
              <a:gd name="connsiteX1" fmla="*/ 36126 w 53332"/>
              <a:gd name="connsiteY1" fmla="*/ 461926 h 471101"/>
              <a:gd name="connsiteX2" fmla="*/ 50943 w 53332"/>
              <a:gd name="connsiteY2" fmla="*/ 284126 h 471101"/>
              <a:gd name="connsiteX3" fmla="*/ 143 w 53332"/>
              <a:gd name="connsiteY3" fmla="*/ 2610 h 47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32" h="471101">
                <a:moveTo>
                  <a:pt x="143" y="2610"/>
                </a:moveTo>
                <a:cubicBezTo>
                  <a:pt x="-2326" y="32243"/>
                  <a:pt x="27659" y="415007"/>
                  <a:pt x="36126" y="461926"/>
                </a:cubicBezTo>
                <a:cubicBezTo>
                  <a:pt x="44593" y="508845"/>
                  <a:pt x="59057" y="364559"/>
                  <a:pt x="50943" y="284126"/>
                </a:cubicBezTo>
                <a:cubicBezTo>
                  <a:pt x="42829" y="203693"/>
                  <a:pt x="2612" y="-27023"/>
                  <a:pt x="143" y="26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: 図形 465">
            <a:extLst>
              <a:ext uri="{FF2B5EF4-FFF2-40B4-BE49-F238E27FC236}">
                <a16:creationId xmlns:a16="http://schemas.microsoft.com/office/drawing/2014/main" id="{47341D12-F1EE-4318-AA3B-A63695F48707}"/>
              </a:ext>
            </a:extLst>
          </p:cNvPr>
          <p:cNvSpPr/>
          <p:nvPr/>
        </p:nvSpPr>
        <p:spPr>
          <a:xfrm>
            <a:off x="4656587" y="10257167"/>
            <a:ext cx="52601" cy="544307"/>
          </a:xfrm>
          <a:custGeom>
            <a:avLst/>
            <a:gdLst>
              <a:gd name="connsiteX0" fmla="*/ 7488 w 52601"/>
              <a:gd name="connsiteY0" fmla="*/ 7608 h 544307"/>
              <a:gd name="connsiteX1" fmla="*/ 48763 w 52601"/>
              <a:gd name="connsiteY1" fmla="*/ 518783 h 544307"/>
              <a:gd name="connsiteX2" fmla="*/ 45588 w 52601"/>
              <a:gd name="connsiteY2" fmla="*/ 442583 h 544307"/>
              <a:gd name="connsiteX3" fmla="*/ 2726 w 52601"/>
              <a:gd name="connsiteY3" fmla="*/ 226683 h 544307"/>
              <a:gd name="connsiteX4" fmla="*/ 7488 w 52601"/>
              <a:gd name="connsiteY4" fmla="*/ 7608 h 54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01" h="544307">
                <a:moveTo>
                  <a:pt x="7488" y="7608"/>
                </a:moveTo>
                <a:cubicBezTo>
                  <a:pt x="15161" y="56291"/>
                  <a:pt x="42413" y="446287"/>
                  <a:pt x="48763" y="518783"/>
                </a:cubicBezTo>
                <a:cubicBezTo>
                  <a:pt x="55113" y="591279"/>
                  <a:pt x="53261" y="491266"/>
                  <a:pt x="45588" y="442583"/>
                </a:cubicBezTo>
                <a:cubicBezTo>
                  <a:pt x="37915" y="393900"/>
                  <a:pt x="7753" y="296268"/>
                  <a:pt x="2726" y="226683"/>
                </a:cubicBezTo>
                <a:cubicBezTo>
                  <a:pt x="-2301" y="157098"/>
                  <a:pt x="-185" y="-41075"/>
                  <a:pt x="7488" y="760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: 図形 466">
            <a:extLst>
              <a:ext uri="{FF2B5EF4-FFF2-40B4-BE49-F238E27FC236}">
                <a16:creationId xmlns:a16="http://schemas.microsoft.com/office/drawing/2014/main" id="{18115B05-CA06-41CC-8460-F07F15EDAEA5}"/>
              </a:ext>
            </a:extLst>
          </p:cNvPr>
          <p:cNvSpPr/>
          <p:nvPr/>
        </p:nvSpPr>
        <p:spPr>
          <a:xfrm>
            <a:off x="4589458" y="10434156"/>
            <a:ext cx="61061" cy="362197"/>
          </a:xfrm>
          <a:custGeom>
            <a:avLst/>
            <a:gdLst>
              <a:gd name="connsiteX0" fmla="*/ 39692 w 61061"/>
              <a:gd name="connsiteY0" fmla="*/ 482 h 362197"/>
              <a:gd name="connsiteX1" fmla="*/ 28580 w 61061"/>
              <a:gd name="connsiteY1" fmla="*/ 125894 h 362197"/>
              <a:gd name="connsiteX2" fmla="*/ 23817 w 61061"/>
              <a:gd name="connsiteY2" fmla="*/ 210032 h 362197"/>
              <a:gd name="connsiteX3" fmla="*/ 60330 w 61061"/>
              <a:gd name="connsiteY3" fmla="*/ 359257 h 362197"/>
              <a:gd name="connsiteX4" fmla="*/ 44455 w 61061"/>
              <a:gd name="connsiteY4" fmla="*/ 298932 h 362197"/>
              <a:gd name="connsiteX5" fmla="*/ 5 w 61061"/>
              <a:gd name="connsiteY5" fmla="*/ 175107 h 362197"/>
              <a:gd name="connsiteX6" fmla="*/ 39692 w 61061"/>
              <a:gd name="connsiteY6" fmla="*/ 482 h 36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61" h="362197">
                <a:moveTo>
                  <a:pt x="39692" y="482"/>
                </a:moveTo>
                <a:cubicBezTo>
                  <a:pt x="44455" y="-7720"/>
                  <a:pt x="31226" y="90969"/>
                  <a:pt x="28580" y="125894"/>
                </a:cubicBezTo>
                <a:cubicBezTo>
                  <a:pt x="25934" y="160819"/>
                  <a:pt x="18525" y="171138"/>
                  <a:pt x="23817" y="210032"/>
                </a:cubicBezTo>
                <a:cubicBezTo>
                  <a:pt x="29109" y="248926"/>
                  <a:pt x="56890" y="344440"/>
                  <a:pt x="60330" y="359257"/>
                </a:cubicBezTo>
                <a:cubicBezTo>
                  <a:pt x="63770" y="374074"/>
                  <a:pt x="54509" y="329624"/>
                  <a:pt x="44455" y="298932"/>
                </a:cubicBezTo>
                <a:cubicBezTo>
                  <a:pt x="34401" y="268240"/>
                  <a:pt x="-524" y="224584"/>
                  <a:pt x="5" y="175107"/>
                </a:cubicBezTo>
                <a:cubicBezTo>
                  <a:pt x="534" y="125630"/>
                  <a:pt x="34929" y="8684"/>
                  <a:pt x="39692" y="48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: 図形 467">
            <a:extLst>
              <a:ext uri="{FF2B5EF4-FFF2-40B4-BE49-F238E27FC236}">
                <a16:creationId xmlns:a16="http://schemas.microsoft.com/office/drawing/2014/main" id="{34DD99D3-29E2-4F24-AAE9-3160035B7C7D}"/>
              </a:ext>
            </a:extLst>
          </p:cNvPr>
          <p:cNvSpPr/>
          <p:nvPr/>
        </p:nvSpPr>
        <p:spPr>
          <a:xfrm>
            <a:off x="4527513" y="10764600"/>
            <a:ext cx="185792" cy="46691"/>
          </a:xfrm>
          <a:custGeom>
            <a:avLst/>
            <a:gdLst>
              <a:gd name="connsiteX0" fmla="*/ 37 w 185792"/>
              <a:gd name="connsiteY0" fmla="*/ 38338 h 46691"/>
              <a:gd name="connsiteX1" fmla="*/ 120687 w 185792"/>
              <a:gd name="connsiteY1" fmla="*/ 44688 h 46691"/>
              <a:gd name="connsiteX2" fmla="*/ 185775 w 185792"/>
              <a:gd name="connsiteY2" fmla="*/ 238 h 46691"/>
              <a:gd name="connsiteX3" fmla="*/ 127037 w 185792"/>
              <a:gd name="connsiteY3" fmla="*/ 27225 h 46691"/>
              <a:gd name="connsiteX4" fmla="*/ 107987 w 185792"/>
              <a:gd name="connsiteY4" fmla="*/ 31988 h 46691"/>
              <a:gd name="connsiteX5" fmla="*/ 37 w 185792"/>
              <a:gd name="connsiteY5" fmla="*/ 38338 h 4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792" h="46691">
                <a:moveTo>
                  <a:pt x="37" y="38338"/>
                </a:moveTo>
                <a:cubicBezTo>
                  <a:pt x="2154" y="40455"/>
                  <a:pt x="89731" y="51038"/>
                  <a:pt x="120687" y="44688"/>
                </a:cubicBezTo>
                <a:cubicBezTo>
                  <a:pt x="151643" y="38338"/>
                  <a:pt x="184717" y="3148"/>
                  <a:pt x="185775" y="238"/>
                </a:cubicBezTo>
                <a:cubicBezTo>
                  <a:pt x="186833" y="-2672"/>
                  <a:pt x="140002" y="21933"/>
                  <a:pt x="127037" y="27225"/>
                </a:cubicBezTo>
                <a:cubicBezTo>
                  <a:pt x="114072" y="32517"/>
                  <a:pt x="129418" y="31988"/>
                  <a:pt x="107987" y="31988"/>
                </a:cubicBezTo>
                <a:cubicBezTo>
                  <a:pt x="86556" y="31988"/>
                  <a:pt x="-2080" y="36221"/>
                  <a:pt x="37" y="383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: 図形 468">
            <a:extLst>
              <a:ext uri="{FF2B5EF4-FFF2-40B4-BE49-F238E27FC236}">
                <a16:creationId xmlns:a16="http://schemas.microsoft.com/office/drawing/2014/main" id="{26A5BA2A-9FE2-47FE-B6DD-216E8381ACBF}"/>
              </a:ext>
            </a:extLst>
          </p:cNvPr>
          <p:cNvSpPr/>
          <p:nvPr/>
        </p:nvSpPr>
        <p:spPr>
          <a:xfrm>
            <a:off x="3449362" y="7344595"/>
            <a:ext cx="21565" cy="605570"/>
          </a:xfrm>
          <a:custGeom>
            <a:avLst/>
            <a:gdLst>
              <a:gd name="connsiteX0" fmla="*/ 9801 w 21565"/>
              <a:gd name="connsiteY0" fmla="*/ 768 h 605570"/>
              <a:gd name="connsiteX1" fmla="*/ 276 w 21565"/>
              <a:gd name="connsiteY1" fmla="*/ 578618 h 605570"/>
              <a:gd name="connsiteX2" fmla="*/ 20913 w 21565"/>
              <a:gd name="connsiteY2" fmla="*/ 457968 h 605570"/>
              <a:gd name="connsiteX3" fmla="*/ 9801 w 21565"/>
              <a:gd name="connsiteY3" fmla="*/ 768 h 60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65" h="605570">
                <a:moveTo>
                  <a:pt x="9801" y="768"/>
                </a:moveTo>
                <a:cubicBezTo>
                  <a:pt x="6362" y="20876"/>
                  <a:pt x="-1576" y="502418"/>
                  <a:pt x="276" y="578618"/>
                </a:cubicBezTo>
                <a:cubicBezTo>
                  <a:pt x="2128" y="654818"/>
                  <a:pt x="17474" y="555070"/>
                  <a:pt x="20913" y="457968"/>
                </a:cubicBezTo>
                <a:cubicBezTo>
                  <a:pt x="24352" y="360866"/>
                  <a:pt x="13240" y="-19340"/>
                  <a:pt x="9801" y="76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: 図形 469">
            <a:extLst>
              <a:ext uri="{FF2B5EF4-FFF2-40B4-BE49-F238E27FC236}">
                <a16:creationId xmlns:a16="http://schemas.microsoft.com/office/drawing/2014/main" id="{6E6A7E3E-8029-406B-82B0-FC462BA04088}"/>
              </a:ext>
            </a:extLst>
          </p:cNvPr>
          <p:cNvSpPr/>
          <p:nvPr/>
        </p:nvSpPr>
        <p:spPr>
          <a:xfrm>
            <a:off x="3604849" y="7344849"/>
            <a:ext cx="14738" cy="535294"/>
          </a:xfrm>
          <a:custGeom>
            <a:avLst/>
            <a:gdLst>
              <a:gd name="connsiteX0" fmla="*/ 364 w 14738"/>
              <a:gd name="connsiteY0" fmla="*/ 16389 h 535294"/>
              <a:gd name="connsiteX1" fmla="*/ 5126 w 14738"/>
              <a:gd name="connsiteY1" fmla="*/ 533914 h 535294"/>
              <a:gd name="connsiteX2" fmla="*/ 14651 w 14738"/>
              <a:gd name="connsiteY2" fmla="*/ 164026 h 535294"/>
              <a:gd name="connsiteX3" fmla="*/ 364 w 14738"/>
              <a:gd name="connsiteY3" fmla="*/ 16389 h 53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8" h="535294">
                <a:moveTo>
                  <a:pt x="364" y="16389"/>
                </a:moveTo>
                <a:cubicBezTo>
                  <a:pt x="-1224" y="78037"/>
                  <a:pt x="2745" y="509308"/>
                  <a:pt x="5126" y="533914"/>
                </a:cubicBezTo>
                <a:cubicBezTo>
                  <a:pt x="7507" y="558520"/>
                  <a:pt x="13328" y="247105"/>
                  <a:pt x="14651" y="164026"/>
                </a:cubicBezTo>
                <a:cubicBezTo>
                  <a:pt x="15974" y="80947"/>
                  <a:pt x="1952" y="-45259"/>
                  <a:pt x="364" y="1638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: 図形 470">
            <a:extLst>
              <a:ext uri="{FF2B5EF4-FFF2-40B4-BE49-F238E27FC236}">
                <a16:creationId xmlns:a16="http://schemas.microsoft.com/office/drawing/2014/main" id="{DFBFACA7-5577-4B3E-BA95-D8E657548390}"/>
              </a:ext>
            </a:extLst>
          </p:cNvPr>
          <p:cNvSpPr/>
          <p:nvPr/>
        </p:nvSpPr>
        <p:spPr>
          <a:xfrm>
            <a:off x="3633781" y="7336744"/>
            <a:ext cx="46065" cy="657030"/>
          </a:xfrm>
          <a:custGeom>
            <a:avLst/>
            <a:gdLst>
              <a:gd name="connsiteX0" fmla="*/ 34932 w 46065"/>
              <a:gd name="connsiteY0" fmla="*/ 10206 h 657030"/>
              <a:gd name="connsiteX1" fmla="*/ 46044 w 46065"/>
              <a:gd name="connsiteY1" fmla="*/ 634094 h 657030"/>
              <a:gd name="connsiteX2" fmla="*/ 36519 w 46065"/>
              <a:gd name="connsiteY2" fmla="*/ 497569 h 657030"/>
              <a:gd name="connsiteX3" fmla="*/ 7 w 46065"/>
              <a:gd name="connsiteY3" fmla="*/ 262619 h 657030"/>
              <a:gd name="connsiteX4" fmla="*/ 34932 w 46065"/>
              <a:gd name="connsiteY4" fmla="*/ 10206 h 65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65" h="657030">
                <a:moveTo>
                  <a:pt x="34932" y="10206"/>
                </a:moveTo>
                <a:cubicBezTo>
                  <a:pt x="42605" y="72119"/>
                  <a:pt x="45780" y="552867"/>
                  <a:pt x="46044" y="634094"/>
                </a:cubicBezTo>
                <a:cubicBezTo>
                  <a:pt x="46308" y="715321"/>
                  <a:pt x="44192" y="559482"/>
                  <a:pt x="36519" y="497569"/>
                </a:cubicBezTo>
                <a:cubicBezTo>
                  <a:pt x="28846" y="435656"/>
                  <a:pt x="536" y="340142"/>
                  <a:pt x="7" y="262619"/>
                </a:cubicBezTo>
                <a:cubicBezTo>
                  <a:pt x="-522" y="185096"/>
                  <a:pt x="27259" y="-51707"/>
                  <a:pt x="34932" y="1020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: 図形 471">
            <a:extLst>
              <a:ext uri="{FF2B5EF4-FFF2-40B4-BE49-F238E27FC236}">
                <a16:creationId xmlns:a16="http://schemas.microsoft.com/office/drawing/2014/main" id="{C455137F-5202-479A-8F10-B20C1ADCFFB5}"/>
              </a:ext>
            </a:extLst>
          </p:cNvPr>
          <p:cNvSpPr/>
          <p:nvPr/>
        </p:nvSpPr>
        <p:spPr>
          <a:xfrm>
            <a:off x="3438373" y="8087164"/>
            <a:ext cx="45286" cy="662235"/>
          </a:xfrm>
          <a:custGeom>
            <a:avLst/>
            <a:gdLst>
              <a:gd name="connsiteX0" fmla="*/ 152 w 45286"/>
              <a:gd name="connsiteY0" fmla="*/ 12261 h 662235"/>
              <a:gd name="connsiteX1" fmla="*/ 43015 w 45286"/>
              <a:gd name="connsiteY1" fmla="*/ 640911 h 662235"/>
              <a:gd name="connsiteX2" fmla="*/ 38252 w 45286"/>
              <a:gd name="connsiteY2" fmla="*/ 490099 h 662235"/>
              <a:gd name="connsiteX3" fmla="*/ 28727 w 45286"/>
              <a:gd name="connsiteY3" fmla="*/ 244036 h 662235"/>
              <a:gd name="connsiteX4" fmla="*/ 152 w 45286"/>
              <a:gd name="connsiteY4" fmla="*/ 12261 h 66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86" h="662235">
                <a:moveTo>
                  <a:pt x="152" y="12261"/>
                </a:moveTo>
                <a:cubicBezTo>
                  <a:pt x="2533" y="78407"/>
                  <a:pt x="36665" y="561271"/>
                  <a:pt x="43015" y="640911"/>
                </a:cubicBezTo>
                <a:cubicBezTo>
                  <a:pt x="49365" y="720551"/>
                  <a:pt x="40633" y="556245"/>
                  <a:pt x="38252" y="490099"/>
                </a:cubicBezTo>
                <a:cubicBezTo>
                  <a:pt x="35871" y="423953"/>
                  <a:pt x="33490" y="322617"/>
                  <a:pt x="28727" y="244036"/>
                </a:cubicBezTo>
                <a:cubicBezTo>
                  <a:pt x="23964" y="165455"/>
                  <a:pt x="-2229" y="-53885"/>
                  <a:pt x="152" y="1226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: 図形 472">
            <a:extLst>
              <a:ext uri="{FF2B5EF4-FFF2-40B4-BE49-F238E27FC236}">
                <a16:creationId xmlns:a16="http://schemas.microsoft.com/office/drawing/2014/main" id="{C395E5E0-2EE0-49FE-8AAA-81A9FBECD3C7}"/>
              </a:ext>
            </a:extLst>
          </p:cNvPr>
          <p:cNvSpPr/>
          <p:nvPr/>
        </p:nvSpPr>
        <p:spPr>
          <a:xfrm>
            <a:off x="3619013" y="8132911"/>
            <a:ext cx="47137" cy="869954"/>
          </a:xfrm>
          <a:custGeom>
            <a:avLst/>
            <a:gdLst>
              <a:gd name="connsiteX0" fmla="*/ 46525 w 47137"/>
              <a:gd name="connsiteY0" fmla="*/ 14139 h 869954"/>
              <a:gd name="connsiteX1" fmla="*/ 6837 w 47137"/>
              <a:gd name="connsiteY1" fmla="*/ 825352 h 869954"/>
              <a:gd name="connsiteX2" fmla="*/ 2075 w 47137"/>
              <a:gd name="connsiteY2" fmla="*/ 718989 h 869954"/>
              <a:gd name="connsiteX3" fmla="*/ 29062 w 47137"/>
              <a:gd name="connsiteY3" fmla="*/ 337989 h 869954"/>
              <a:gd name="connsiteX4" fmla="*/ 46525 w 47137"/>
              <a:gd name="connsiteY4" fmla="*/ 14139 h 86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37" h="869954">
                <a:moveTo>
                  <a:pt x="46525" y="14139"/>
                </a:moveTo>
                <a:cubicBezTo>
                  <a:pt x="42821" y="95366"/>
                  <a:pt x="14245" y="707877"/>
                  <a:pt x="6837" y="825352"/>
                </a:cubicBezTo>
                <a:cubicBezTo>
                  <a:pt x="-571" y="942827"/>
                  <a:pt x="-1629" y="800216"/>
                  <a:pt x="2075" y="718989"/>
                </a:cubicBezTo>
                <a:cubicBezTo>
                  <a:pt x="5779" y="637762"/>
                  <a:pt x="21918" y="452818"/>
                  <a:pt x="29062" y="337989"/>
                </a:cubicBezTo>
                <a:cubicBezTo>
                  <a:pt x="36206" y="223160"/>
                  <a:pt x="50229" y="-67088"/>
                  <a:pt x="46525" y="1413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: 図形 473">
            <a:extLst>
              <a:ext uri="{FF2B5EF4-FFF2-40B4-BE49-F238E27FC236}">
                <a16:creationId xmlns:a16="http://schemas.microsoft.com/office/drawing/2014/main" id="{72513B95-F9BE-4D8D-9780-BB2E57951A09}"/>
              </a:ext>
            </a:extLst>
          </p:cNvPr>
          <p:cNvSpPr/>
          <p:nvPr/>
        </p:nvSpPr>
        <p:spPr>
          <a:xfrm>
            <a:off x="3417825" y="8779403"/>
            <a:ext cx="63856" cy="941709"/>
          </a:xfrm>
          <a:custGeom>
            <a:avLst/>
            <a:gdLst>
              <a:gd name="connsiteX0" fmla="*/ 60388 w 63856"/>
              <a:gd name="connsiteY0" fmla="*/ 1060 h 941709"/>
              <a:gd name="connsiteX1" fmla="*/ 63 w 63856"/>
              <a:gd name="connsiteY1" fmla="*/ 897997 h 941709"/>
              <a:gd name="connsiteX2" fmla="*/ 49275 w 63856"/>
              <a:gd name="connsiteY2" fmla="*/ 720197 h 941709"/>
              <a:gd name="connsiteX3" fmla="*/ 60388 w 63856"/>
              <a:gd name="connsiteY3" fmla="*/ 1060 h 94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56" h="941709">
                <a:moveTo>
                  <a:pt x="60388" y="1060"/>
                </a:moveTo>
                <a:cubicBezTo>
                  <a:pt x="52186" y="30693"/>
                  <a:pt x="1915" y="778141"/>
                  <a:pt x="63" y="897997"/>
                </a:cubicBezTo>
                <a:cubicBezTo>
                  <a:pt x="-1789" y="1017853"/>
                  <a:pt x="37369" y="868893"/>
                  <a:pt x="49275" y="720197"/>
                </a:cubicBezTo>
                <a:cubicBezTo>
                  <a:pt x="61181" y="571501"/>
                  <a:pt x="68590" y="-28573"/>
                  <a:pt x="60388" y="106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: 図形 474">
            <a:extLst>
              <a:ext uri="{FF2B5EF4-FFF2-40B4-BE49-F238E27FC236}">
                <a16:creationId xmlns:a16="http://schemas.microsoft.com/office/drawing/2014/main" id="{99F71245-3C73-413A-A2AD-F22C74205579}"/>
              </a:ext>
            </a:extLst>
          </p:cNvPr>
          <p:cNvSpPr/>
          <p:nvPr/>
        </p:nvSpPr>
        <p:spPr>
          <a:xfrm>
            <a:off x="3563045" y="9000339"/>
            <a:ext cx="54143" cy="879891"/>
          </a:xfrm>
          <a:custGeom>
            <a:avLst/>
            <a:gdLst>
              <a:gd name="connsiteX0" fmla="*/ 53280 w 54143"/>
              <a:gd name="connsiteY0" fmla="*/ 35711 h 879891"/>
              <a:gd name="connsiteX1" fmla="*/ 5655 w 54143"/>
              <a:gd name="connsiteY1" fmla="*/ 848511 h 879891"/>
              <a:gd name="connsiteX2" fmla="*/ 4068 w 54143"/>
              <a:gd name="connsiteY2" fmla="*/ 662774 h 879891"/>
              <a:gd name="connsiteX3" fmla="*/ 34230 w 54143"/>
              <a:gd name="connsiteY3" fmla="*/ 192874 h 879891"/>
              <a:gd name="connsiteX4" fmla="*/ 53280 w 54143"/>
              <a:gd name="connsiteY4" fmla="*/ 35711 h 87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43" h="879891">
                <a:moveTo>
                  <a:pt x="53280" y="35711"/>
                </a:moveTo>
                <a:cubicBezTo>
                  <a:pt x="48517" y="144984"/>
                  <a:pt x="13857" y="744001"/>
                  <a:pt x="5655" y="848511"/>
                </a:cubicBezTo>
                <a:cubicBezTo>
                  <a:pt x="-2547" y="953021"/>
                  <a:pt x="-695" y="772047"/>
                  <a:pt x="4068" y="662774"/>
                </a:cubicBezTo>
                <a:cubicBezTo>
                  <a:pt x="8830" y="553501"/>
                  <a:pt x="26557" y="292093"/>
                  <a:pt x="34230" y="192874"/>
                </a:cubicBezTo>
                <a:cubicBezTo>
                  <a:pt x="41903" y="93655"/>
                  <a:pt x="58043" y="-73562"/>
                  <a:pt x="53280" y="357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: 図形 475">
            <a:extLst>
              <a:ext uri="{FF2B5EF4-FFF2-40B4-BE49-F238E27FC236}">
                <a16:creationId xmlns:a16="http://schemas.microsoft.com/office/drawing/2014/main" id="{0F57E8D5-F7FB-4A4B-96F7-0419EFC01A88}"/>
              </a:ext>
            </a:extLst>
          </p:cNvPr>
          <p:cNvSpPr/>
          <p:nvPr/>
        </p:nvSpPr>
        <p:spPr>
          <a:xfrm>
            <a:off x="3419323" y="9718351"/>
            <a:ext cx="11336" cy="542267"/>
          </a:xfrm>
          <a:custGeom>
            <a:avLst/>
            <a:gdLst>
              <a:gd name="connsiteX0" fmla="*/ 11265 w 11336"/>
              <a:gd name="connsiteY0" fmla="*/ 25724 h 542267"/>
              <a:gd name="connsiteX1" fmla="*/ 152 w 11336"/>
              <a:gd name="connsiteY1" fmla="*/ 541662 h 542267"/>
              <a:gd name="connsiteX2" fmla="*/ 4915 w 11336"/>
              <a:gd name="connsiteY2" fmla="*/ 127324 h 542267"/>
              <a:gd name="connsiteX3" fmla="*/ 11265 w 11336"/>
              <a:gd name="connsiteY3" fmla="*/ 25724 h 54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6" h="542267">
                <a:moveTo>
                  <a:pt x="11265" y="25724"/>
                </a:moveTo>
                <a:cubicBezTo>
                  <a:pt x="10471" y="94780"/>
                  <a:pt x="1210" y="524729"/>
                  <a:pt x="152" y="541662"/>
                </a:cubicBezTo>
                <a:cubicBezTo>
                  <a:pt x="-906" y="558595"/>
                  <a:pt x="3857" y="215695"/>
                  <a:pt x="4915" y="127324"/>
                </a:cubicBezTo>
                <a:cubicBezTo>
                  <a:pt x="5973" y="38953"/>
                  <a:pt x="12059" y="-43332"/>
                  <a:pt x="11265" y="2572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: 図形 476">
            <a:extLst>
              <a:ext uri="{FF2B5EF4-FFF2-40B4-BE49-F238E27FC236}">
                <a16:creationId xmlns:a16="http://schemas.microsoft.com/office/drawing/2014/main" id="{FEB89685-FB06-4460-98BC-B95A98E0E827}"/>
              </a:ext>
            </a:extLst>
          </p:cNvPr>
          <p:cNvSpPr/>
          <p:nvPr/>
        </p:nvSpPr>
        <p:spPr>
          <a:xfrm>
            <a:off x="3533684" y="9869383"/>
            <a:ext cx="29274" cy="408335"/>
          </a:xfrm>
          <a:custGeom>
            <a:avLst/>
            <a:gdLst>
              <a:gd name="connsiteX0" fmla="*/ 27079 w 29274"/>
              <a:gd name="connsiteY0" fmla="*/ 6455 h 408335"/>
              <a:gd name="connsiteX1" fmla="*/ 25491 w 29274"/>
              <a:gd name="connsiteY1" fmla="*/ 395392 h 408335"/>
              <a:gd name="connsiteX2" fmla="*/ 8029 w 29274"/>
              <a:gd name="connsiteY2" fmla="*/ 301730 h 408335"/>
              <a:gd name="connsiteX3" fmla="*/ 91 w 29274"/>
              <a:gd name="connsiteY3" fmla="*/ 163617 h 408335"/>
              <a:gd name="connsiteX4" fmla="*/ 27079 w 29274"/>
              <a:gd name="connsiteY4" fmla="*/ 6455 h 40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4" h="408335">
                <a:moveTo>
                  <a:pt x="27079" y="6455"/>
                </a:moveTo>
                <a:cubicBezTo>
                  <a:pt x="31312" y="45084"/>
                  <a:pt x="28666" y="346180"/>
                  <a:pt x="25491" y="395392"/>
                </a:cubicBezTo>
                <a:cubicBezTo>
                  <a:pt x="22316" y="444604"/>
                  <a:pt x="12262" y="340359"/>
                  <a:pt x="8029" y="301730"/>
                </a:cubicBezTo>
                <a:cubicBezTo>
                  <a:pt x="3796" y="263101"/>
                  <a:pt x="-703" y="214152"/>
                  <a:pt x="91" y="163617"/>
                </a:cubicBezTo>
                <a:cubicBezTo>
                  <a:pt x="885" y="113082"/>
                  <a:pt x="22846" y="-32174"/>
                  <a:pt x="27079" y="645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: 図形 477">
            <a:extLst>
              <a:ext uri="{FF2B5EF4-FFF2-40B4-BE49-F238E27FC236}">
                <a16:creationId xmlns:a16="http://schemas.microsoft.com/office/drawing/2014/main" id="{A114D04C-F8B9-4068-B3BB-0DE787D299AC}"/>
              </a:ext>
            </a:extLst>
          </p:cNvPr>
          <p:cNvSpPr/>
          <p:nvPr/>
        </p:nvSpPr>
        <p:spPr>
          <a:xfrm>
            <a:off x="3189955" y="7282971"/>
            <a:ext cx="55135" cy="1013939"/>
          </a:xfrm>
          <a:custGeom>
            <a:avLst/>
            <a:gdLst>
              <a:gd name="connsiteX0" fmla="*/ 54895 w 55135"/>
              <a:gd name="connsiteY0" fmla="*/ 6829 h 1013939"/>
              <a:gd name="connsiteX1" fmla="*/ 19970 w 55135"/>
              <a:gd name="connsiteY1" fmla="*/ 997429 h 1013939"/>
              <a:gd name="connsiteX2" fmla="*/ 920 w 55135"/>
              <a:gd name="connsiteY2" fmla="*/ 581504 h 1013939"/>
              <a:gd name="connsiteX3" fmla="*/ 54895 w 55135"/>
              <a:gd name="connsiteY3" fmla="*/ 6829 h 101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35" h="1013939">
                <a:moveTo>
                  <a:pt x="54895" y="6829"/>
                </a:moveTo>
                <a:cubicBezTo>
                  <a:pt x="58070" y="76150"/>
                  <a:pt x="28966" y="901650"/>
                  <a:pt x="19970" y="997429"/>
                </a:cubicBezTo>
                <a:cubicBezTo>
                  <a:pt x="10974" y="1093208"/>
                  <a:pt x="-3842" y="748191"/>
                  <a:pt x="920" y="581504"/>
                </a:cubicBezTo>
                <a:cubicBezTo>
                  <a:pt x="5682" y="414817"/>
                  <a:pt x="51720" y="-62492"/>
                  <a:pt x="54895" y="682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: 図形 478">
            <a:extLst>
              <a:ext uri="{FF2B5EF4-FFF2-40B4-BE49-F238E27FC236}">
                <a16:creationId xmlns:a16="http://schemas.microsoft.com/office/drawing/2014/main" id="{441D0413-93FC-4041-9E25-70DBE451D98C}"/>
              </a:ext>
            </a:extLst>
          </p:cNvPr>
          <p:cNvSpPr/>
          <p:nvPr/>
        </p:nvSpPr>
        <p:spPr>
          <a:xfrm>
            <a:off x="3049464" y="7226299"/>
            <a:ext cx="28761" cy="835038"/>
          </a:xfrm>
          <a:custGeom>
            <a:avLst/>
            <a:gdLst>
              <a:gd name="connsiteX0" fmla="*/ 20761 w 28761"/>
              <a:gd name="connsiteY0" fmla="*/ 1 h 835038"/>
              <a:gd name="connsiteX1" fmla="*/ 124 w 28761"/>
              <a:gd name="connsiteY1" fmla="*/ 631826 h 835038"/>
              <a:gd name="connsiteX2" fmla="*/ 12824 w 28761"/>
              <a:gd name="connsiteY2" fmla="*/ 835026 h 835038"/>
              <a:gd name="connsiteX3" fmla="*/ 27111 w 28761"/>
              <a:gd name="connsiteY3" fmla="*/ 625476 h 835038"/>
              <a:gd name="connsiteX4" fmla="*/ 20761 w 28761"/>
              <a:gd name="connsiteY4" fmla="*/ 1 h 83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61" h="835038">
                <a:moveTo>
                  <a:pt x="20761" y="1"/>
                </a:moveTo>
                <a:cubicBezTo>
                  <a:pt x="16263" y="1059"/>
                  <a:pt x="1447" y="492655"/>
                  <a:pt x="124" y="631826"/>
                </a:cubicBezTo>
                <a:cubicBezTo>
                  <a:pt x="-1199" y="770997"/>
                  <a:pt x="8326" y="836084"/>
                  <a:pt x="12824" y="835026"/>
                </a:cubicBezTo>
                <a:cubicBezTo>
                  <a:pt x="17322" y="833968"/>
                  <a:pt x="22349" y="763059"/>
                  <a:pt x="27111" y="625476"/>
                </a:cubicBezTo>
                <a:cubicBezTo>
                  <a:pt x="31874" y="487893"/>
                  <a:pt x="25259" y="-1057"/>
                  <a:pt x="20761" y="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: 図形 479">
            <a:extLst>
              <a:ext uri="{FF2B5EF4-FFF2-40B4-BE49-F238E27FC236}">
                <a16:creationId xmlns:a16="http://schemas.microsoft.com/office/drawing/2014/main" id="{69D332AB-950E-4A4C-9F5D-2A1F7E1147C8}"/>
              </a:ext>
            </a:extLst>
          </p:cNvPr>
          <p:cNvSpPr/>
          <p:nvPr/>
        </p:nvSpPr>
        <p:spPr>
          <a:xfrm>
            <a:off x="3122220" y="7250247"/>
            <a:ext cx="24260" cy="677220"/>
          </a:xfrm>
          <a:custGeom>
            <a:avLst/>
            <a:gdLst>
              <a:gd name="connsiteX0" fmla="*/ 5155 w 24260"/>
              <a:gd name="connsiteY0" fmla="*/ 6216 h 677220"/>
              <a:gd name="connsiteX1" fmla="*/ 393 w 24260"/>
              <a:gd name="connsiteY1" fmla="*/ 649153 h 677220"/>
              <a:gd name="connsiteX2" fmla="*/ 13093 w 24260"/>
              <a:gd name="connsiteY2" fmla="*/ 539616 h 677220"/>
              <a:gd name="connsiteX3" fmla="*/ 24205 w 24260"/>
              <a:gd name="connsiteY3" fmla="*/ 334828 h 677220"/>
              <a:gd name="connsiteX4" fmla="*/ 5155 w 24260"/>
              <a:gd name="connsiteY4" fmla="*/ 6216 h 67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60" h="677220">
                <a:moveTo>
                  <a:pt x="5155" y="6216"/>
                </a:moveTo>
                <a:cubicBezTo>
                  <a:pt x="1186" y="58604"/>
                  <a:pt x="-930" y="560253"/>
                  <a:pt x="393" y="649153"/>
                </a:cubicBezTo>
                <a:cubicBezTo>
                  <a:pt x="1716" y="738053"/>
                  <a:pt x="9124" y="592004"/>
                  <a:pt x="13093" y="539616"/>
                </a:cubicBezTo>
                <a:cubicBezTo>
                  <a:pt x="17062" y="487229"/>
                  <a:pt x="24999" y="422405"/>
                  <a:pt x="24205" y="334828"/>
                </a:cubicBezTo>
                <a:cubicBezTo>
                  <a:pt x="23411" y="247251"/>
                  <a:pt x="9124" y="-46172"/>
                  <a:pt x="5155" y="621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: 図形 480">
            <a:extLst>
              <a:ext uri="{FF2B5EF4-FFF2-40B4-BE49-F238E27FC236}">
                <a16:creationId xmlns:a16="http://schemas.microsoft.com/office/drawing/2014/main" id="{C0C42D8A-84F4-4264-9C65-BBC943708AF5}"/>
              </a:ext>
            </a:extLst>
          </p:cNvPr>
          <p:cNvSpPr/>
          <p:nvPr/>
        </p:nvSpPr>
        <p:spPr>
          <a:xfrm>
            <a:off x="3049119" y="8088347"/>
            <a:ext cx="18014" cy="567823"/>
          </a:xfrm>
          <a:custGeom>
            <a:avLst/>
            <a:gdLst>
              <a:gd name="connsiteX0" fmla="*/ 6819 w 18014"/>
              <a:gd name="connsiteY0" fmla="*/ 1553 h 567823"/>
              <a:gd name="connsiteX1" fmla="*/ 17931 w 18014"/>
              <a:gd name="connsiteY1" fmla="*/ 550828 h 567823"/>
              <a:gd name="connsiteX2" fmla="*/ 469 w 18014"/>
              <a:gd name="connsiteY2" fmla="*/ 390491 h 567823"/>
              <a:gd name="connsiteX3" fmla="*/ 6819 w 18014"/>
              <a:gd name="connsiteY3" fmla="*/ 1553 h 56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14" h="567823">
                <a:moveTo>
                  <a:pt x="6819" y="1553"/>
                </a:moveTo>
                <a:cubicBezTo>
                  <a:pt x="9729" y="28276"/>
                  <a:pt x="18989" y="486005"/>
                  <a:pt x="17931" y="550828"/>
                </a:cubicBezTo>
                <a:cubicBezTo>
                  <a:pt x="16873" y="615651"/>
                  <a:pt x="2586" y="480449"/>
                  <a:pt x="469" y="390491"/>
                </a:cubicBezTo>
                <a:cubicBezTo>
                  <a:pt x="-1648" y="300533"/>
                  <a:pt x="3909" y="-25170"/>
                  <a:pt x="6819" y="155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: 図形 481">
            <a:extLst>
              <a:ext uri="{FF2B5EF4-FFF2-40B4-BE49-F238E27FC236}">
                <a16:creationId xmlns:a16="http://schemas.microsoft.com/office/drawing/2014/main" id="{52C188E3-0841-4CB3-A54C-D79E8D6F29EB}"/>
              </a:ext>
            </a:extLst>
          </p:cNvPr>
          <p:cNvSpPr/>
          <p:nvPr/>
        </p:nvSpPr>
        <p:spPr>
          <a:xfrm>
            <a:off x="3153540" y="8141988"/>
            <a:ext cx="26483" cy="613830"/>
          </a:xfrm>
          <a:custGeom>
            <a:avLst/>
            <a:gdLst>
              <a:gd name="connsiteX0" fmla="*/ 13523 w 26483"/>
              <a:gd name="connsiteY0" fmla="*/ 14587 h 613830"/>
              <a:gd name="connsiteX1" fmla="*/ 26223 w 26483"/>
              <a:gd name="connsiteY1" fmla="*/ 595612 h 613830"/>
              <a:gd name="connsiteX2" fmla="*/ 823 w 26483"/>
              <a:gd name="connsiteY2" fmla="*/ 443212 h 613830"/>
              <a:gd name="connsiteX3" fmla="*/ 5585 w 26483"/>
              <a:gd name="connsiteY3" fmla="*/ 195562 h 613830"/>
              <a:gd name="connsiteX4" fmla="*/ 13523 w 26483"/>
              <a:gd name="connsiteY4" fmla="*/ 14587 h 61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83" h="613830">
                <a:moveTo>
                  <a:pt x="13523" y="14587"/>
                </a:moveTo>
                <a:cubicBezTo>
                  <a:pt x="16963" y="81262"/>
                  <a:pt x="28340" y="524175"/>
                  <a:pt x="26223" y="595612"/>
                </a:cubicBezTo>
                <a:cubicBezTo>
                  <a:pt x="24106" y="667049"/>
                  <a:pt x="4263" y="509887"/>
                  <a:pt x="823" y="443212"/>
                </a:cubicBezTo>
                <a:cubicBezTo>
                  <a:pt x="-2617" y="376537"/>
                  <a:pt x="5850" y="263560"/>
                  <a:pt x="5585" y="195562"/>
                </a:cubicBezTo>
                <a:cubicBezTo>
                  <a:pt x="5320" y="127564"/>
                  <a:pt x="10083" y="-52088"/>
                  <a:pt x="13523" y="145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: 図形 482">
            <a:extLst>
              <a:ext uri="{FF2B5EF4-FFF2-40B4-BE49-F238E27FC236}">
                <a16:creationId xmlns:a16="http://schemas.microsoft.com/office/drawing/2014/main" id="{6AF47E39-3CD1-47DF-B50D-32702B84DB34}"/>
              </a:ext>
            </a:extLst>
          </p:cNvPr>
          <p:cNvSpPr/>
          <p:nvPr/>
        </p:nvSpPr>
        <p:spPr>
          <a:xfrm>
            <a:off x="3203453" y="8324840"/>
            <a:ext cx="26084" cy="604883"/>
          </a:xfrm>
          <a:custGeom>
            <a:avLst/>
            <a:gdLst>
              <a:gd name="connsiteX0" fmla="*/ 17585 w 26084"/>
              <a:gd name="connsiteY0" fmla="*/ 10 h 604883"/>
              <a:gd name="connsiteX1" fmla="*/ 25522 w 26084"/>
              <a:gd name="connsiteY1" fmla="*/ 414348 h 604883"/>
              <a:gd name="connsiteX2" fmla="*/ 122 w 26084"/>
              <a:gd name="connsiteY2" fmla="*/ 604848 h 604883"/>
              <a:gd name="connsiteX3" fmla="*/ 15997 w 26084"/>
              <a:gd name="connsiteY3" fmla="*/ 401648 h 604883"/>
              <a:gd name="connsiteX4" fmla="*/ 17585 w 26084"/>
              <a:gd name="connsiteY4" fmla="*/ 10 h 60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84" h="604883">
                <a:moveTo>
                  <a:pt x="17585" y="10"/>
                </a:moveTo>
                <a:cubicBezTo>
                  <a:pt x="19173" y="2127"/>
                  <a:pt x="28433" y="313542"/>
                  <a:pt x="25522" y="414348"/>
                </a:cubicBezTo>
                <a:cubicBezTo>
                  <a:pt x="22612" y="515154"/>
                  <a:pt x="1710" y="606965"/>
                  <a:pt x="122" y="604848"/>
                </a:cubicBezTo>
                <a:cubicBezTo>
                  <a:pt x="-1466" y="602731"/>
                  <a:pt x="12822" y="496898"/>
                  <a:pt x="15997" y="401648"/>
                </a:cubicBezTo>
                <a:cubicBezTo>
                  <a:pt x="19172" y="306398"/>
                  <a:pt x="15997" y="-2107"/>
                  <a:pt x="17585" y="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: 図形 483">
            <a:extLst>
              <a:ext uri="{FF2B5EF4-FFF2-40B4-BE49-F238E27FC236}">
                <a16:creationId xmlns:a16="http://schemas.microsoft.com/office/drawing/2014/main" id="{31280B59-4FA4-482F-BEDA-386A386B9227}"/>
              </a:ext>
            </a:extLst>
          </p:cNvPr>
          <p:cNvSpPr/>
          <p:nvPr/>
        </p:nvSpPr>
        <p:spPr>
          <a:xfrm>
            <a:off x="3058571" y="8597840"/>
            <a:ext cx="32300" cy="699352"/>
          </a:xfrm>
          <a:custGeom>
            <a:avLst/>
            <a:gdLst>
              <a:gd name="connsiteX0" fmla="*/ 32292 w 32300"/>
              <a:gd name="connsiteY0" fmla="*/ 12760 h 699352"/>
              <a:gd name="connsiteX1" fmla="*/ 542 w 32300"/>
              <a:gd name="connsiteY1" fmla="*/ 333435 h 699352"/>
              <a:gd name="connsiteX2" fmla="*/ 11654 w 32300"/>
              <a:gd name="connsiteY2" fmla="*/ 692210 h 699352"/>
              <a:gd name="connsiteX3" fmla="*/ 3717 w 32300"/>
              <a:gd name="connsiteY3" fmla="*/ 536635 h 699352"/>
              <a:gd name="connsiteX4" fmla="*/ 3717 w 32300"/>
              <a:gd name="connsiteY4" fmla="*/ 109598 h 699352"/>
              <a:gd name="connsiteX5" fmla="*/ 32292 w 32300"/>
              <a:gd name="connsiteY5" fmla="*/ 12760 h 69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00" h="699352">
                <a:moveTo>
                  <a:pt x="32292" y="12760"/>
                </a:moveTo>
                <a:cubicBezTo>
                  <a:pt x="31763" y="50066"/>
                  <a:pt x="3982" y="220193"/>
                  <a:pt x="542" y="333435"/>
                </a:cubicBezTo>
                <a:cubicBezTo>
                  <a:pt x="-2898" y="446677"/>
                  <a:pt x="11125" y="658343"/>
                  <a:pt x="11654" y="692210"/>
                </a:cubicBezTo>
                <a:cubicBezTo>
                  <a:pt x="12183" y="726077"/>
                  <a:pt x="5040" y="633737"/>
                  <a:pt x="3717" y="536635"/>
                </a:cubicBezTo>
                <a:cubicBezTo>
                  <a:pt x="2394" y="439533"/>
                  <a:pt x="13" y="195587"/>
                  <a:pt x="3717" y="109598"/>
                </a:cubicBezTo>
                <a:cubicBezTo>
                  <a:pt x="7421" y="23609"/>
                  <a:pt x="32821" y="-24546"/>
                  <a:pt x="32292" y="1276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: 図形 484">
            <a:extLst>
              <a:ext uri="{FF2B5EF4-FFF2-40B4-BE49-F238E27FC236}">
                <a16:creationId xmlns:a16="http://schemas.microsoft.com/office/drawing/2014/main" id="{037856CD-3210-479E-AE25-B7851CBE48E1}"/>
              </a:ext>
            </a:extLst>
          </p:cNvPr>
          <p:cNvSpPr/>
          <p:nvPr/>
        </p:nvSpPr>
        <p:spPr>
          <a:xfrm>
            <a:off x="3130542" y="8782556"/>
            <a:ext cx="29536" cy="585512"/>
          </a:xfrm>
          <a:custGeom>
            <a:avLst/>
            <a:gdLst>
              <a:gd name="connsiteX0" fmla="*/ 28583 w 29536"/>
              <a:gd name="connsiteY0" fmla="*/ 10607 h 585512"/>
              <a:gd name="connsiteX1" fmla="*/ 20646 w 29536"/>
              <a:gd name="connsiteY1" fmla="*/ 582107 h 585512"/>
              <a:gd name="connsiteX2" fmla="*/ 8 w 29536"/>
              <a:gd name="connsiteY2" fmla="*/ 237619 h 585512"/>
              <a:gd name="connsiteX3" fmla="*/ 28583 w 29536"/>
              <a:gd name="connsiteY3" fmla="*/ 10607 h 58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36" h="585512">
                <a:moveTo>
                  <a:pt x="28583" y="10607"/>
                </a:moveTo>
                <a:cubicBezTo>
                  <a:pt x="32023" y="68022"/>
                  <a:pt x="25409" y="544272"/>
                  <a:pt x="20646" y="582107"/>
                </a:cubicBezTo>
                <a:cubicBezTo>
                  <a:pt x="15883" y="619942"/>
                  <a:pt x="537" y="332075"/>
                  <a:pt x="8" y="237619"/>
                </a:cubicBezTo>
                <a:cubicBezTo>
                  <a:pt x="-521" y="143163"/>
                  <a:pt x="25143" y="-46808"/>
                  <a:pt x="28583" y="1060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: 図形 485">
            <a:extLst>
              <a:ext uri="{FF2B5EF4-FFF2-40B4-BE49-F238E27FC236}">
                <a16:creationId xmlns:a16="http://schemas.microsoft.com/office/drawing/2014/main" id="{112CFBE6-B079-46A8-A96F-81F13A081DD6}"/>
              </a:ext>
            </a:extLst>
          </p:cNvPr>
          <p:cNvSpPr/>
          <p:nvPr/>
        </p:nvSpPr>
        <p:spPr>
          <a:xfrm>
            <a:off x="3182777" y="8961630"/>
            <a:ext cx="22739" cy="685278"/>
          </a:xfrm>
          <a:custGeom>
            <a:avLst/>
            <a:gdLst>
              <a:gd name="connsiteX0" fmla="*/ 22386 w 22739"/>
              <a:gd name="connsiteY0" fmla="*/ 15683 h 685278"/>
              <a:gd name="connsiteX1" fmla="*/ 12861 w 22739"/>
              <a:gd name="connsiteY1" fmla="*/ 682433 h 685278"/>
              <a:gd name="connsiteX2" fmla="*/ 161 w 22739"/>
              <a:gd name="connsiteY2" fmla="*/ 247458 h 685278"/>
              <a:gd name="connsiteX3" fmla="*/ 22386 w 22739"/>
              <a:gd name="connsiteY3" fmla="*/ 15683 h 68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9" h="685278">
                <a:moveTo>
                  <a:pt x="22386" y="15683"/>
                </a:moveTo>
                <a:cubicBezTo>
                  <a:pt x="24503" y="88179"/>
                  <a:pt x="16565" y="643804"/>
                  <a:pt x="12861" y="682433"/>
                </a:cubicBezTo>
                <a:cubicBezTo>
                  <a:pt x="9157" y="721062"/>
                  <a:pt x="-1427" y="355408"/>
                  <a:pt x="161" y="247458"/>
                </a:cubicBezTo>
                <a:cubicBezTo>
                  <a:pt x="1748" y="139508"/>
                  <a:pt x="20269" y="-56813"/>
                  <a:pt x="22386" y="1568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: 図形 486">
            <a:extLst>
              <a:ext uri="{FF2B5EF4-FFF2-40B4-BE49-F238E27FC236}">
                <a16:creationId xmlns:a16="http://schemas.microsoft.com/office/drawing/2014/main" id="{3BF7A5E9-3EDA-4B8F-BFC0-5E468CCDA3E2}"/>
              </a:ext>
            </a:extLst>
          </p:cNvPr>
          <p:cNvSpPr/>
          <p:nvPr/>
        </p:nvSpPr>
        <p:spPr>
          <a:xfrm>
            <a:off x="3044804" y="9295551"/>
            <a:ext cx="38108" cy="565040"/>
          </a:xfrm>
          <a:custGeom>
            <a:avLst/>
            <a:gdLst>
              <a:gd name="connsiteX0" fmla="*/ 34946 w 38108"/>
              <a:gd name="connsiteY0" fmla="*/ 849 h 565040"/>
              <a:gd name="connsiteX1" fmla="*/ 21 w 38108"/>
              <a:gd name="connsiteY1" fmla="*/ 542187 h 565040"/>
              <a:gd name="connsiteX2" fmla="*/ 30184 w 38108"/>
              <a:gd name="connsiteY2" fmla="*/ 419949 h 565040"/>
              <a:gd name="connsiteX3" fmla="*/ 34946 w 38108"/>
              <a:gd name="connsiteY3" fmla="*/ 849 h 5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8" h="565040">
                <a:moveTo>
                  <a:pt x="34946" y="849"/>
                </a:moveTo>
                <a:cubicBezTo>
                  <a:pt x="29919" y="21222"/>
                  <a:pt x="815" y="472337"/>
                  <a:pt x="21" y="542187"/>
                </a:cubicBezTo>
                <a:cubicBezTo>
                  <a:pt x="-773" y="612037"/>
                  <a:pt x="20924" y="507526"/>
                  <a:pt x="30184" y="419949"/>
                </a:cubicBezTo>
                <a:cubicBezTo>
                  <a:pt x="39444" y="332372"/>
                  <a:pt x="39973" y="-19524"/>
                  <a:pt x="34946" y="8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: 図形 487">
            <a:extLst>
              <a:ext uri="{FF2B5EF4-FFF2-40B4-BE49-F238E27FC236}">
                <a16:creationId xmlns:a16="http://schemas.microsoft.com/office/drawing/2014/main" id="{A17D2A1E-3208-413D-962E-C78FBA7CE163}"/>
              </a:ext>
            </a:extLst>
          </p:cNvPr>
          <p:cNvSpPr/>
          <p:nvPr/>
        </p:nvSpPr>
        <p:spPr>
          <a:xfrm>
            <a:off x="3111331" y="9676670"/>
            <a:ext cx="99723" cy="665244"/>
          </a:xfrm>
          <a:custGeom>
            <a:avLst/>
            <a:gdLst>
              <a:gd name="connsiteX0" fmla="*/ 95419 w 99723"/>
              <a:gd name="connsiteY0" fmla="*/ 5493 h 665244"/>
              <a:gd name="connsiteX1" fmla="*/ 169 w 99723"/>
              <a:gd name="connsiteY1" fmla="*/ 656368 h 665244"/>
              <a:gd name="connsiteX2" fmla="*/ 73194 w 99723"/>
              <a:gd name="connsiteY2" fmla="*/ 359505 h 665244"/>
              <a:gd name="connsiteX3" fmla="*/ 95419 w 99723"/>
              <a:gd name="connsiteY3" fmla="*/ 5493 h 66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23" h="665244">
                <a:moveTo>
                  <a:pt x="95419" y="5493"/>
                </a:moveTo>
                <a:cubicBezTo>
                  <a:pt x="83248" y="54970"/>
                  <a:pt x="3873" y="597366"/>
                  <a:pt x="169" y="656368"/>
                </a:cubicBezTo>
                <a:cubicBezTo>
                  <a:pt x="-3535" y="715370"/>
                  <a:pt x="54409" y="464809"/>
                  <a:pt x="73194" y="359505"/>
                </a:cubicBezTo>
                <a:cubicBezTo>
                  <a:pt x="91979" y="254201"/>
                  <a:pt x="107590" y="-43984"/>
                  <a:pt x="95419" y="549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: 図形 488">
            <a:extLst>
              <a:ext uri="{FF2B5EF4-FFF2-40B4-BE49-F238E27FC236}">
                <a16:creationId xmlns:a16="http://schemas.microsoft.com/office/drawing/2014/main" id="{15C4FB24-F293-44A4-93C4-F4D9B8B6E04F}"/>
              </a:ext>
            </a:extLst>
          </p:cNvPr>
          <p:cNvSpPr/>
          <p:nvPr/>
        </p:nvSpPr>
        <p:spPr>
          <a:xfrm>
            <a:off x="3008298" y="9950450"/>
            <a:ext cx="53990" cy="384251"/>
          </a:xfrm>
          <a:custGeom>
            <a:avLst/>
            <a:gdLst>
              <a:gd name="connsiteX0" fmla="*/ 53990 w 53990"/>
              <a:gd name="connsiteY0" fmla="*/ 0 h 384251"/>
              <a:gd name="connsiteX1" fmla="*/ 15 w 53990"/>
              <a:gd name="connsiteY1" fmla="*/ 384175 h 384251"/>
              <a:gd name="connsiteX2" fmla="*/ 53990 w 53990"/>
              <a:gd name="connsiteY2" fmla="*/ 0 h 38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90" h="384251">
                <a:moveTo>
                  <a:pt x="53990" y="0"/>
                </a:moveTo>
                <a:cubicBezTo>
                  <a:pt x="53990" y="0"/>
                  <a:pt x="-1043" y="377825"/>
                  <a:pt x="15" y="384175"/>
                </a:cubicBezTo>
                <a:cubicBezTo>
                  <a:pt x="1073" y="390525"/>
                  <a:pt x="53990" y="0"/>
                  <a:pt x="53990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: 図形 489">
            <a:extLst>
              <a:ext uri="{FF2B5EF4-FFF2-40B4-BE49-F238E27FC236}">
                <a16:creationId xmlns:a16="http://schemas.microsoft.com/office/drawing/2014/main" id="{5F82A3AF-BE9B-416E-B1B0-F8751EB898C3}"/>
              </a:ext>
            </a:extLst>
          </p:cNvPr>
          <p:cNvSpPr/>
          <p:nvPr/>
        </p:nvSpPr>
        <p:spPr>
          <a:xfrm>
            <a:off x="2883286" y="9861331"/>
            <a:ext cx="175692" cy="832784"/>
          </a:xfrm>
          <a:custGeom>
            <a:avLst/>
            <a:gdLst>
              <a:gd name="connsiteX0" fmla="*/ 172652 w 175692"/>
              <a:gd name="connsiteY0" fmla="*/ 6569 h 832784"/>
              <a:gd name="connsiteX1" fmla="*/ 1202 w 175692"/>
              <a:gd name="connsiteY1" fmla="*/ 820957 h 832784"/>
              <a:gd name="connsiteX2" fmla="*/ 101214 w 175692"/>
              <a:gd name="connsiteY2" fmla="*/ 457419 h 832784"/>
              <a:gd name="connsiteX3" fmla="*/ 172652 w 175692"/>
              <a:gd name="connsiteY3" fmla="*/ 6569 h 83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92" h="832784">
                <a:moveTo>
                  <a:pt x="172652" y="6569"/>
                </a:moveTo>
                <a:cubicBezTo>
                  <a:pt x="155983" y="67159"/>
                  <a:pt x="13108" y="745815"/>
                  <a:pt x="1202" y="820957"/>
                </a:cubicBezTo>
                <a:cubicBezTo>
                  <a:pt x="-10704" y="896099"/>
                  <a:pt x="68935" y="593944"/>
                  <a:pt x="101214" y="457419"/>
                </a:cubicBezTo>
                <a:cubicBezTo>
                  <a:pt x="133493" y="320894"/>
                  <a:pt x="189321" y="-54021"/>
                  <a:pt x="172652" y="656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: 図形 490">
            <a:extLst>
              <a:ext uri="{FF2B5EF4-FFF2-40B4-BE49-F238E27FC236}">
                <a16:creationId xmlns:a16="http://schemas.microsoft.com/office/drawing/2014/main" id="{CB7B883E-1278-4149-ACD1-C77ECAF2A066}"/>
              </a:ext>
            </a:extLst>
          </p:cNvPr>
          <p:cNvSpPr/>
          <p:nvPr/>
        </p:nvSpPr>
        <p:spPr>
          <a:xfrm>
            <a:off x="3022230" y="10229488"/>
            <a:ext cx="98795" cy="452855"/>
          </a:xfrm>
          <a:custGeom>
            <a:avLst/>
            <a:gdLst>
              <a:gd name="connsiteX0" fmla="*/ 98795 w 98795"/>
              <a:gd name="connsiteY0" fmla="*/ 362 h 452855"/>
              <a:gd name="connsiteX1" fmla="*/ 13070 w 98795"/>
              <a:gd name="connsiteY1" fmla="*/ 355962 h 452855"/>
              <a:gd name="connsiteX2" fmla="*/ 3545 w 98795"/>
              <a:gd name="connsiteY2" fmla="*/ 452800 h 452855"/>
              <a:gd name="connsiteX3" fmla="*/ 3545 w 98795"/>
              <a:gd name="connsiteY3" fmla="*/ 368662 h 452855"/>
              <a:gd name="connsiteX4" fmla="*/ 11483 w 98795"/>
              <a:gd name="connsiteY4" fmla="*/ 290875 h 452855"/>
              <a:gd name="connsiteX5" fmla="*/ 98795 w 98795"/>
              <a:gd name="connsiteY5" fmla="*/ 362 h 45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795" h="452855">
                <a:moveTo>
                  <a:pt x="98795" y="362"/>
                </a:moveTo>
                <a:cubicBezTo>
                  <a:pt x="99059" y="11210"/>
                  <a:pt x="28945" y="280556"/>
                  <a:pt x="13070" y="355962"/>
                </a:cubicBezTo>
                <a:cubicBezTo>
                  <a:pt x="-2805" y="431368"/>
                  <a:pt x="5133" y="450683"/>
                  <a:pt x="3545" y="452800"/>
                </a:cubicBezTo>
                <a:cubicBezTo>
                  <a:pt x="1957" y="454917"/>
                  <a:pt x="2222" y="395649"/>
                  <a:pt x="3545" y="368662"/>
                </a:cubicBezTo>
                <a:cubicBezTo>
                  <a:pt x="4868" y="341675"/>
                  <a:pt x="-9419" y="356756"/>
                  <a:pt x="11483" y="290875"/>
                </a:cubicBezTo>
                <a:cubicBezTo>
                  <a:pt x="32385" y="224994"/>
                  <a:pt x="98531" y="-10486"/>
                  <a:pt x="98795" y="3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: 図形 491">
            <a:extLst>
              <a:ext uri="{FF2B5EF4-FFF2-40B4-BE49-F238E27FC236}">
                <a16:creationId xmlns:a16="http://schemas.microsoft.com/office/drawing/2014/main" id="{100E8DF0-CDED-4D37-A7E3-89FEE05505DF}"/>
              </a:ext>
            </a:extLst>
          </p:cNvPr>
          <p:cNvSpPr/>
          <p:nvPr/>
        </p:nvSpPr>
        <p:spPr>
          <a:xfrm>
            <a:off x="2877787" y="10675727"/>
            <a:ext cx="169419" cy="25612"/>
          </a:xfrm>
          <a:custGeom>
            <a:avLst/>
            <a:gdLst>
              <a:gd name="connsiteX0" fmla="*/ 351 w 169419"/>
              <a:gd name="connsiteY0" fmla="*/ 24023 h 25612"/>
              <a:gd name="connsiteX1" fmla="*/ 163863 w 169419"/>
              <a:gd name="connsiteY1" fmla="*/ 20848 h 25612"/>
              <a:gd name="connsiteX2" fmla="*/ 121001 w 169419"/>
              <a:gd name="connsiteY2" fmla="*/ 211 h 25612"/>
              <a:gd name="connsiteX3" fmla="*/ 351 w 169419"/>
              <a:gd name="connsiteY3" fmla="*/ 24023 h 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19" h="25612">
                <a:moveTo>
                  <a:pt x="351" y="24023"/>
                </a:moveTo>
                <a:cubicBezTo>
                  <a:pt x="7495" y="27463"/>
                  <a:pt x="143755" y="24817"/>
                  <a:pt x="163863" y="20848"/>
                </a:cubicBezTo>
                <a:cubicBezTo>
                  <a:pt x="183971" y="16879"/>
                  <a:pt x="144813" y="2857"/>
                  <a:pt x="121001" y="211"/>
                </a:cubicBezTo>
                <a:cubicBezTo>
                  <a:pt x="97189" y="-2435"/>
                  <a:pt x="-6793" y="20583"/>
                  <a:pt x="351" y="2402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: 図形 492">
            <a:extLst>
              <a:ext uri="{FF2B5EF4-FFF2-40B4-BE49-F238E27FC236}">
                <a16:creationId xmlns:a16="http://schemas.microsoft.com/office/drawing/2014/main" id="{BC445D2A-00C3-4830-B900-1450F51EB92D}"/>
              </a:ext>
            </a:extLst>
          </p:cNvPr>
          <p:cNvSpPr/>
          <p:nvPr/>
        </p:nvSpPr>
        <p:spPr>
          <a:xfrm>
            <a:off x="3209616" y="8011627"/>
            <a:ext cx="1194947" cy="130907"/>
          </a:xfrm>
          <a:custGeom>
            <a:avLst/>
            <a:gdLst>
              <a:gd name="connsiteX0" fmla="*/ 309 w 1194947"/>
              <a:gd name="connsiteY0" fmla="*/ 486 h 130907"/>
              <a:gd name="connsiteX1" fmla="*/ 340034 w 1194947"/>
              <a:gd name="connsiteY1" fmla="*/ 86211 h 130907"/>
              <a:gd name="connsiteX2" fmla="*/ 1181409 w 1194947"/>
              <a:gd name="connsiteY2" fmla="*/ 130661 h 130907"/>
              <a:gd name="connsiteX3" fmla="*/ 881372 w 1194947"/>
              <a:gd name="connsiteY3" fmla="*/ 105261 h 130907"/>
              <a:gd name="connsiteX4" fmla="*/ 290822 w 1194947"/>
              <a:gd name="connsiteY4" fmla="*/ 54461 h 130907"/>
              <a:gd name="connsiteX5" fmla="*/ 309 w 1194947"/>
              <a:gd name="connsiteY5" fmla="*/ 486 h 13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947" h="130907">
                <a:moveTo>
                  <a:pt x="309" y="486"/>
                </a:moveTo>
                <a:cubicBezTo>
                  <a:pt x="8511" y="5778"/>
                  <a:pt x="143184" y="64515"/>
                  <a:pt x="340034" y="86211"/>
                </a:cubicBezTo>
                <a:cubicBezTo>
                  <a:pt x="536884" y="107907"/>
                  <a:pt x="1091186" y="127486"/>
                  <a:pt x="1181409" y="130661"/>
                </a:cubicBezTo>
                <a:cubicBezTo>
                  <a:pt x="1271632" y="133836"/>
                  <a:pt x="881372" y="105261"/>
                  <a:pt x="881372" y="105261"/>
                </a:cubicBezTo>
                <a:cubicBezTo>
                  <a:pt x="732941" y="92561"/>
                  <a:pt x="433168" y="74569"/>
                  <a:pt x="290822" y="54461"/>
                </a:cubicBezTo>
                <a:cubicBezTo>
                  <a:pt x="148476" y="34353"/>
                  <a:pt x="-7893" y="-4806"/>
                  <a:pt x="309" y="48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: 図形 493">
            <a:extLst>
              <a:ext uri="{FF2B5EF4-FFF2-40B4-BE49-F238E27FC236}">
                <a16:creationId xmlns:a16="http://schemas.microsoft.com/office/drawing/2014/main" id="{3640A417-C902-4F4B-92BD-BF7D1C887AD6}"/>
              </a:ext>
            </a:extLst>
          </p:cNvPr>
          <p:cNvSpPr/>
          <p:nvPr/>
        </p:nvSpPr>
        <p:spPr>
          <a:xfrm>
            <a:off x="4060567" y="8090814"/>
            <a:ext cx="450513" cy="53899"/>
          </a:xfrm>
          <a:custGeom>
            <a:avLst/>
            <a:gdLst>
              <a:gd name="connsiteX0" fmla="*/ 258 w 450513"/>
              <a:gd name="connsiteY0" fmla="*/ 53061 h 53899"/>
              <a:gd name="connsiteX1" fmla="*/ 281246 w 450513"/>
              <a:gd name="connsiteY1" fmla="*/ 38774 h 53899"/>
              <a:gd name="connsiteX2" fmla="*/ 449521 w 450513"/>
              <a:gd name="connsiteY2" fmla="*/ 674 h 53899"/>
              <a:gd name="connsiteX3" fmla="*/ 333633 w 450513"/>
              <a:gd name="connsiteY3" fmla="*/ 16549 h 53899"/>
              <a:gd name="connsiteX4" fmla="*/ 258 w 450513"/>
              <a:gd name="connsiteY4" fmla="*/ 53061 h 5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513" h="53899">
                <a:moveTo>
                  <a:pt x="258" y="53061"/>
                </a:moveTo>
                <a:cubicBezTo>
                  <a:pt x="-8473" y="56765"/>
                  <a:pt x="206369" y="47505"/>
                  <a:pt x="281246" y="38774"/>
                </a:cubicBezTo>
                <a:cubicBezTo>
                  <a:pt x="356123" y="30043"/>
                  <a:pt x="440790" y="4378"/>
                  <a:pt x="449521" y="674"/>
                </a:cubicBezTo>
                <a:cubicBezTo>
                  <a:pt x="458252" y="-3030"/>
                  <a:pt x="408510" y="9405"/>
                  <a:pt x="333633" y="16549"/>
                </a:cubicBezTo>
                <a:cubicBezTo>
                  <a:pt x="258756" y="23693"/>
                  <a:pt x="8989" y="49357"/>
                  <a:pt x="258" y="5306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: 図形 494">
            <a:extLst>
              <a:ext uri="{FF2B5EF4-FFF2-40B4-BE49-F238E27FC236}">
                <a16:creationId xmlns:a16="http://schemas.microsoft.com/office/drawing/2014/main" id="{F78E8192-150C-40BD-972E-B7E4552B4E00}"/>
              </a:ext>
            </a:extLst>
          </p:cNvPr>
          <p:cNvSpPr/>
          <p:nvPr/>
        </p:nvSpPr>
        <p:spPr>
          <a:xfrm>
            <a:off x="3242994" y="7885017"/>
            <a:ext cx="402996" cy="142689"/>
          </a:xfrm>
          <a:custGeom>
            <a:avLst/>
            <a:gdLst>
              <a:gd name="connsiteX0" fmla="*/ 269 w 402996"/>
              <a:gd name="connsiteY0" fmla="*/ 96 h 142689"/>
              <a:gd name="connsiteX1" fmla="*/ 138381 w 402996"/>
              <a:gd name="connsiteY1" fmla="*/ 63596 h 142689"/>
              <a:gd name="connsiteX2" fmla="*/ 400319 w 402996"/>
              <a:gd name="connsiteY2" fmla="*/ 141383 h 142689"/>
              <a:gd name="connsiteX3" fmla="*/ 281256 w 402996"/>
              <a:gd name="connsiteY3" fmla="*/ 114396 h 142689"/>
              <a:gd name="connsiteX4" fmla="*/ 108219 w 402996"/>
              <a:gd name="connsiteY4" fmla="*/ 77883 h 142689"/>
              <a:gd name="connsiteX5" fmla="*/ 269 w 402996"/>
              <a:gd name="connsiteY5" fmla="*/ 96 h 14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996" h="142689">
                <a:moveTo>
                  <a:pt x="269" y="96"/>
                </a:moveTo>
                <a:cubicBezTo>
                  <a:pt x="5296" y="-2285"/>
                  <a:pt x="71706" y="40048"/>
                  <a:pt x="138381" y="63596"/>
                </a:cubicBezTo>
                <a:cubicBezTo>
                  <a:pt x="205056" y="87144"/>
                  <a:pt x="376507" y="132916"/>
                  <a:pt x="400319" y="141383"/>
                </a:cubicBezTo>
                <a:cubicBezTo>
                  <a:pt x="424131" y="149850"/>
                  <a:pt x="281256" y="114396"/>
                  <a:pt x="281256" y="114396"/>
                </a:cubicBezTo>
                <a:cubicBezTo>
                  <a:pt x="232573" y="103813"/>
                  <a:pt x="154786" y="93493"/>
                  <a:pt x="108219" y="77883"/>
                </a:cubicBezTo>
                <a:cubicBezTo>
                  <a:pt x="61652" y="62273"/>
                  <a:pt x="-4758" y="2477"/>
                  <a:pt x="269" y="9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: 図形 495">
            <a:extLst>
              <a:ext uri="{FF2B5EF4-FFF2-40B4-BE49-F238E27FC236}">
                <a16:creationId xmlns:a16="http://schemas.microsoft.com/office/drawing/2014/main" id="{7A3F33F7-D864-4490-8B51-AFEC4FC3B7D4}"/>
              </a:ext>
            </a:extLst>
          </p:cNvPr>
          <p:cNvSpPr/>
          <p:nvPr/>
        </p:nvSpPr>
        <p:spPr>
          <a:xfrm>
            <a:off x="3716947" y="8029100"/>
            <a:ext cx="612299" cy="16472"/>
          </a:xfrm>
          <a:custGeom>
            <a:avLst/>
            <a:gdLst>
              <a:gd name="connsiteX0" fmla="*/ 2566 w 612299"/>
              <a:gd name="connsiteY0" fmla="*/ 475 h 16472"/>
              <a:gd name="connsiteX1" fmla="*/ 597878 w 612299"/>
              <a:gd name="connsiteY1" fmla="*/ 5238 h 16472"/>
              <a:gd name="connsiteX2" fmla="*/ 391503 w 612299"/>
              <a:gd name="connsiteY2" fmla="*/ 16350 h 16472"/>
              <a:gd name="connsiteX3" fmla="*/ 2566 w 612299"/>
              <a:gd name="connsiteY3" fmla="*/ 475 h 1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299" h="16472">
                <a:moveTo>
                  <a:pt x="2566" y="475"/>
                </a:moveTo>
                <a:cubicBezTo>
                  <a:pt x="36962" y="-1377"/>
                  <a:pt x="533055" y="2592"/>
                  <a:pt x="597878" y="5238"/>
                </a:cubicBezTo>
                <a:cubicBezTo>
                  <a:pt x="662701" y="7884"/>
                  <a:pt x="493897" y="17673"/>
                  <a:pt x="391503" y="16350"/>
                </a:cubicBezTo>
                <a:cubicBezTo>
                  <a:pt x="289109" y="15027"/>
                  <a:pt x="-31830" y="2327"/>
                  <a:pt x="2566" y="47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: 図形 496">
            <a:extLst>
              <a:ext uri="{FF2B5EF4-FFF2-40B4-BE49-F238E27FC236}">
                <a16:creationId xmlns:a16="http://schemas.microsoft.com/office/drawing/2014/main" id="{E5FCF1D4-154D-46DD-9896-142BA4BC4309}"/>
              </a:ext>
            </a:extLst>
          </p:cNvPr>
          <p:cNvSpPr/>
          <p:nvPr/>
        </p:nvSpPr>
        <p:spPr>
          <a:xfrm>
            <a:off x="3232081" y="7818418"/>
            <a:ext cx="908666" cy="187149"/>
          </a:xfrm>
          <a:custGeom>
            <a:avLst/>
            <a:gdLst>
              <a:gd name="connsiteX0" fmla="*/ 69 w 908666"/>
              <a:gd name="connsiteY0" fmla="*/ 20 h 187149"/>
              <a:gd name="connsiteX1" fmla="*/ 193744 w 908666"/>
              <a:gd name="connsiteY1" fmla="*/ 120670 h 187149"/>
              <a:gd name="connsiteX2" fmla="*/ 900182 w 908666"/>
              <a:gd name="connsiteY2" fmla="*/ 180995 h 187149"/>
              <a:gd name="connsiteX3" fmla="*/ 560457 w 908666"/>
              <a:gd name="connsiteY3" fmla="*/ 179407 h 187149"/>
              <a:gd name="connsiteX4" fmla="*/ 206444 w 908666"/>
              <a:gd name="connsiteY4" fmla="*/ 130195 h 187149"/>
              <a:gd name="connsiteX5" fmla="*/ 69 w 908666"/>
              <a:gd name="connsiteY5" fmla="*/ 20 h 18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666" h="187149">
                <a:moveTo>
                  <a:pt x="69" y="20"/>
                </a:moveTo>
                <a:cubicBezTo>
                  <a:pt x="-2048" y="-1568"/>
                  <a:pt x="43725" y="90508"/>
                  <a:pt x="193744" y="120670"/>
                </a:cubicBezTo>
                <a:cubicBezTo>
                  <a:pt x="343763" y="150832"/>
                  <a:pt x="839063" y="171206"/>
                  <a:pt x="900182" y="180995"/>
                </a:cubicBezTo>
                <a:cubicBezTo>
                  <a:pt x="961301" y="190785"/>
                  <a:pt x="676080" y="187874"/>
                  <a:pt x="560457" y="179407"/>
                </a:cubicBezTo>
                <a:cubicBezTo>
                  <a:pt x="444834" y="170940"/>
                  <a:pt x="301959" y="156653"/>
                  <a:pt x="206444" y="130195"/>
                </a:cubicBezTo>
                <a:cubicBezTo>
                  <a:pt x="110929" y="103737"/>
                  <a:pt x="2186" y="1608"/>
                  <a:pt x="69" y="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: 図形 497">
            <a:extLst>
              <a:ext uri="{FF2B5EF4-FFF2-40B4-BE49-F238E27FC236}">
                <a16:creationId xmlns:a16="http://schemas.microsoft.com/office/drawing/2014/main" id="{FDD00C7D-67CE-4A02-9D08-78245B688E44}"/>
              </a:ext>
            </a:extLst>
          </p:cNvPr>
          <p:cNvSpPr/>
          <p:nvPr/>
        </p:nvSpPr>
        <p:spPr>
          <a:xfrm>
            <a:off x="4174993" y="7977896"/>
            <a:ext cx="335292" cy="42201"/>
          </a:xfrm>
          <a:custGeom>
            <a:avLst/>
            <a:gdLst>
              <a:gd name="connsiteX0" fmla="*/ 132 w 335292"/>
              <a:gd name="connsiteY0" fmla="*/ 40567 h 42201"/>
              <a:gd name="connsiteX1" fmla="*/ 176345 w 335292"/>
              <a:gd name="connsiteY1" fmla="*/ 34217 h 42201"/>
              <a:gd name="connsiteX2" fmla="*/ 335095 w 335292"/>
              <a:gd name="connsiteY2" fmla="*/ 879 h 42201"/>
              <a:gd name="connsiteX3" fmla="*/ 204920 w 335292"/>
              <a:gd name="connsiteY3" fmla="*/ 10404 h 42201"/>
              <a:gd name="connsiteX4" fmla="*/ 132 w 335292"/>
              <a:gd name="connsiteY4" fmla="*/ 40567 h 4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92" h="42201">
                <a:moveTo>
                  <a:pt x="132" y="40567"/>
                </a:moveTo>
                <a:cubicBezTo>
                  <a:pt x="-4630" y="44536"/>
                  <a:pt x="120518" y="40832"/>
                  <a:pt x="176345" y="34217"/>
                </a:cubicBezTo>
                <a:cubicBezTo>
                  <a:pt x="232172" y="27602"/>
                  <a:pt x="330333" y="4848"/>
                  <a:pt x="335095" y="879"/>
                </a:cubicBezTo>
                <a:cubicBezTo>
                  <a:pt x="339857" y="-3090"/>
                  <a:pt x="257572" y="7493"/>
                  <a:pt x="204920" y="10404"/>
                </a:cubicBezTo>
                <a:cubicBezTo>
                  <a:pt x="152268" y="13314"/>
                  <a:pt x="4894" y="36598"/>
                  <a:pt x="132" y="4056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: 図形 498">
            <a:extLst>
              <a:ext uri="{FF2B5EF4-FFF2-40B4-BE49-F238E27FC236}">
                <a16:creationId xmlns:a16="http://schemas.microsoft.com/office/drawing/2014/main" id="{9A96C74B-3A7E-45CC-A244-6138154115E4}"/>
              </a:ext>
            </a:extLst>
          </p:cNvPr>
          <p:cNvSpPr/>
          <p:nvPr/>
        </p:nvSpPr>
        <p:spPr>
          <a:xfrm>
            <a:off x="3257430" y="7756994"/>
            <a:ext cx="198791" cy="88482"/>
          </a:xfrm>
          <a:custGeom>
            <a:avLst/>
            <a:gdLst>
              <a:gd name="connsiteX0" fmla="*/ 120 w 198791"/>
              <a:gd name="connsiteY0" fmla="*/ 88431 h 88482"/>
              <a:gd name="connsiteX1" fmla="*/ 122358 w 198791"/>
              <a:gd name="connsiteY1" fmla="*/ 28106 h 88482"/>
              <a:gd name="connsiteX2" fmla="*/ 198558 w 198791"/>
              <a:gd name="connsiteY2" fmla="*/ 4294 h 88482"/>
              <a:gd name="connsiteX3" fmla="*/ 144583 w 198791"/>
              <a:gd name="connsiteY3" fmla="*/ 1119 h 88482"/>
              <a:gd name="connsiteX4" fmla="*/ 100133 w 198791"/>
              <a:gd name="connsiteY4" fmla="*/ 16994 h 88482"/>
              <a:gd name="connsiteX5" fmla="*/ 120 w 198791"/>
              <a:gd name="connsiteY5" fmla="*/ 88431 h 8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791" h="88482">
                <a:moveTo>
                  <a:pt x="120" y="88431"/>
                </a:moveTo>
                <a:cubicBezTo>
                  <a:pt x="3824" y="90283"/>
                  <a:pt x="89285" y="42129"/>
                  <a:pt x="122358" y="28106"/>
                </a:cubicBezTo>
                <a:cubicBezTo>
                  <a:pt x="155431" y="14083"/>
                  <a:pt x="194854" y="8792"/>
                  <a:pt x="198558" y="4294"/>
                </a:cubicBezTo>
                <a:cubicBezTo>
                  <a:pt x="202262" y="-204"/>
                  <a:pt x="160987" y="-998"/>
                  <a:pt x="144583" y="1119"/>
                </a:cubicBezTo>
                <a:cubicBezTo>
                  <a:pt x="128179" y="3236"/>
                  <a:pt x="120770" y="2707"/>
                  <a:pt x="100133" y="16994"/>
                </a:cubicBezTo>
                <a:cubicBezTo>
                  <a:pt x="79496" y="31281"/>
                  <a:pt x="-3584" y="86579"/>
                  <a:pt x="120" y="884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: 図形 499">
            <a:extLst>
              <a:ext uri="{FF2B5EF4-FFF2-40B4-BE49-F238E27FC236}">
                <a16:creationId xmlns:a16="http://schemas.microsoft.com/office/drawing/2014/main" id="{AE401CFA-B94C-4A97-B061-835999E342EE}"/>
              </a:ext>
            </a:extLst>
          </p:cNvPr>
          <p:cNvSpPr/>
          <p:nvPr/>
        </p:nvSpPr>
        <p:spPr>
          <a:xfrm>
            <a:off x="3233148" y="7646972"/>
            <a:ext cx="223519" cy="80983"/>
          </a:xfrm>
          <a:custGeom>
            <a:avLst/>
            <a:gdLst>
              <a:gd name="connsiteX0" fmla="*/ 590 w 223519"/>
              <a:gd name="connsiteY0" fmla="*/ 80978 h 80983"/>
              <a:gd name="connsiteX1" fmla="*/ 94252 w 223519"/>
              <a:gd name="connsiteY1" fmla="*/ 28591 h 80983"/>
              <a:gd name="connsiteX2" fmla="*/ 222840 w 223519"/>
              <a:gd name="connsiteY2" fmla="*/ 16 h 80983"/>
              <a:gd name="connsiteX3" fmla="*/ 138702 w 223519"/>
              <a:gd name="connsiteY3" fmla="*/ 25416 h 80983"/>
              <a:gd name="connsiteX4" fmla="*/ 590 w 223519"/>
              <a:gd name="connsiteY4" fmla="*/ 80978 h 8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19" h="80983">
                <a:moveTo>
                  <a:pt x="590" y="80978"/>
                </a:moveTo>
                <a:cubicBezTo>
                  <a:pt x="-6818" y="81507"/>
                  <a:pt x="57210" y="42085"/>
                  <a:pt x="94252" y="28591"/>
                </a:cubicBezTo>
                <a:cubicBezTo>
                  <a:pt x="131294" y="15097"/>
                  <a:pt x="215432" y="545"/>
                  <a:pt x="222840" y="16"/>
                </a:cubicBezTo>
                <a:cubicBezTo>
                  <a:pt x="230248" y="-513"/>
                  <a:pt x="175479" y="11922"/>
                  <a:pt x="138702" y="25416"/>
                </a:cubicBezTo>
                <a:cubicBezTo>
                  <a:pt x="101925" y="38910"/>
                  <a:pt x="7998" y="80449"/>
                  <a:pt x="590" y="8097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: 図形 500">
            <a:extLst>
              <a:ext uri="{FF2B5EF4-FFF2-40B4-BE49-F238E27FC236}">
                <a16:creationId xmlns:a16="http://schemas.microsoft.com/office/drawing/2014/main" id="{8BD9795F-3DC0-410E-9371-4004ADE61FD8}"/>
              </a:ext>
            </a:extLst>
          </p:cNvPr>
          <p:cNvSpPr/>
          <p:nvPr/>
        </p:nvSpPr>
        <p:spPr>
          <a:xfrm>
            <a:off x="3688441" y="7687822"/>
            <a:ext cx="817952" cy="40128"/>
          </a:xfrm>
          <a:custGeom>
            <a:avLst/>
            <a:gdLst>
              <a:gd name="connsiteX0" fmla="*/ 909 w 817952"/>
              <a:gd name="connsiteY0" fmla="*/ 38541 h 40128"/>
              <a:gd name="connsiteX1" fmla="*/ 385084 w 817952"/>
              <a:gd name="connsiteY1" fmla="*/ 16316 h 40128"/>
              <a:gd name="connsiteX2" fmla="*/ 802597 w 817952"/>
              <a:gd name="connsiteY2" fmla="*/ 40128 h 40128"/>
              <a:gd name="connsiteX3" fmla="*/ 705759 w 817952"/>
              <a:gd name="connsiteY3" fmla="*/ 16316 h 40128"/>
              <a:gd name="connsiteX4" fmla="*/ 496209 w 817952"/>
              <a:gd name="connsiteY4" fmla="*/ 441 h 40128"/>
              <a:gd name="connsiteX5" fmla="*/ 909 w 817952"/>
              <a:gd name="connsiteY5" fmla="*/ 38541 h 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52" h="40128">
                <a:moveTo>
                  <a:pt x="909" y="38541"/>
                </a:moveTo>
                <a:cubicBezTo>
                  <a:pt x="-17612" y="41187"/>
                  <a:pt x="251469" y="16052"/>
                  <a:pt x="385084" y="16316"/>
                </a:cubicBezTo>
                <a:cubicBezTo>
                  <a:pt x="518699" y="16580"/>
                  <a:pt x="749151" y="40128"/>
                  <a:pt x="802597" y="40128"/>
                </a:cubicBezTo>
                <a:cubicBezTo>
                  <a:pt x="856043" y="40128"/>
                  <a:pt x="756824" y="22930"/>
                  <a:pt x="705759" y="16316"/>
                </a:cubicBezTo>
                <a:cubicBezTo>
                  <a:pt x="654694" y="9702"/>
                  <a:pt x="615271" y="-2469"/>
                  <a:pt x="496209" y="441"/>
                </a:cubicBezTo>
                <a:cubicBezTo>
                  <a:pt x="377147" y="3351"/>
                  <a:pt x="19430" y="35895"/>
                  <a:pt x="909" y="3854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: 図形 501">
            <a:extLst>
              <a:ext uri="{FF2B5EF4-FFF2-40B4-BE49-F238E27FC236}">
                <a16:creationId xmlns:a16="http://schemas.microsoft.com/office/drawing/2014/main" id="{B71BA5D8-FAED-4005-A893-0B76CFAF6182}"/>
              </a:ext>
            </a:extLst>
          </p:cNvPr>
          <p:cNvSpPr/>
          <p:nvPr/>
        </p:nvSpPr>
        <p:spPr>
          <a:xfrm>
            <a:off x="3840163" y="7640638"/>
            <a:ext cx="547693" cy="14287"/>
          </a:xfrm>
          <a:custGeom>
            <a:avLst/>
            <a:gdLst>
              <a:gd name="connsiteX0" fmla="*/ 0 w 547693"/>
              <a:gd name="connsiteY0" fmla="*/ 0 h 14287"/>
              <a:gd name="connsiteX1" fmla="*/ 69850 w 547693"/>
              <a:gd name="connsiteY1" fmla="*/ 1587 h 14287"/>
              <a:gd name="connsiteX2" fmla="*/ 541337 w 547693"/>
              <a:gd name="connsiteY2" fmla="*/ 6350 h 14287"/>
              <a:gd name="connsiteX3" fmla="*/ 317500 w 547693"/>
              <a:gd name="connsiteY3" fmla="*/ 14287 h 14287"/>
              <a:gd name="connsiteX4" fmla="*/ 0 w 547693"/>
              <a:gd name="connsiteY4" fmla="*/ 0 h 1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93" h="14287">
                <a:moveTo>
                  <a:pt x="0" y="0"/>
                </a:moveTo>
                <a:lnTo>
                  <a:pt x="69850" y="1587"/>
                </a:lnTo>
                <a:lnTo>
                  <a:pt x="541337" y="6350"/>
                </a:lnTo>
                <a:cubicBezTo>
                  <a:pt x="582612" y="8467"/>
                  <a:pt x="413014" y="14287"/>
                  <a:pt x="317500" y="14287"/>
                </a:cubicBezTo>
                <a:cubicBezTo>
                  <a:pt x="221986" y="14287"/>
                  <a:pt x="95118" y="10318"/>
                  <a:pt x="0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: 図形 502">
            <a:extLst>
              <a:ext uri="{FF2B5EF4-FFF2-40B4-BE49-F238E27FC236}">
                <a16:creationId xmlns:a16="http://schemas.microsoft.com/office/drawing/2014/main" id="{32E2992A-7345-45A4-8AF8-C1213CCC73F5}"/>
              </a:ext>
            </a:extLst>
          </p:cNvPr>
          <p:cNvSpPr/>
          <p:nvPr/>
        </p:nvSpPr>
        <p:spPr>
          <a:xfrm>
            <a:off x="3652584" y="7564395"/>
            <a:ext cx="836293" cy="42140"/>
          </a:xfrm>
          <a:custGeom>
            <a:avLst/>
            <a:gdLst>
              <a:gd name="connsiteX0" fmla="*/ 27241 w 836293"/>
              <a:gd name="connsiteY0" fmla="*/ 33380 h 42140"/>
              <a:gd name="connsiteX1" fmla="*/ 92329 w 836293"/>
              <a:gd name="connsiteY1" fmla="*/ 33380 h 42140"/>
              <a:gd name="connsiteX2" fmla="*/ 522541 w 836293"/>
              <a:gd name="connsiteY2" fmla="*/ 43 h 42140"/>
              <a:gd name="connsiteX3" fmla="*/ 833691 w 836293"/>
              <a:gd name="connsiteY3" fmla="*/ 41318 h 42140"/>
              <a:gd name="connsiteX4" fmla="*/ 679704 w 836293"/>
              <a:gd name="connsiteY4" fmla="*/ 28618 h 42140"/>
              <a:gd name="connsiteX5" fmla="*/ 439991 w 836293"/>
              <a:gd name="connsiteY5" fmla="*/ 15918 h 42140"/>
              <a:gd name="connsiteX6" fmla="*/ 27241 w 836293"/>
              <a:gd name="connsiteY6" fmla="*/ 33380 h 4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293" h="42140">
                <a:moveTo>
                  <a:pt x="27241" y="33380"/>
                </a:moveTo>
                <a:cubicBezTo>
                  <a:pt x="-30703" y="36290"/>
                  <a:pt x="9779" y="38936"/>
                  <a:pt x="92329" y="33380"/>
                </a:cubicBezTo>
                <a:cubicBezTo>
                  <a:pt x="174879" y="27824"/>
                  <a:pt x="398981" y="-1280"/>
                  <a:pt x="522541" y="43"/>
                </a:cubicBezTo>
                <a:cubicBezTo>
                  <a:pt x="646101" y="1366"/>
                  <a:pt x="807497" y="36556"/>
                  <a:pt x="833691" y="41318"/>
                </a:cubicBezTo>
                <a:cubicBezTo>
                  <a:pt x="859885" y="46080"/>
                  <a:pt x="679704" y="28618"/>
                  <a:pt x="679704" y="28618"/>
                </a:cubicBezTo>
                <a:cubicBezTo>
                  <a:pt x="614087" y="24385"/>
                  <a:pt x="548735" y="13801"/>
                  <a:pt x="439991" y="15918"/>
                </a:cubicBezTo>
                <a:cubicBezTo>
                  <a:pt x="331247" y="18035"/>
                  <a:pt x="85185" y="30470"/>
                  <a:pt x="27241" y="3338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: 図形 503">
            <a:extLst>
              <a:ext uri="{FF2B5EF4-FFF2-40B4-BE49-F238E27FC236}">
                <a16:creationId xmlns:a16="http://schemas.microsoft.com/office/drawing/2014/main" id="{F10324DD-02A3-4182-9EC5-C008180CC9FD}"/>
              </a:ext>
            </a:extLst>
          </p:cNvPr>
          <p:cNvSpPr/>
          <p:nvPr/>
        </p:nvSpPr>
        <p:spPr>
          <a:xfrm>
            <a:off x="4724312" y="7778656"/>
            <a:ext cx="153839" cy="116050"/>
          </a:xfrm>
          <a:custGeom>
            <a:avLst/>
            <a:gdLst>
              <a:gd name="connsiteX0" fmla="*/ 88 w 153839"/>
              <a:gd name="connsiteY0" fmla="*/ 94 h 116050"/>
              <a:gd name="connsiteX1" fmla="*/ 125501 w 153839"/>
              <a:gd name="connsiteY1" fmla="*/ 58832 h 116050"/>
              <a:gd name="connsiteX2" fmla="*/ 88988 w 153839"/>
              <a:gd name="connsiteY2" fmla="*/ 115982 h 116050"/>
              <a:gd name="connsiteX3" fmla="*/ 125501 w 153839"/>
              <a:gd name="connsiteY3" fmla="*/ 69944 h 116050"/>
              <a:gd name="connsiteX4" fmla="*/ 147726 w 153839"/>
              <a:gd name="connsiteY4" fmla="*/ 46132 h 116050"/>
              <a:gd name="connsiteX5" fmla="*/ 88 w 153839"/>
              <a:gd name="connsiteY5" fmla="*/ 94 h 1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839" h="116050">
                <a:moveTo>
                  <a:pt x="88" y="94"/>
                </a:moveTo>
                <a:cubicBezTo>
                  <a:pt x="-3616" y="2211"/>
                  <a:pt x="110684" y="39517"/>
                  <a:pt x="125501" y="58832"/>
                </a:cubicBezTo>
                <a:cubicBezTo>
                  <a:pt x="140318" y="78147"/>
                  <a:pt x="88988" y="114130"/>
                  <a:pt x="88988" y="115982"/>
                </a:cubicBezTo>
                <a:cubicBezTo>
                  <a:pt x="88988" y="117834"/>
                  <a:pt x="115711" y="81586"/>
                  <a:pt x="125501" y="69944"/>
                </a:cubicBezTo>
                <a:cubicBezTo>
                  <a:pt x="135291" y="58302"/>
                  <a:pt x="167041" y="60155"/>
                  <a:pt x="147726" y="46132"/>
                </a:cubicBezTo>
                <a:cubicBezTo>
                  <a:pt x="128411" y="32109"/>
                  <a:pt x="3792" y="-2023"/>
                  <a:pt x="88" y="9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: 図形 504">
            <a:extLst>
              <a:ext uri="{FF2B5EF4-FFF2-40B4-BE49-F238E27FC236}">
                <a16:creationId xmlns:a16="http://schemas.microsoft.com/office/drawing/2014/main" id="{5CE121F4-6BC3-4974-A789-19AD7E3F3254}"/>
              </a:ext>
            </a:extLst>
          </p:cNvPr>
          <p:cNvSpPr/>
          <p:nvPr/>
        </p:nvSpPr>
        <p:spPr>
          <a:xfrm>
            <a:off x="4695825" y="7650048"/>
            <a:ext cx="240916" cy="282739"/>
          </a:xfrm>
          <a:custGeom>
            <a:avLst/>
            <a:gdLst>
              <a:gd name="connsiteX0" fmla="*/ 36513 w 240916"/>
              <a:gd name="connsiteY0" fmla="*/ 115 h 282739"/>
              <a:gd name="connsiteX1" fmla="*/ 217488 w 240916"/>
              <a:gd name="connsiteY1" fmla="*/ 87427 h 282739"/>
              <a:gd name="connsiteX2" fmla="*/ 238125 w 240916"/>
              <a:gd name="connsiteY2" fmla="*/ 165215 h 282739"/>
              <a:gd name="connsiteX3" fmla="*/ 212725 w 240916"/>
              <a:gd name="connsiteY3" fmla="*/ 198552 h 282739"/>
              <a:gd name="connsiteX4" fmla="*/ 0 w 240916"/>
              <a:gd name="connsiteY4" fmla="*/ 282690 h 282739"/>
              <a:gd name="connsiteX5" fmla="*/ 214313 w 240916"/>
              <a:gd name="connsiteY5" fmla="*/ 185852 h 282739"/>
              <a:gd name="connsiteX6" fmla="*/ 209550 w 240916"/>
              <a:gd name="connsiteY6" fmla="*/ 106477 h 282739"/>
              <a:gd name="connsiteX7" fmla="*/ 36513 w 240916"/>
              <a:gd name="connsiteY7" fmla="*/ 115 h 28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916" h="282739">
                <a:moveTo>
                  <a:pt x="36513" y="115"/>
                </a:moveTo>
                <a:cubicBezTo>
                  <a:pt x="37836" y="-3060"/>
                  <a:pt x="183886" y="59910"/>
                  <a:pt x="217488" y="87427"/>
                </a:cubicBezTo>
                <a:cubicBezTo>
                  <a:pt x="251090" y="114944"/>
                  <a:pt x="238919" y="146694"/>
                  <a:pt x="238125" y="165215"/>
                </a:cubicBezTo>
                <a:cubicBezTo>
                  <a:pt x="237331" y="183736"/>
                  <a:pt x="252412" y="178973"/>
                  <a:pt x="212725" y="198552"/>
                </a:cubicBezTo>
                <a:cubicBezTo>
                  <a:pt x="173038" y="218131"/>
                  <a:pt x="-265" y="284807"/>
                  <a:pt x="0" y="282690"/>
                </a:cubicBezTo>
                <a:cubicBezTo>
                  <a:pt x="265" y="280573"/>
                  <a:pt x="179388" y="215221"/>
                  <a:pt x="214313" y="185852"/>
                </a:cubicBezTo>
                <a:cubicBezTo>
                  <a:pt x="249238" y="156483"/>
                  <a:pt x="237596" y="136110"/>
                  <a:pt x="209550" y="106477"/>
                </a:cubicBezTo>
                <a:cubicBezTo>
                  <a:pt x="181504" y="76844"/>
                  <a:pt x="35190" y="3290"/>
                  <a:pt x="36513" y="11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: 図形 505">
            <a:extLst>
              <a:ext uri="{FF2B5EF4-FFF2-40B4-BE49-F238E27FC236}">
                <a16:creationId xmlns:a16="http://schemas.microsoft.com/office/drawing/2014/main" id="{3B4764EA-E923-4EF9-B6ED-F7B2F30B8A70}"/>
              </a:ext>
            </a:extLst>
          </p:cNvPr>
          <p:cNvSpPr/>
          <p:nvPr/>
        </p:nvSpPr>
        <p:spPr>
          <a:xfrm>
            <a:off x="4762466" y="7654923"/>
            <a:ext cx="210187" cy="288030"/>
          </a:xfrm>
          <a:custGeom>
            <a:avLst/>
            <a:gdLst>
              <a:gd name="connsiteX0" fmla="*/ 34 w 210187"/>
              <a:gd name="connsiteY0" fmla="*/ 2 h 288030"/>
              <a:gd name="connsiteX1" fmla="*/ 195297 w 210187"/>
              <a:gd name="connsiteY1" fmla="*/ 112715 h 288030"/>
              <a:gd name="connsiteX2" fmla="*/ 192122 w 210187"/>
              <a:gd name="connsiteY2" fmla="*/ 160340 h 288030"/>
              <a:gd name="connsiteX3" fmla="*/ 155609 w 210187"/>
              <a:gd name="connsiteY3" fmla="*/ 204790 h 288030"/>
              <a:gd name="connsiteX4" fmla="*/ 14322 w 210187"/>
              <a:gd name="connsiteY4" fmla="*/ 287340 h 288030"/>
              <a:gd name="connsiteX5" fmla="*/ 115922 w 210187"/>
              <a:gd name="connsiteY5" fmla="*/ 239715 h 288030"/>
              <a:gd name="connsiteX6" fmla="*/ 182597 w 210187"/>
              <a:gd name="connsiteY6" fmla="*/ 160340 h 288030"/>
              <a:gd name="connsiteX7" fmla="*/ 179422 w 210187"/>
              <a:gd name="connsiteY7" fmla="*/ 109540 h 288030"/>
              <a:gd name="connsiteX8" fmla="*/ 34 w 210187"/>
              <a:gd name="connsiteY8" fmla="*/ 2 h 28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187" h="288030">
                <a:moveTo>
                  <a:pt x="34" y="2"/>
                </a:moveTo>
                <a:cubicBezTo>
                  <a:pt x="2680" y="531"/>
                  <a:pt x="163282" y="85992"/>
                  <a:pt x="195297" y="112715"/>
                </a:cubicBezTo>
                <a:cubicBezTo>
                  <a:pt x="227312" y="139438"/>
                  <a:pt x="198737" y="144994"/>
                  <a:pt x="192122" y="160340"/>
                </a:cubicBezTo>
                <a:cubicBezTo>
                  <a:pt x="185507" y="175686"/>
                  <a:pt x="185242" y="183623"/>
                  <a:pt x="155609" y="204790"/>
                </a:cubicBezTo>
                <a:cubicBezTo>
                  <a:pt x="125976" y="225957"/>
                  <a:pt x="20937" y="281519"/>
                  <a:pt x="14322" y="287340"/>
                </a:cubicBezTo>
                <a:cubicBezTo>
                  <a:pt x="7708" y="293161"/>
                  <a:pt x="87876" y="260882"/>
                  <a:pt x="115922" y="239715"/>
                </a:cubicBezTo>
                <a:cubicBezTo>
                  <a:pt x="143968" y="218548"/>
                  <a:pt x="172014" y="182036"/>
                  <a:pt x="182597" y="160340"/>
                </a:cubicBezTo>
                <a:cubicBezTo>
                  <a:pt x="193180" y="138644"/>
                  <a:pt x="209585" y="134411"/>
                  <a:pt x="179422" y="109540"/>
                </a:cubicBezTo>
                <a:cubicBezTo>
                  <a:pt x="149260" y="84669"/>
                  <a:pt x="-2612" y="-527"/>
                  <a:pt x="34" y="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: 図形 506">
            <a:extLst>
              <a:ext uri="{FF2B5EF4-FFF2-40B4-BE49-F238E27FC236}">
                <a16:creationId xmlns:a16="http://schemas.microsoft.com/office/drawing/2014/main" id="{D27C1D15-E551-4FA7-8150-B8AC57D31DAF}"/>
              </a:ext>
            </a:extLst>
          </p:cNvPr>
          <p:cNvSpPr/>
          <p:nvPr/>
        </p:nvSpPr>
        <p:spPr>
          <a:xfrm>
            <a:off x="4673599" y="7808494"/>
            <a:ext cx="288147" cy="272412"/>
          </a:xfrm>
          <a:custGeom>
            <a:avLst/>
            <a:gdLst>
              <a:gd name="connsiteX0" fmla="*/ 1 w 288147"/>
              <a:gd name="connsiteY0" fmla="*/ 271881 h 272412"/>
              <a:gd name="connsiteX1" fmla="*/ 215901 w 288147"/>
              <a:gd name="connsiteY1" fmla="*/ 238544 h 272412"/>
              <a:gd name="connsiteX2" fmla="*/ 258764 w 288147"/>
              <a:gd name="connsiteY2" fmla="*/ 132181 h 272412"/>
              <a:gd name="connsiteX3" fmla="*/ 287339 w 288147"/>
              <a:gd name="connsiteY3" fmla="*/ 419 h 272412"/>
              <a:gd name="connsiteX4" fmla="*/ 227014 w 288147"/>
              <a:gd name="connsiteY4" fmla="*/ 178219 h 272412"/>
              <a:gd name="connsiteX5" fmla="*/ 212726 w 288147"/>
              <a:gd name="connsiteY5" fmla="*/ 217906 h 272412"/>
              <a:gd name="connsiteX6" fmla="*/ 1 w 288147"/>
              <a:gd name="connsiteY6" fmla="*/ 271881 h 27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147" h="272412">
                <a:moveTo>
                  <a:pt x="1" y="271881"/>
                </a:moveTo>
                <a:cubicBezTo>
                  <a:pt x="530" y="275321"/>
                  <a:pt x="172774" y="261827"/>
                  <a:pt x="215901" y="238544"/>
                </a:cubicBezTo>
                <a:cubicBezTo>
                  <a:pt x="259028" y="215261"/>
                  <a:pt x="246858" y="171868"/>
                  <a:pt x="258764" y="132181"/>
                </a:cubicBezTo>
                <a:cubicBezTo>
                  <a:pt x="270670" y="92494"/>
                  <a:pt x="292631" y="-7254"/>
                  <a:pt x="287339" y="419"/>
                </a:cubicBezTo>
                <a:cubicBezTo>
                  <a:pt x="282047" y="8092"/>
                  <a:pt x="239449" y="141971"/>
                  <a:pt x="227014" y="178219"/>
                </a:cubicBezTo>
                <a:cubicBezTo>
                  <a:pt x="214579" y="214467"/>
                  <a:pt x="247651" y="204941"/>
                  <a:pt x="212726" y="217906"/>
                </a:cubicBezTo>
                <a:cubicBezTo>
                  <a:pt x="177801" y="230870"/>
                  <a:pt x="-528" y="268441"/>
                  <a:pt x="1" y="27188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: 図形 507">
            <a:extLst>
              <a:ext uri="{FF2B5EF4-FFF2-40B4-BE49-F238E27FC236}">
                <a16:creationId xmlns:a16="http://schemas.microsoft.com/office/drawing/2014/main" id="{142D182F-A3B9-450C-B872-38B3F72C68A7}"/>
              </a:ext>
            </a:extLst>
          </p:cNvPr>
          <p:cNvSpPr/>
          <p:nvPr/>
        </p:nvSpPr>
        <p:spPr>
          <a:xfrm>
            <a:off x="3946051" y="8064350"/>
            <a:ext cx="442896" cy="25552"/>
          </a:xfrm>
          <a:custGeom>
            <a:avLst/>
            <a:gdLst>
              <a:gd name="connsiteX0" fmla="*/ 2062 w 442896"/>
              <a:gd name="connsiteY0" fmla="*/ 1738 h 25552"/>
              <a:gd name="connsiteX1" fmla="*/ 395762 w 442896"/>
              <a:gd name="connsiteY1" fmla="*/ 14438 h 25552"/>
              <a:gd name="connsiteX2" fmla="*/ 419574 w 442896"/>
              <a:gd name="connsiteY2" fmla="*/ 150 h 25552"/>
              <a:gd name="connsiteX3" fmla="*/ 249712 w 442896"/>
              <a:gd name="connsiteY3" fmla="*/ 25550 h 25552"/>
              <a:gd name="connsiteX4" fmla="*/ 2062 w 442896"/>
              <a:gd name="connsiteY4" fmla="*/ 1738 h 2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896" h="25552">
                <a:moveTo>
                  <a:pt x="2062" y="1738"/>
                </a:moveTo>
                <a:cubicBezTo>
                  <a:pt x="26404" y="-114"/>
                  <a:pt x="326177" y="14703"/>
                  <a:pt x="395762" y="14438"/>
                </a:cubicBezTo>
                <a:cubicBezTo>
                  <a:pt x="465347" y="14173"/>
                  <a:pt x="443916" y="-1702"/>
                  <a:pt x="419574" y="150"/>
                </a:cubicBezTo>
                <a:cubicBezTo>
                  <a:pt x="395232" y="2002"/>
                  <a:pt x="324060" y="25285"/>
                  <a:pt x="249712" y="25550"/>
                </a:cubicBezTo>
                <a:cubicBezTo>
                  <a:pt x="175364" y="25815"/>
                  <a:pt x="-22280" y="3590"/>
                  <a:pt x="2062" y="17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78" name="グループ化 577">
            <a:extLst>
              <a:ext uri="{FF2B5EF4-FFF2-40B4-BE49-F238E27FC236}">
                <a16:creationId xmlns:a16="http://schemas.microsoft.com/office/drawing/2014/main" id="{CCB1EF1A-6AD1-4D98-AC93-C4D63014B50B}"/>
              </a:ext>
            </a:extLst>
          </p:cNvPr>
          <p:cNvGrpSpPr/>
          <p:nvPr/>
        </p:nvGrpSpPr>
        <p:grpSpPr>
          <a:xfrm>
            <a:off x="4538794" y="190500"/>
            <a:ext cx="2376209" cy="2550233"/>
            <a:chOff x="4229100" y="277224"/>
            <a:chExt cx="2685904" cy="2882609"/>
          </a:xfrm>
        </p:grpSpPr>
        <p:grpSp>
          <p:nvGrpSpPr>
            <p:cNvPr id="579" name="グループ化 578">
              <a:extLst>
                <a:ext uri="{FF2B5EF4-FFF2-40B4-BE49-F238E27FC236}">
                  <a16:creationId xmlns:a16="http://schemas.microsoft.com/office/drawing/2014/main" id="{3AAF1B12-5FFF-4336-9C96-4062AF1325E1}"/>
                </a:ext>
              </a:extLst>
            </p:cNvPr>
            <p:cNvGrpSpPr/>
            <p:nvPr/>
          </p:nvGrpSpPr>
          <p:grpSpPr>
            <a:xfrm>
              <a:off x="4229100" y="277224"/>
              <a:ext cx="2685904" cy="2882609"/>
              <a:chOff x="3581400" y="2690224"/>
              <a:chExt cx="2685904" cy="2882609"/>
            </a:xfrm>
          </p:grpSpPr>
          <p:grpSp>
            <p:nvGrpSpPr>
              <p:cNvPr id="581" name="グループ化 580">
                <a:extLst>
                  <a:ext uri="{FF2B5EF4-FFF2-40B4-BE49-F238E27FC236}">
                    <a16:creationId xmlns:a16="http://schemas.microsoft.com/office/drawing/2014/main" id="{16BFC808-D60E-4DC2-9FE1-98EFA4FF6CAF}"/>
                  </a:ext>
                </a:extLst>
              </p:cNvPr>
              <p:cNvGrpSpPr/>
              <p:nvPr/>
            </p:nvGrpSpPr>
            <p:grpSpPr>
              <a:xfrm>
                <a:off x="4421171" y="3131472"/>
                <a:ext cx="1317363" cy="2069309"/>
                <a:chOff x="1193224" y="974694"/>
                <a:chExt cx="7150755" cy="10823951"/>
              </a:xfrm>
            </p:grpSpPr>
            <p:sp>
              <p:nvSpPr>
                <p:cNvPr id="593" name="フリーフォーム: 図形 592">
                  <a:extLst>
                    <a:ext uri="{FF2B5EF4-FFF2-40B4-BE49-F238E27FC236}">
                      <a16:creationId xmlns:a16="http://schemas.microsoft.com/office/drawing/2014/main" id="{13DBD3A5-BE56-447D-9FBD-714780681205}"/>
                    </a:ext>
                  </a:extLst>
                </p:cNvPr>
                <p:cNvSpPr/>
                <p:nvPr/>
              </p:nvSpPr>
              <p:spPr>
                <a:xfrm>
                  <a:off x="2340734" y="992384"/>
                  <a:ext cx="936395" cy="1745657"/>
                </a:xfrm>
                <a:custGeom>
                  <a:avLst/>
                  <a:gdLst>
                    <a:gd name="connsiteX0" fmla="*/ 1146 w 936395"/>
                    <a:gd name="connsiteY0" fmla="*/ 272536 h 1745657"/>
                    <a:gd name="connsiteX1" fmla="*/ 534546 w 936395"/>
                    <a:gd name="connsiteY1" fmla="*/ 120136 h 1745657"/>
                    <a:gd name="connsiteX2" fmla="*/ 768226 w 936395"/>
                    <a:gd name="connsiteY2" fmla="*/ 313176 h 1745657"/>
                    <a:gd name="connsiteX3" fmla="*/ 808866 w 936395"/>
                    <a:gd name="connsiteY3" fmla="*/ 617976 h 1745657"/>
                    <a:gd name="connsiteX4" fmla="*/ 331346 w 936395"/>
                    <a:gd name="connsiteY4" fmla="*/ 1705096 h 1745657"/>
                    <a:gd name="connsiteX5" fmla="*/ 539626 w 936395"/>
                    <a:gd name="connsiteY5" fmla="*/ 1415536 h 1745657"/>
                    <a:gd name="connsiteX6" fmla="*/ 935866 w 936395"/>
                    <a:gd name="connsiteY6" fmla="*/ 485896 h 1745657"/>
                    <a:gd name="connsiteX7" fmla="*/ 625986 w 936395"/>
                    <a:gd name="connsiteY7" fmla="*/ 140456 h 1745657"/>
                    <a:gd name="connsiteX8" fmla="*/ 692026 w 936395"/>
                    <a:gd name="connsiteY8" fmla="*/ 3296 h 1745657"/>
                    <a:gd name="connsiteX9" fmla="*/ 1146 w 936395"/>
                    <a:gd name="connsiteY9" fmla="*/ 272536 h 1745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6395" h="1745657">
                      <a:moveTo>
                        <a:pt x="1146" y="272536"/>
                      </a:moveTo>
                      <a:cubicBezTo>
                        <a:pt x="-25101" y="292009"/>
                        <a:pt x="406699" y="113363"/>
                        <a:pt x="534546" y="120136"/>
                      </a:cubicBezTo>
                      <a:cubicBezTo>
                        <a:pt x="662393" y="126909"/>
                        <a:pt x="722506" y="230203"/>
                        <a:pt x="768226" y="313176"/>
                      </a:cubicBezTo>
                      <a:cubicBezTo>
                        <a:pt x="813946" y="396149"/>
                        <a:pt x="881679" y="385989"/>
                        <a:pt x="808866" y="617976"/>
                      </a:cubicBezTo>
                      <a:cubicBezTo>
                        <a:pt x="736053" y="849963"/>
                        <a:pt x="376219" y="1572169"/>
                        <a:pt x="331346" y="1705096"/>
                      </a:cubicBezTo>
                      <a:cubicBezTo>
                        <a:pt x="286473" y="1838023"/>
                        <a:pt x="438873" y="1618736"/>
                        <a:pt x="539626" y="1415536"/>
                      </a:cubicBezTo>
                      <a:cubicBezTo>
                        <a:pt x="640379" y="1212336"/>
                        <a:pt x="921473" y="698409"/>
                        <a:pt x="935866" y="485896"/>
                      </a:cubicBezTo>
                      <a:cubicBezTo>
                        <a:pt x="950259" y="273383"/>
                        <a:pt x="666626" y="220889"/>
                        <a:pt x="625986" y="140456"/>
                      </a:cubicBezTo>
                      <a:cubicBezTo>
                        <a:pt x="585346" y="60023"/>
                        <a:pt x="799553" y="-17024"/>
                        <a:pt x="692026" y="3296"/>
                      </a:cubicBezTo>
                      <a:cubicBezTo>
                        <a:pt x="584499" y="23616"/>
                        <a:pt x="27393" y="253063"/>
                        <a:pt x="1146" y="27253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4" name="フリーフォーム: 図形 593">
                  <a:extLst>
                    <a:ext uri="{FF2B5EF4-FFF2-40B4-BE49-F238E27FC236}">
                      <a16:creationId xmlns:a16="http://schemas.microsoft.com/office/drawing/2014/main" id="{178E012E-C000-41C3-B438-565685A66B48}"/>
                    </a:ext>
                  </a:extLst>
                </p:cNvPr>
                <p:cNvSpPr/>
                <p:nvPr/>
              </p:nvSpPr>
              <p:spPr>
                <a:xfrm>
                  <a:off x="1193224" y="974694"/>
                  <a:ext cx="1265933" cy="2111541"/>
                </a:xfrm>
                <a:custGeom>
                  <a:avLst/>
                  <a:gdLst>
                    <a:gd name="connsiteX0" fmla="*/ 1133416 w 1265933"/>
                    <a:gd name="connsiteY0" fmla="*/ 290226 h 2111541"/>
                    <a:gd name="connsiteX1" fmla="*/ 1052136 w 1265933"/>
                    <a:gd name="connsiteY1" fmla="*/ 234346 h 2111541"/>
                    <a:gd name="connsiteX2" fmla="*/ 478096 w 1265933"/>
                    <a:gd name="connsiteY2" fmla="*/ 666 h 2111541"/>
                    <a:gd name="connsiteX3" fmla="*/ 224096 w 1265933"/>
                    <a:gd name="connsiteY3" fmla="*/ 183546 h 2111541"/>
                    <a:gd name="connsiteX4" fmla="*/ 132656 w 1265933"/>
                    <a:gd name="connsiteY4" fmla="*/ 711866 h 2111541"/>
                    <a:gd name="connsiteX5" fmla="*/ 945456 w 1265933"/>
                    <a:gd name="connsiteY5" fmla="*/ 1783746 h 2111541"/>
                    <a:gd name="connsiteX6" fmla="*/ 1265496 w 1265933"/>
                    <a:gd name="connsiteY6" fmla="*/ 2108866 h 2111541"/>
                    <a:gd name="connsiteX7" fmla="*/ 889576 w 1265933"/>
                    <a:gd name="connsiteY7" fmla="*/ 1651666 h 2111541"/>
                    <a:gd name="connsiteX8" fmla="*/ 5656 w 1265933"/>
                    <a:gd name="connsiteY8" fmla="*/ 666146 h 2111541"/>
                    <a:gd name="connsiteX9" fmla="*/ 544136 w 1265933"/>
                    <a:gd name="connsiteY9" fmla="*/ 117506 h 2111541"/>
                    <a:gd name="connsiteX10" fmla="*/ 1204536 w 1265933"/>
                    <a:gd name="connsiteY10" fmla="*/ 274986 h 2111541"/>
                    <a:gd name="connsiteX11" fmla="*/ 1133416 w 1265933"/>
                    <a:gd name="connsiteY11" fmla="*/ 290226 h 2111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5933" h="2111541">
                      <a:moveTo>
                        <a:pt x="1133416" y="290226"/>
                      </a:moveTo>
                      <a:cubicBezTo>
                        <a:pt x="1108016" y="283453"/>
                        <a:pt x="1161356" y="282606"/>
                        <a:pt x="1052136" y="234346"/>
                      </a:cubicBezTo>
                      <a:cubicBezTo>
                        <a:pt x="942916" y="186086"/>
                        <a:pt x="616103" y="9133"/>
                        <a:pt x="478096" y="666"/>
                      </a:cubicBezTo>
                      <a:cubicBezTo>
                        <a:pt x="340089" y="-7801"/>
                        <a:pt x="281669" y="65013"/>
                        <a:pt x="224096" y="183546"/>
                      </a:cubicBezTo>
                      <a:cubicBezTo>
                        <a:pt x="166523" y="302079"/>
                        <a:pt x="12429" y="445166"/>
                        <a:pt x="132656" y="711866"/>
                      </a:cubicBezTo>
                      <a:cubicBezTo>
                        <a:pt x="252883" y="978566"/>
                        <a:pt x="756649" y="1550913"/>
                        <a:pt x="945456" y="1783746"/>
                      </a:cubicBezTo>
                      <a:cubicBezTo>
                        <a:pt x="1134263" y="2016579"/>
                        <a:pt x="1274809" y="2130879"/>
                        <a:pt x="1265496" y="2108866"/>
                      </a:cubicBezTo>
                      <a:cubicBezTo>
                        <a:pt x="1256183" y="2086853"/>
                        <a:pt x="1099549" y="1892119"/>
                        <a:pt x="889576" y="1651666"/>
                      </a:cubicBezTo>
                      <a:cubicBezTo>
                        <a:pt x="679603" y="1411213"/>
                        <a:pt x="63229" y="921839"/>
                        <a:pt x="5656" y="666146"/>
                      </a:cubicBezTo>
                      <a:cubicBezTo>
                        <a:pt x="-51917" y="410453"/>
                        <a:pt x="344323" y="182699"/>
                        <a:pt x="544136" y="117506"/>
                      </a:cubicBezTo>
                      <a:cubicBezTo>
                        <a:pt x="743949" y="52313"/>
                        <a:pt x="1105476" y="251279"/>
                        <a:pt x="1204536" y="274986"/>
                      </a:cubicBezTo>
                      <a:cubicBezTo>
                        <a:pt x="1303596" y="298693"/>
                        <a:pt x="1158816" y="296999"/>
                        <a:pt x="1133416" y="29022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5" name="フリーフォーム: 図形 594">
                  <a:extLst>
                    <a:ext uri="{FF2B5EF4-FFF2-40B4-BE49-F238E27FC236}">
                      <a16:creationId xmlns:a16="http://schemas.microsoft.com/office/drawing/2014/main" id="{1FB31F2F-DEE3-48CA-A326-2E80475BCF81}"/>
                    </a:ext>
                  </a:extLst>
                </p:cNvPr>
                <p:cNvSpPr/>
                <p:nvPr/>
              </p:nvSpPr>
              <p:spPr>
                <a:xfrm>
                  <a:off x="2570653" y="2961799"/>
                  <a:ext cx="211044" cy="990766"/>
                </a:xfrm>
                <a:custGeom>
                  <a:avLst/>
                  <a:gdLst>
                    <a:gd name="connsiteX0" fmla="*/ 65867 w 211044"/>
                    <a:gd name="connsiteY0" fmla="*/ 10001 h 990766"/>
                    <a:gd name="connsiteX1" fmla="*/ 20147 w 211044"/>
                    <a:gd name="connsiteY1" fmla="*/ 91281 h 990766"/>
                    <a:gd name="connsiteX2" fmla="*/ 40467 w 211044"/>
                    <a:gd name="connsiteY2" fmla="*/ 309721 h 990766"/>
                    <a:gd name="connsiteX3" fmla="*/ 197947 w 211044"/>
                    <a:gd name="connsiteY3" fmla="*/ 482441 h 990766"/>
                    <a:gd name="connsiteX4" fmla="*/ 197947 w 211044"/>
                    <a:gd name="connsiteY4" fmla="*/ 634841 h 990766"/>
                    <a:gd name="connsiteX5" fmla="*/ 162387 w 211044"/>
                    <a:gd name="connsiteY5" fmla="*/ 939641 h 990766"/>
                    <a:gd name="connsiteX6" fmla="*/ 177627 w 211044"/>
                    <a:gd name="connsiteY6" fmla="*/ 949801 h 990766"/>
                    <a:gd name="connsiteX7" fmla="*/ 25227 w 211044"/>
                    <a:gd name="connsiteY7" fmla="*/ 533241 h 990766"/>
                    <a:gd name="connsiteX8" fmla="*/ 4907 w 211044"/>
                    <a:gd name="connsiteY8" fmla="*/ 304641 h 990766"/>
                    <a:gd name="connsiteX9" fmla="*/ 65867 w 211044"/>
                    <a:gd name="connsiteY9" fmla="*/ 10001 h 990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1044" h="990766">
                      <a:moveTo>
                        <a:pt x="65867" y="10001"/>
                      </a:moveTo>
                      <a:cubicBezTo>
                        <a:pt x="68407" y="-25559"/>
                        <a:pt x="24380" y="41328"/>
                        <a:pt x="20147" y="91281"/>
                      </a:cubicBezTo>
                      <a:cubicBezTo>
                        <a:pt x="15914" y="141234"/>
                        <a:pt x="10834" y="244528"/>
                        <a:pt x="40467" y="309721"/>
                      </a:cubicBezTo>
                      <a:cubicBezTo>
                        <a:pt x="70100" y="374914"/>
                        <a:pt x="171700" y="428254"/>
                        <a:pt x="197947" y="482441"/>
                      </a:cubicBezTo>
                      <a:cubicBezTo>
                        <a:pt x="224194" y="536628"/>
                        <a:pt x="203874" y="558641"/>
                        <a:pt x="197947" y="634841"/>
                      </a:cubicBezTo>
                      <a:cubicBezTo>
                        <a:pt x="192020" y="711041"/>
                        <a:pt x="162387" y="939641"/>
                        <a:pt x="162387" y="939641"/>
                      </a:cubicBezTo>
                      <a:cubicBezTo>
                        <a:pt x="159000" y="992134"/>
                        <a:pt x="200487" y="1017534"/>
                        <a:pt x="177627" y="949801"/>
                      </a:cubicBezTo>
                      <a:cubicBezTo>
                        <a:pt x="154767" y="882068"/>
                        <a:pt x="54014" y="640768"/>
                        <a:pt x="25227" y="533241"/>
                      </a:cubicBezTo>
                      <a:cubicBezTo>
                        <a:pt x="-3560" y="425714"/>
                        <a:pt x="-3560" y="389308"/>
                        <a:pt x="4907" y="304641"/>
                      </a:cubicBezTo>
                      <a:cubicBezTo>
                        <a:pt x="13374" y="219974"/>
                        <a:pt x="63327" y="45561"/>
                        <a:pt x="65867" y="10001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6" name="フリーフォーム: 図形 595">
                  <a:extLst>
                    <a:ext uri="{FF2B5EF4-FFF2-40B4-BE49-F238E27FC236}">
                      <a16:creationId xmlns:a16="http://schemas.microsoft.com/office/drawing/2014/main" id="{50C10710-EB8B-424B-AB21-F3795574FE13}"/>
                    </a:ext>
                  </a:extLst>
                </p:cNvPr>
                <p:cNvSpPr/>
                <p:nvPr/>
              </p:nvSpPr>
              <p:spPr>
                <a:xfrm>
                  <a:off x="2609621" y="2949525"/>
                  <a:ext cx="1508320" cy="1668210"/>
                </a:xfrm>
                <a:custGeom>
                  <a:avLst/>
                  <a:gdLst>
                    <a:gd name="connsiteX0" fmla="*/ 103099 w 1508320"/>
                    <a:gd name="connsiteY0" fmla="*/ 37515 h 1668210"/>
                    <a:gd name="connsiteX1" fmla="*/ 98019 w 1508320"/>
                    <a:gd name="connsiteY1" fmla="*/ 93395 h 1668210"/>
                    <a:gd name="connsiteX2" fmla="*/ 534899 w 1508320"/>
                    <a:gd name="connsiteY2" fmla="*/ 520115 h 1668210"/>
                    <a:gd name="connsiteX3" fmla="*/ 641579 w 1508320"/>
                    <a:gd name="connsiteY3" fmla="*/ 682675 h 1668210"/>
                    <a:gd name="connsiteX4" fmla="*/ 682219 w 1508320"/>
                    <a:gd name="connsiteY4" fmla="*/ 1012875 h 1668210"/>
                    <a:gd name="connsiteX5" fmla="*/ 880339 w 1508320"/>
                    <a:gd name="connsiteY5" fmla="*/ 1327835 h 1668210"/>
                    <a:gd name="connsiteX6" fmla="*/ 1495019 w 1508320"/>
                    <a:gd name="connsiteY6" fmla="*/ 1566595 h 1668210"/>
                    <a:gd name="connsiteX7" fmla="*/ 1271499 w 1508320"/>
                    <a:gd name="connsiteY7" fmla="*/ 1520875 h 1668210"/>
                    <a:gd name="connsiteX8" fmla="*/ 905739 w 1508320"/>
                    <a:gd name="connsiteY8" fmla="*/ 1490395 h 1668210"/>
                    <a:gd name="connsiteX9" fmla="*/ 860019 w 1508320"/>
                    <a:gd name="connsiteY9" fmla="*/ 1500555 h 1668210"/>
                    <a:gd name="connsiteX10" fmla="*/ 1459459 w 1508320"/>
                    <a:gd name="connsiteY10" fmla="*/ 1668195 h 1668210"/>
                    <a:gd name="connsiteX11" fmla="*/ 834619 w 1508320"/>
                    <a:gd name="connsiteY11" fmla="*/ 1490395 h 1668210"/>
                    <a:gd name="connsiteX12" fmla="*/ 697459 w 1508320"/>
                    <a:gd name="connsiteY12" fmla="*/ 1246555 h 1668210"/>
                    <a:gd name="connsiteX13" fmla="*/ 656819 w 1508320"/>
                    <a:gd name="connsiteY13" fmla="*/ 672515 h 1668210"/>
                    <a:gd name="connsiteX14" fmla="*/ 31979 w 1508320"/>
                    <a:gd name="connsiteY14" fmla="*/ 52755 h 1668210"/>
                    <a:gd name="connsiteX15" fmla="*/ 103099 w 1508320"/>
                    <a:gd name="connsiteY15" fmla="*/ 37515 h 1668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8320" h="1668210">
                      <a:moveTo>
                        <a:pt x="103099" y="37515"/>
                      </a:moveTo>
                      <a:cubicBezTo>
                        <a:pt x="114106" y="44288"/>
                        <a:pt x="26052" y="12962"/>
                        <a:pt x="98019" y="93395"/>
                      </a:cubicBezTo>
                      <a:cubicBezTo>
                        <a:pt x="169986" y="173828"/>
                        <a:pt x="444306" y="421902"/>
                        <a:pt x="534899" y="520115"/>
                      </a:cubicBezTo>
                      <a:cubicBezTo>
                        <a:pt x="625492" y="618328"/>
                        <a:pt x="617026" y="600548"/>
                        <a:pt x="641579" y="682675"/>
                      </a:cubicBezTo>
                      <a:cubicBezTo>
                        <a:pt x="666132" y="764802"/>
                        <a:pt x="642426" y="905348"/>
                        <a:pt x="682219" y="1012875"/>
                      </a:cubicBezTo>
                      <a:cubicBezTo>
                        <a:pt x="722012" y="1120402"/>
                        <a:pt x="744872" y="1235548"/>
                        <a:pt x="880339" y="1327835"/>
                      </a:cubicBezTo>
                      <a:cubicBezTo>
                        <a:pt x="1015806" y="1420122"/>
                        <a:pt x="1429826" y="1534422"/>
                        <a:pt x="1495019" y="1566595"/>
                      </a:cubicBezTo>
                      <a:cubicBezTo>
                        <a:pt x="1560212" y="1598768"/>
                        <a:pt x="1369712" y="1533575"/>
                        <a:pt x="1271499" y="1520875"/>
                      </a:cubicBezTo>
                      <a:cubicBezTo>
                        <a:pt x="1173286" y="1508175"/>
                        <a:pt x="974319" y="1493782"/>
                        <a:pt x="905739" y="1490395"/>
                      </a:cubicBezTo>
                      <a:cubicBezTo>
                        <a:pt x="837159" y="1487008"/>
                        <a:pt x="767732" y="1470922"/>
                        <a:pt x="860019" y="1500555"/>
                      </a:cubicBezTo>
                      <a:cubicBezTo>
                        <a:pt x="952306" y="1530188"/>
                        <a:pt x="1463692" y="1669888"/>
                        <a:pt x="1459459" y="1668195"/>
                      </a:cubicBezTo>
                      <a:cubicBezTo>
                        <a:pt x="1455226" y="1666502"/>
                        <a:pt x="961619" y="1560668"/>
                        <a:pt x="834619" y="1490395"/>
                      </a:cubicBezTo>
                      <a:cubicBezTo>
                        <a:pt x="707619" y="1420122"/>
                        <a:pt x="727092" y="1382868"/>
                        <a:pt x="697459" y="1246555"/>
                      </a:cubicBezTo>
                      <a:cubicBezTo>
                        <a:pt x="667826" y="1110242"/>
                        <a:pt x="767732" y="871482"/>
                        <a:pt x="656819" y="672515"/>
                      </a:cubicBezTo>
                      <a:cubicBezTo>
                        <a:pt x="545906" y="473548"/>
                        <a:pt x="130192" y="157741"/>
                        <a:pt x="31979" y="52755"/>
                      </a:cubicBezTo>
                      <a:cubicBezTo>
                        <a:pt x="-66234" y="-52231"/>
                        <a:pt x="92092" y="30742"/>
                        <a:pt x="103099" y="3751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7" name="フリーフォーム: 図形 596">
                  <a:extLst>
                    <a:ext uri="{FF2B5EF4-FFF2-40B4-BE49-F238E27FC236}">
                      <a16:creationId xmlns:a16="http://schemas.microsoft.com/office/drawing/2014/main" id="{C6FBAC72-DB83-4C20-B414-0DED7BFDF070}"/>
                    </a:ext>
                  </a:extLst>
                </p:cNvPr>
                <p:cNvSpPr/>
                <p:nvPr/>
              </p:nvSpPr>
              <p:spPr>
                <a:xfrm>
                  <a:off x="4983980" y="5069048"/>
                  <a:ext cx="2227093" cy="1261425"/>
                </a:xfrm>
                <a:custGeom>
                  <a:avLst/>
                  <a:gdLst>
                    <a:gd name="connsiteX0" fmla="*/ 2138180 w 2227093"/>
                    <a:gd name="connsiteY0" fmla="*/ 1225072 h 1261425"/>
                    <a:gd name="connsiteX1" fmla="*/ 2016260 w 2227093"/>
                    <a:gd name="connsiteY1" fmla="*/ 1174272 h 1261425"/>
                    <a:gd name="connsiteX2" fmla="*/ 1340620 w 2227093"/>
                    <a:gd name="connsiteY2" fmla="*/ 920272 h 1261425"/>
                    <a:gd name="connsiteX3" fmla="*/ 1208540 w 2227093"/>
                    <a:gd name="connsiteY3" fmla="*/ 783112 h 1261425"/>
                    <a:gd name="connsiteX4" fmla="*/ 858020 w 2227093"/>
                    <a:gd name="connsiteY4" fmla="*/ 620552 h 1261425"/>
                    <a:gd name="connsiteX5" fmla="*/ 558300 w 2227093"/>
                    <a:gd name="connsiteY5" fmla="*/ 447832 h 1261425"/>
                    <a:gd name="connsiteX6" fmla="*/ 365260 w 2227093"/>
                    <a:gd name="connsiteY6" fmla="*/ 259872 h 1261425"/>
                    <a:gd name="connsiteX7" fmla="*/ 268740 w 2227093"/>
                    <a:gd name="connsiteY7" fmla="*/ 198912 h 1261425"/>
                    <a:gd name="connsiteX8" fmla="*/ 4580 w 2227093"/>
                    <a:gd name="connsiteY8" fmla="*/ 792 h 1261425"/>
                    <a:gd name="connsiteX9" fmla="*/ 106180 w 2227093"/>
                    <a:gd name="connsiteY9" fmla="*/ 132872 h 1261425"/>
                    <a:gd name="connsiteX10" fmla="*/ 172220 w 2227093"/>
                    <a:gd name="connsiteY10" fmla="*/ 219232 h 1261425"/>
                    <a:gd name="connsiteX11" fmla="*/ 791980 w 2227093"/>
                    <a:gd name="connsiteY11" fmla="*/ 661192 h 1261425"/>
                    <a:gd name="connsiteX12" fmla="*/ 2138180 w 2227093"/>
                    <a:gd name="connsiteY12" fmla="*/ 1225072 h 1261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27093" h="1261425">
                      <a:moveTo>
                        <a:pt x="2138180" y="1225072"/>
                      </a:moveTo>
                      <a:cubicBezTo>
                        <a:pt x="2342227" y="1310585"/>
                        <a:pt x="2149187" y="1225072"/>
                        <a:pt x="2016260" y="1174272"/>
                      </a:cubicBezTo>
                      <a:cubicBezTo>
                        <a:pt x="1883333" y="1123472"/>
                        <a:pt x="1475240" y="985465"/>
                        <a:pt x="1340620" y="920272"/>
                      </a:cubicBezTo>
                      <a:cubicBezTo>
                        <a:pt x="1206000" y="855079"/>
                        <a:pt x="1288973" y="833065"/>
                        <a:pt x="1208540" y="783112"/>
                      </a:cubicBezTo>
                      <a:cubicBezTo>
                        <a:pt x="1128107" y="733159"/>
                        <a:pt x="966393" y="676432"/>
                        <a:pt x="858020" y="620552"/>
                      </a:cubicBezTo>
                      <a:cubicBezTo>
                        <a:pt x="749647" y="564672"/>
                        <a:pt x="640427" y="507945"/>
                        <a:pt x="558300" y="447832"/>
                      </a:cubicBezTo>
                      <a:cubicBezTo>
                        <a:pt x="476173" y="387719"/>
                        <a:pt x="413520" y="301359"/>
                        <a:pt x="365260" y="259872"/>
                      </a:cubicBezTo>
                      <a:cubicBezTo>
                        <a:pt x="317000" y="218385"/>
                        <a:pt x="328853" y="242092"/>
                        <a:pt x="268740" y="198912"/>
                      </a:cubicBezTo>
                      <a:cubicBezTo>
                        <a:pt x="208627" y="155732"/>
                        <a:pt x="31673" y="11799"/>
                        <a:pt x="4580" y="792"/>
                      </a:cubicBezTo>
                      <a:cubicBezTo>
                        <a:pt x="-22513" y="-10215"/>
                        <a:pt x="78240" y="96465"/>
                        <a:pt x="106180" y="132872"/>
                      </a:cubicBezTo>
                      <a:cubicBezTo>
                        <a:pt x="134120" y="169279"/>
                        <a:pt x="57920" y="131179"/>
                        <a:pt x="172220" y="219232"/>
                      </a:cubicBezTo>
                      <a:cubicBezTo>
                        <a:pt x="286520" y="307285"/>
                        <a:pt x="463473" y="491012"/>
                        <a:pt x="791980" y="661192"/>
                      </a:cubicBezTo>
                      <a:cubicBezTo>
                        <a:pt x="1120487" y="831372"/>
                        <a:pt x="1934133" y="1139559"/>
                        <a:pt x="2138180" y="122507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8" name="フリーフォーム: 図形 597">
                  <a:extLst>
                    <a:ext uri="{FF2B5EF4-FFF2-40B4-BE49-F238E27FC236}">
                      <a16:creationId xmlns:a16="http://schemas.microsoft.com/office/drawing/2014/main" id="{A1EEEE68-BF58-4802-8EA8-ACD05D9456A1}"/>
                    </a:ext>
                  </a:extLst>
                </p:cNvPr>
                <p:cNvSpPr/>
                <p:nvPr/>
              </p:nvSpPr>
              <p:spPr>
                <a:xfrm>
                  <a:off x="4769958" y="5252261"/>
                  <a:ext cx="677608" cy="419561"/>
                </a:xfrm>
                <a:custGeom>
                  <a:avLst/>
                  <a:gdLst>
                    <a:gd name="connsiteX0" fmla="*/ 675802 w 677608"/>
                    <a:gd name="connsiteY0" fmla="*/ 203659 h 419561"/>
                    <a:gd name="connsiteX1" fmla="*/ 264322 w 677608"/>
                    <a:gd name="connsiteY1" fmla="*/ 25859 h 419561"/>
                    <a:gd name="connsiteX2" fmla="*/ 162 w 677608"/>
                    <a:gd name="connsiteY2" fmla="*/ 459 h 419561"/>
                    <a:gd name="connsiteX3" fmla="*/ 299882 w 677608"/>
                    <a:gd name="connsiteY3" fmla="*/ 15699 h 419561"/>
                    <a:gd name="connsiteX4" fmla="*/ 340522 w 677608"/>
                    <a:gd name="connsiteY4" fmla="*/ 86819 h 419561"/>
                    <a:gd name="connsiteX5" fmla="*/ 416722 w 677608"/>
                    <a:gd name="connsiteY5" fmla="*/ 208739 h 419561"/>
                    <a:gd name="connsiteX6" fmla="*/ 350682 w 677608"/>
                    <a:gd name="connsiteY6" fmla="*/ 386539 h 419561"/>
                    <a:gd name="connsiteX7" fmla="*/ 330362 w 677608"/>
                    <a:gd name="connsiteY7" fmla="*/ 406859 h 419561"/>
                    <a:gd name="connsiteX8" fmla="*/ 421802 w 677608"/>
                    <a:gd name="connsiteY8" fmla="*/ 244299 h 419561"/>
                    <a:gd name="connsiteX9" fmla="*/ 335442 w 677608"/>
                    <a:gd name="connsiteY9" fmla="*/ 86819 h 419561"/>
                    <a:gd name="connsiteX10" fmla="*/ 411642 w 677608"/>
                    <a:gd name="connsiteY10" fmla="*/ 127459 h 419561"/>
                    <a:gd name="connsiteX11" fmla="*/ 675802 w 677608"/>
                    <a:gd name="connsiteY11" fmla="*/ 203659 h 419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7608" h="419561">
                      <a:moveTo>
                        <a:pt x="675802" y="203659"/>
                      </a:moveTo>
                      <a:cubicBezTo>
                        <a:pt x="651249" y="186726"/>
                        <a:pt x="376929" y="59726"/>
                        <a:pt x="264322" y="25859"/>
                      </a:cubicBezTo>
                      <a:cubicBezTo>
                        <a:pt x="151715" y="-8008"/>
                        <a:pt x="-5765" y="2152"/>
                        <a:pt x="162" y="459"/>
                      </a:cubicBezTo>
                      <a:cubicBezTo>
                        <a:pt x="6089" y="-1234"/>
                        <a:pt x="243155" y="1306"/>
                        <a:pt x="299882" y="15699"/>
                      </a:cubicBezTo>
                      <a:cubicBezTo>
                        <a:pt x="356609" y="30092"/>
                        <a:pt x="321049" y="54646"/>
                        <a:pt x="340522" y="86819"/>
                      </a:cubicBezTo>
                      <a:cubicBezTo>
                        <a:pt x="359995" y="118992"/>
                        <a:pt x="415029" y="158786"/>
                        <a:pt x="416722" y="208739"/>
                      </a:cubicBezTo>
                      <a:cubicBezTo>
                        <a:pt x="418415" y="258692"/>
                        <a:pt x="365075" y="353519"/>
                        <a:pt x="350682" y="386539"/>
                      </a:cubicBezTo>
                      <a:cubicBezTo>
                        <a:pt x="336289" y="419559"/>
                        <a:pt x="318509" y="430566"/>
                        <a:pt x="330362" y="406859"/>
                      </a:cubicBezTo>
                      <a:cubicBezTo>
                        <a:pt x="342215" y="383152"/>
                        <a:pt x="420955" y="297639"/>
                        <a:pt x="421802" y="244299"/>
                      </a:cubicBezTo>
                      <a:cubicBezTo>
                        <a:pt x="422649" y="190959"/>
                        <a:pt x="337135" y="106292"/>
                        <a:pt x="335442" y="86819"/>
                      </a:cubicBezTo>
                      <a:cubicBezTo>
                        <a:pt x="333749" y="67346"/>
                        <a:pt x="355762" y="108832"/>
                        <a:pt x="411642" y="127459"/>
                      </a:cubicBezTo>
                      <a:cubicBezTo>
                        <a:pt x="467522" y="146086"/>
                        <a:pt x="700355" y="220592"/>
                        <a:pt x="675802" y="203659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9" name="フリーフォーム: 図形 598">
                  <a:extLst>
                    <a:ext uri="{FF2B5EF4-FFF2-40B4-BE49-F238E27FC236}">
                      <a16:creationId xmlns:a16="http://schemas.microsoft.com/office/drawing/2014/main" id="{95703DB6-13BA-454A-8062-2AB7FB2D9394}"/>
                    </a:ext>
                  </a:extLst>
                </p:cNvPr>
                <p:cNvSpPr/>
                <p:nvPr/>
              </p:nvSpPr>
              <p:spPr>
                <a:xfrm>
                  <a:off x="4941253" y="5291437"/>
                  <a:ext cx="448290" cy="484890"/>
                </a:xfrm>
                <a:custGeom>
                  <a:avLst/>
                  <a:gdLst>
                    <a:gd name="connsiteX0" fmla="*/ 1587 w 448290"/>
                    <a:gd name="connsiteY0" fmla="*/ 1923 h 484890"/>
                    <a:gd name="connsiteX1" fmla="*/ 275907 w 448290"/>
                    <a:gd name="connsiteY1" fmla="*/ 169563 h 484890"/>
                    <a:gd name="connsiteX2" fmla="*/ 296227 w 448290"/>
                    <a:gd name="connsiteY2" fmla="*/ 250843 h 484890"/>
                    <a:gd name="connsiteX3" fmla="*/ 108267 w 448290"/>
                    <a:gd name="connsiteY3" fmla="*/ 454043 h 484890"/>
                    <a:gd name="connsiteX4" fmla="*/ 98107 w 448290"/>
                    <a:gd name="connsiteY4" fmla="*/ 474363 h 484890"/>
                    <a:gd name="connsiteX5" fmla="*/ 382587 w 448290"/>
                    <a:gd name="connsiteY5" fmla="*/ 357523 h 484890"/>
                    <a:gd name="connsiteX6" fmla="*/ 418147 w 448290"/>
                    <a:gd name="connsiteY6" fmla="*/ 291483 h 484890"/>
                    <a:gd name="connsiteX7" fmla="*/ 1587 w 448290"/>
                    <a:gd name="connsiteY7" fmla="*/ 1923 h 484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8290" h="484890">
                      <a:moveTo>
                        <a:pt x="1587" y="1923"/>
                      </a:moveTo>
                      <a:cubicBezTo>
                        <a:pt x="-22120" y="-18397"/>
                        <a:pt x="226801" y="128076"/>
                        <a:pt x="275907" y="169563"/>
                      </a:cubicBezTo>
                      <a:cubicBezTo>
                        <a:pt x="325013" y="211050"/>
                        <a:pt x="324167" y="203430"/>
                        <a:pt x="296227" y="250843"/>
                      </a:cubicBezTo>
                      <a:cubicBezTo>
                        <a:pt x="268287" y="298256"/>
                        <a:pt x="141287" y="416790"/>
                        <a:pt x="108267" y="454043"/>
                      </a:cubicBezTo>
                      <a:cubicBezTo>
                        <a:pt x="75247" y="491296"/>
                        <a:pt x="52387" y="490450"/>
                        <a:pt x="98107" y="474363"/>
                      </a:cubicBezTo>
                      <a:cubicBezTo>
                        <a:pt x="143827" y="458276"/>
                        <a:pt x="329247" y="388003"/>
                        <a:pt x="382587" y="357523"/>
                      </a:cubicBezTo>
                      <a:cubicBezTo>
                        <a:pt x="435927" y="327043"/>
                        <a:pt x="479954" y="349056"/>
                        <a:pt x="418147" y="291483"/>
                      </a:cubicBezTo>
                      <a:cubicBezTo>
                        <a:pt x="356340" y="233910"/>
                        <a:pt x="25294" y="22243"/>
                        <a:pt x="1587" y="192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0" name="フリーフォーム: 図形 599">
                  <a:extLst>
                    <a:ext uri="{FF2B5EF4-FFF2-40B4-BE49-F238E27FC236}">
                      <a16:creationId xmlns:a16="http://schemas.microsoft.com/office/drawing/2014/main" id="{542FDCF6-7265-4B88-BC02-7F187AF08E29}"/>
                    </a:ext>
                  </a:extLst>
                </p:cNvPr>
                <p:cNvSpPr/>
                <p:nvPr/>
              </p:nvSpPr>
              <p:spPr>
                <a:xfrm>
                  <a:off x="5275500" y="5647377"/>
                  <a:ext cx="1396575" cy="1327181"/>
                </a:xfrm>
                <a:custGeom>
                  <a:avLst/>
                  <a:gdLst>
                    <a:gd name="connsiteX0" fmla="*/ 33100 w 1396575"/>
                    <a:gd name="connsiteY0" fmla="*/ 21903 h 1327181"/>
                    <a:gd name="connsiteX1" fmla="*/ 185500 w 1396575"/>
                    <a:gd name="connsiteY1" fmla="*/ 118423 h 1327181"/>
                    <a:gd name="connsiteX2" fmla="*/ 845900 w 1396575"/>
                    <a:gd name="connsiteY2" fmla="*/ 519743 h 1327181"/>
                    <a:gd name="connsiteX3" fmla="*/ 1333580 w 1396575"/>
                    <a:gd name="connsiteY3" fmla="*/ 768663 h 1327181"/>
                    <a:gd name="connsiteX4" fmla="*/ 1384380 w 1396575"/>
                    <a:gd name="connsiteY4" fmla="*/ 870263 h 1327181"/>
                    <a:gd name="connsiteX5" fmla="*/ 1277700 w 1396575"/>
                    <a:gd name="connsiteY5" fmla="*/ 1241103 h 1327181"/>
                    <a:gd name="connsiteX6" fmla="*/ 1247220 w 1396575"/>
                    <a:gd name="connsiteY6" fmla="*/ 1302063 h 1327181"/>
                    <a:gd name="connsiteX7" fmla="*/ 1348820 w 1396575"/>
                    <a:gd name="connsiteY7" fmla="*/ 905823 h 1327181"/>
                    <a:gd name="connsiteX8" fmla="*/ 947500 w 1396575"/>
                    <a:gd name="connsiteY8" fmla="*/ 616263 h 1327181"/>
                    <a:gd name="connsiteX9" fmla="*/ 33100 w 1396575"/>
                    <a:gd name="connsiteY9" fmla="*/ 21903 h 1327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96575" h="1327181">
                      <a:moveTo>
                        <a:pt x="33100" y="21903"/>
                      </a:moveTo>
                      <a:cubicBezTo>
                        <a:pt x="-93900" y="-61070"/>
                        <a:pt x="185500" y="118423"/>
                        <a:pt x="185500" y="118423"/>
                      </a:cubicBezTo>
                      <a:cubicBezTo>
                        <a:pt x="320967" y="201396"/>
                        <a:pt x="654553" y="411370"/>
                        <a:pt x="845900" y="519743"/>
                      </a:cubicBezTo>
                      <a:cubicBezTo>
                        <a:pt x="1037247" y="628116"/>
                        <a:pt x="1243833" y="710243"/>
                        <a:pt x="1333580" y="768663"/>
                      </a:cubicBezTo>
                      <a:cubicBezTo>
                        <a:pt x="1423327" y="827083"/>
                        <a:pt x="1393693" y="791523"/>
                        <a:pt x="1384380" y="870263"/>
                      </a:cubicBezTo>
                      <a:cubicBezTo>
                        <a:pt x="1375067" y="949003"/>
                        <a:pt x="1300560" y="1169136"/>
                        <a:pt x="1277700" y="1241103"/>
                      </a:cubicBezTo>
                      <a:cubicBezTo>
                        <a:pt x="1254840" y="1313070"/>
                        <a:pt x="1235367" y="1357943"/>
                        <a:pt x="1247220" y="1302063"/>
                      </a:cubicBezTo>
                      <a:cubicBezTo>
                        <a:pt x="1259073" y="1246183"/>
                        <a:pt x="1398773" y="1020123"/>
                        <a:pt x="1348820" y="905823"/>
                      </a:cubicBezTo>
                      <a:cubicBezTo>
                        <a:pt x="1298867" y="791523"/>
                        <a:pt x="1171867" y="761043"/>
                        <a:pt x="947500" y="616263"/>
                      </a:cubicBezTo>
                      <a:lnTo>
                        <a:pt x="33100" y="21903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1" name="フリーフォーム: 図形 600">
                  <a:extLst>
                    <a:ext uri="{FF2B5EF4-FFF2-40B4-BE49-F238E27FC236}">
                      <a16:creationId xmlns:a16="http://schemas.microsoft.com/office/drawing/2014/main" id="{0461E9CC-A7D2-4DE0-A382-70C9D3B90DC5}"/>
                    </a:ext>
                  </a:extLst>
                </p:cNvPr>
                <p:cNvSpPr/>
                <p:nvPr/>
              </p:nvSpPr>
              <p:spPr>
                <a:xfrm>
                  <a:off x="6461342" y="6262037"/>
                  <a:ext cx="585460" cy="694249"/>
                </a:xfrm>
                <a:custGeom>
                  <a:avLst/>
                  <a:gdLst>
                    <a:gd name="connsiteX0" fmla="*/ 584618 w 585460"/>
                    <a:gd name="connsiteY0" fmla="*/ 1603 h 694249"/>
                    <a:gd name="connsiteX1" fmla="*/ 162978 w 585460"/>
                    <a:gd name="connsiteY1" fmla="*/ 392763 h 694249"/>
                    <a:gd name="connsiteX2" fmla="*/ 51218 w 585460"/>
                    <a:gd name="connsiteY2" fmla="*/ 687403 h 694249"/>
                    <a:gd name="connsiteX3" fmla="*/ 41058 w 585460"/>
                    <a:gd name="connsiteY3" fmla="*/ 550243 h 694249"/>
                    <a:gd name="connsiteX4" fmla="*/ 584618 w 585460"/>
                    <a:gd name="connsiteY4" fmla="*/ 1603 h 694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5460" h="694249">
                      <a:moveTo>
                        <a:pt x="584618" y="1603"/>
                      </a:moveTo>
                      <a:cubicBezTo>
                        <a:pt x="604938" y="-24643"/>
                        <a:pt x="251878" y="278463"/>
                        <a:pt x="162978" y="392763"/>
                      </a:cubicBezTo>
                      <a:cubicBezTo>
                        <a:pt x="74078" y="507063"/>
                        <a:pt x="71538" y="661157"/>
                        <a:pt x="51218" y="687403"/>
                      </a:cubicBezTo>
                      <a:cubicBezTo>
                        <a:pt x="30898" y="713649"/>
                        <a:pt x="-46995" y="663696"/>
                        <a:pt x="41058" y="550243"/>
                      </a:cubicBezTo>
                      <a:cubicBezTo>
                        <a:pt x="129111" y="436790"/>
                        <a:pt x="564298" y="27849"/>
                        <a:pt x="584618" y="160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2" name="フリーフォーム: 図形 601">
                  <a:extLst>
                    <a:ext uri="{FF2B5EF4-FFF2-40B4-BE49-F238E27FC236}">
                      <a16:creationId xmlns:a16="http://schemas.microsoft.com/office/drawing/2014/main" id="{9C50C52C-84BC-444D-8A89-251A9189E501}"/>
                    </a:ext>
                  </a:extLst>
                </p:cNvPr>
                <p:cNvSpPr/>
                <p:nvPr/>
              </p:nvSpPr>
              <p:spPr>
                <a:xfrm>
                  <a:off x="6439602" y="7025270"/>
                  <a:ext cx="323028" cy="314843"/>
                </a:xfrm>
                <a:custGeom>
                  <a:avLst/>
                  <a:gdLst>
                    <a:gd name="connsiteX0" fmla="*/ 255838 w 323028"/>
                    <a:gd name="connsiteY0" fmla="*/ 20690 h 314843"/>
                    <a:gd name="connsiteX1" fmla="*/ 62798 w 323028"/>
                    <a:gd name="connsiteY1" fmla="*/ 162930 h 314843"/>
                    <a:gd name="connsiteX2" fmla="*/ 57718 w 323028"/>
                    <a:gd name="connsiteY2" fmla="*/ 310250 h 314843"/>
                    <a:gd name="connsiteX3" fmla="*/ 11998 w 323028"/>
                    <a:gd name="connsiteY3" fmla="*/ 254370 h 314843"/>
                    <a:gd name="connsiteX4" fmla="*/ 306638 w 323028"/>
                    <a:gd name="connsiteY4" fmla="*/ 25770 h 314843"/>
                    <a:gd name="connsiteX5" fmla="*/ 255838 w 323028"/>
                    <a:gd name="connsiteY5" fmla="*/ 20690 h 314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3028" h="314843">
                      <a:moveTo>
                        <a:pt x="255838" y="20690"/>
                      </a:moveTo>
                      <a:cubicBezTo>
                        <a:pt x="215198" y="43550"/>
                        <a:pt x="95818" y="114670"/>
                        <a:pt x="62798" y="162930"/>
                      </a:cubicBezTo>
                      <a:cubicBezTo>
                        <a:pt x="29778" y="211190"/>
                        <a:pt x="66185" y="295010"/>
                        <a:pt x="57718" y="310250"/>
                      </a:cubicBezTo>
                      <a:cubicBezTo>
                        <a:pt x="49251" y="325490"/>
                        <a:pt x="-29489" y="301783"/>
                        <a:pt x="11998" y="254370"/>
                      </a:cubicBezTo>
                      <a:cubicBezTo>
                        <a:pt x="53485" y="206957"/>
                        <a:pt x="262611" y="64717"/>
                        <a:pt x="306638" y="25770"/>
                      </a:cubicBezTo>
                      <a:cubicBezTo>
                        <a:pt x="350665" y="-13177"/>
                        <a:pt x="296478" y="-2170"/>
                        <a:pt x="255838" y="2069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3" name="フリーフォーム: 図形 602">
                  <a:extLst>
                    <a:ext uri="{FF2B5EF4-FFF2-40B4-BE49-F238E27FC236}">
                      <a16:creationId xmlns:a16="http://schemas.microsoft.com/office/drawing/2014/main" id="{482C8B3D-8BD9-452E-940A-6C2B4D50CACD}"/>
                    </a:ext>
                  </a:extLst>
                </p:cNvPr>
                <p:cNvSpPr/>
                <p:nvPr/>
              </p:nvSpPr>
              <p:spPr>
                <a:xfrm>
                  <a:off x="6247010" y="7482840"/>
                  <a:ext cx="702455" cy="534977"/>
                </a:xfrm>
                <a:custGeom>
                  <a:avLst/>
                  <a:gdLst>
                    <a:gd name="connsiteX0" fmla="*/ 702430 w 702455"/>
                    <a:gd name="connsiteY0" fmla="*/ 127000 h 534977"/>
                    <a:gd name="connsiteX1" fmla="*/ 296030 w 702455"/>
                    <a:gd name="connsiteY1" fmla="*/ 0 h 534977"/>
                    <a:gd name="connsiteX2" fmla="*/ 255390 w 702455"/>
                    <a:gd name="connsiteY2" fmla="*/ 127000 h 534977"/>
                    <a:gd name="connsiteX3" fmla="*/ 1390 w 702455"/>
                    <a:gd name="connsiteY3" fmla="*/ 533400 h 534977"/>
                    <a:gd name="connsiteX4" fmla="*/ 158870 w 702455"/>
                    <a:gd name="connsiteY4" fmla="*/ 259080 h 534977"/>
                    <a:gd name="connsiteX5" fmla="*/ 275710 w 702455"/>
                    <a:gd name="connsiteY5" fmla="*/ 40640 h 534977"/>
                    <a:gd name="connsiteX6" fmla="*/ 702430 w 702455"/>
                    <a:gd name="connsiteY6" fmla="*/ 127000 h 53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2455" h="534977">
                      <a:moveTo>
                        <a:pt x="702430" y="127000"/>
                      </a:moveTo>
                      <a:cubicBezTo>
                        <a:pt x="705817" y="120227"/>
                        <a:pt x="370537" y="0"/>
                        <a:pt x="296030" y="0"/>
                      </a:cubicBezTo>
                      <a:cubicBezTo>
                        <a:pt x="221523" y="0"/>
                        <a:pt x="304497" y="38100"/>
                        <a:pt x="255390" y="127000"/>
                      </a:cubicBezTo>
                      <a:cubicBezTo>
                        <a:pt x="206283" y="215900"/>
                        <a:pt x="17477" y="511387"/>
                        <a:pt x="1390" y="533400"/>
                      </a:cubicBezTo>
                      <a:cubicBezTo>
                        <a:pt x="-14697" y="555413"/>
                        <a:pt x="113150" y="341207"/>
                        <a:pt x="158870" y="259080"/>
                      </a:cubicBezTo>
                      <a:cubicBezTo>
                        <a:pt x="204590" y="176953"/>
                        <a:pt x="183423" y="61807"/>
                        <a:pt x="275710" y="40640"/>
                      </a:cubicBezTo>
                      <a:cubicBezTo>
                        <a:pt x="367997" y="19473"/>
                        <a:pt x="699043" y="133773"/>
                        <a:pt x="702430" y="12700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4" name="フリーフォーム: 図形 603">
                  <a:extLst>
                    <a:ext uri="{FF2B5EF4-FFF2-40B4-BE49-F238E27FC236}">
                      <a16:creationId xmlns:a16="http://schemas.microsoft.com/office/drawing/2014/main" id="{E20CE407-8F9F-49D3-A0A4-88363F83792C}"/>
                    </a:ext>
                  </a:extLst>
                </p:cNvPr>
                <p:cNvSpPr/>
                <p:nvPr/>
              </p:nvSpPr>
              <p:spPr>
                <a:xfrm>
                  <a:off x="6579146" y="7409747"/>
                  <a:ext cx="232451" cy="79034"/>
                </a:xfrm>
                <a:custGeom>
                  <a:avLst/>
                  <a:gdLst>
                    <a:gd name="connsiteX0" fmla="*/ 3687 w 232451"/>
                    <a:gd name="connsiteY0" fmla="*/ 7053 h 79034"/>
                    <a:gd name="connsiteX1" fmla="*/ 96821 w 232451"/>
                    <a:gd name="connsiteY1" fmla="*/ 703 h 79034"/>
                    <a:gd name="connsiteX2" fmla="*/ 206887 w 232451"/>
                    <a:gd name="connsiteY2" fmla="*/ 4936 h 79034"/>
                    <a:gd name="connsiteX3" fmla="*/ 223821 w 232451"/>
                    <a:gd name="connsiteY3" fmla="*/ 43036 h 79034"/>
                    <a:gd name="connsiteX4" fmla="*/ 94704 w 232451"/>
                    <a:gd name="connsiteY4" fmla="*/ 79020 h 79034"/>
                    <a:gd name="connsiteX5" fmla="*/ 228054 w 232451"/>
                    <a:gd name="connsiteY5" fmla="*/ 38803 h 79034"/>
                    <a:gd name="connsiteX6" fmla="*/ 3687 w 232451"/>
                    <a:gd name="connsiteY6" fmla="*/ 7053 h 79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2451" h="79034">
                      <a:moveTo>
                        <a:pt x="3687" y="7053"/>
                      </a:moveTo>
                      <a:cubicBezTo>
                        <a:pt x="-18185" y="703"/>
                        <a:pt x="62954" y="1056"/>
                        <a:pt x="96821" y="703"/>
                      </a:cubicBezTo>
                      <a:cubicBezTo>
                        <a:pt x="130688" y="350"/>
                        <a:pt x="185720" y="-2119"/>
                        <a:pt x="206887" y="4936"/>
                      </a:cubicBezTo>
                      <a:cubicBezTo>
                        <a:pt x="228054" y="11991"/>
                        <a:pt x="242518" y="30689"/>
                        <a:pt x="223821" y="43036"/>
                      </a:cubicBezTo>
                      <a:cubicBezTo>
                        <a:pt x="205124" y="55383"/>
                        <a:pt x="93999" y="79725"/>
                        <a:pt x="94704" y="79020"/>
                      </a:cubicBezTo>
                      <a:cubicBezTo>
                        <a:pt x="95409" y="78315"/>
                        <a:pt x="238284" y="49739"/>
                        <a:pt x="228054" y="38803"/>
                      </a:cubicBezTo>
                      <a:cubicBezTo>
                        <a:pt x="217824" y="27867"/>
                        <a:pt x="25559" y="13403"/>
                        <a:pt x="3687" y="705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5" name="フリーフォーム: 図形 604">
                  <a:extLst>
                    <a:ext uri="{FF2B5EF4-FFF2-40B4-BE49-F238E27FC236}">
                      <a16:creationId xmlns:a16="http://schemas.microsoft.com/office/drawing/2014/main" id="{400B65D5-39E3-45F5-AF09-014F45D72BCE}"/>
                    </a:ext>
                  </a:extLst>
                </p:cNvPr>
                <p:cNvSpPr/>
                <p:nvPr/>
              </p:nvSpPr>
              <p:spPr>
                <a:xfrm>
                  <a:off x="6100030" y="7843465"/>
                  <a:ext cx="363580" cy="930272"/>
                </a:xfrm>
                <a:custGeom>
                  <a:avLst/>
                  <a:gdLst>
                    <a:gd name="connsiteX0" fmla="*/ 347337 w 363580"/>
                    <a:gd name="connsiteY0" fmla="*/ 30535 h 930272"/>
                    <a:gd name="connsiteX1" fmla="*/ 305003 w 363580"/>
                    <a:gd name="connsiteY1" fmla="*/ 60168 h 930272"/>
                    <a:gd name="connsiteX2" fmla="*/ 127203 w 363580"/>
                    <a:gd name="connsiteY2" fmla="*/ 394602 h 930272"/>
                    <a:gd name="connsiteX3" fmla="*/ 25603 w 363580"/>
                    <a:gd name="connsiteY3" fmla="*/ 775602 h 930272"/>
                    <a:gd name="connsiteX4" fmla="*/ 203 w 363580"/>
                    <a:gd name="connsiteY4" fmla="*/ 928002 h 930272"/>
                    <a:gd name="connsiteX5" fmla="*/ 34070 w 363580"/>
                    <a:gd name="connsiteY5" fmla="*/ 674002 h 930272"/>
                    <a:gd name="connsiteX6" fmla="*/ 55237 w 363580"/>
                    <a:gd name="connsiteY6" fmla="*/ 386135 h 930272"/>
                    <a:gd name="connsiteX7" fmla="*/ 347337 w 363580"/>
                    <a:gd name="connsiteY7" fmla="*/ 30535 h 930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3580" h="930272">
                      <a:moveTo>
                        <a:pt x="347337" y="30535"/>
                      </a:moveTo>
                      <a:cubicBezTo>
                        <a:pt x="388965" y="-23793"/>
                        <a:pt x="341692" y="-510"/>
                        <a:pt x="305003" y="60168"/>
                      </a:cubicBezTo>
                      <a:cubicBezTo>
                        <a:pt x="268314" y="120846"/>
                        <a:pt x="173770" y="275363"/>
                        <a:pt x="127203" y="394602"/>
                      </a:cubicBezTo>
                      <a:cubicBezTo>
                        <a:pt x="80636" y="513841"/>
                        <a:pt x="46770" y="686702"/>
                        <a:pt x="25603" y="775602"/>
                      </a:cubicBezTo>
                      <a:cubicBezTo>
                        <a:pt x="4436" y="864502"/>
                        <a:pt x="-1208" y="944935"/>
                        <a:pt x="203" y="928002"/>
                      </a:cubicBezTo>
                      <a:cubicBezTo>
                        <a:pt x="1614" y="911069"/>
                        <a:pt x="24898" y="764313"/>
                        <a:pt x="34070" y="674002"/>
                      </a:cubicBezTo>
                      <a:cubicBezTo>
                        <a:pt x="43242" y="583691"/>
                        <a:pt x="3731" y="493380"/>
                        <a:pt x="55237" y="386135"/>
                      </a:cubicBezTo>
                      <a:cubicBezTo>
                        <a:pt x="106742" y="278891"/>
                        <a:pt x="305709" y="84863"/>
                        <a:pt x="347337" y="3053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6" name="フリーフォーム: 図形 605">
                  <a:extLst>
                    <a:ext uri="{FF2B5EF4-FFF2-40B4-BE49-F238E27FC236}">
                      <a16:creationId xmlns:a16="http://schemas.microsoft.com/office/drawing/2014/main" id="{527B191C-2AD0-408B-8811-E3E2548CF1B0}"/>
                    </a:ext>
                  </a:extLst>
                </p:cNvPr>
                <p:cNvSpPr/>
                <p:nvPr/>
              </p:nvSpPr>
              <p:spPr>
                <a:xfrm>
                  <a:off x="5668247" y="8562057"/>
                  <a:ext cx="476560" cy="569473"/>
                </a:xfrm>
                <a:custGeom>
                  <a:avLst/>
                  <a:gdLst>
                    <a:gd name="connsiteX0" fmla="*/ 465853 w 476560"/>
                    <a:gd name="connsiteY0" fmla="*/ 1976 h 569473"/>
                    <a:gd name="connsiteX1" fmla="*/ 228786 w 476560"/>
                    <a:gd name="connsiteY1" fmla="*/ 387210 h 569473"/>
                    <a:gd name="connsiteX2" fmla="*/ 186 w 476560"/>
                    <a:gd name="connsiteY2" fmla="*/ 569243 h 569473"/>
                    <a:gd name="connsiteX3" fmla="*/ 266886 w 476560"/>
                    <a:gd name="connsiteY3" fmla="*/ 421076 h 569473"/>
                    <a:gd name="connsiteX4" fmla="*/ 419286 w 476560"/>
                    <a:gd name="connsiteY4" fmla="*/ 243276 h 569473"/>
                    <a:gd name="connsiteX5" fmla="*/ 465853 w 476560"/>
                    <a:gd name="connsiteY5" fmla="*/ 1976 h 569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560" h="569473">
                      <a:moveTo>
                        <a:pt x="465853" y="1976"/>
                      </a:moveTo>
                      <a:cubicBezTo>
                        <a:pt x="434103" y="25965"/>
                        <a:pt x="306397" y="292666"/>
                        <a:pt x="228786" y="387210"/>
                      </a:cubicBezTo>
                      <a:cubicBezTo>
                        <a:pt x="151175" y="481755"/>
                        <a:pt x="-6164" y="563599"/>
                        <a:pt x="186" y="569243"/>
                      </a:cubicBezTo>
                      <a:cubicBezTo>
                        <a:pt x="6536" y="574887"/>
                        <a:pt x="197036" y="475404"/>
                        <a:pt x="266886" y="421076"/>
                      </a:cubicBezTo>
                      <a:cubicBezTo>
                        <a:pt x="336736" y="366748"/>
                        <a:pt x="386830" y="307482"/>
                        <a:pt x="419286" y="243276"/>
                      </a:cubicBezTo>
                      <a:cubicBezTo>
                        <a:pt x="451742" y="179070"/>
                        <a:pt x="497603" y="-22013"/>
                        <a:pt x="465853" y="197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7" name="フリーフォーム: 図形 606">
                  <a:extLst>
                    <a:ext uri="{FF2B5EF4-FFF2-40B4-BE49-F238E27FC236}">
                      <a16:creationId xmlns:a16="http://schemas.microsoft.com/office/drawing/2014/main" id="{E0D07A7C-3857-4B51-B37B-188BA2C30FF2}"/>
                    </a:ext>
                  </a:extLst>
                </p:cNvPr>
                <p:cNvSpPr/>
                <p:nvPr/>
              </p:nvSpPr>
              <p:spPr>
                <a:xfrm>
                  <a:off x="5184101" y="9101631"/>
                  <a:ext cx="1597493" cy="940248"/>
                </a:xfrm>
                <a:custGeom>
                  <a:avLst/>
                  <a:gdLst>
                    <a:gd name="connsiteX0" fmla="*/ 687532 w 1597493"/>
                    <a:gd name="connsiteY0" fmla="*/ 59302 h 940248"/>
                    <a:gd name="connsiteX1" fmla="*/ 640966 w 1597493"/>
                    <a:gd name="connsiteY1" fmla="*/ 80469 h 940248"/>
                    <a:gd name="connsiteX2" fmla="*/ 52532 w 1597493"/>
                    <a:gd name="connsiteY2" fmla="*/ 596936 h 940248"/>
                    <a:gd name="connsiteX3" fmla="*/ 179532 w 1597493"/>
                    <a:gd name="connsiteY3" fmla="*/ 711236 h 940248"/>
                    <a:gd name="connsiteX4" fmla="*/ 1386032 w 1597493"/>
                    <a:gd name="connsiteY4" fmla="*/ 914436 h 940248"/>
                    <a:gd name="connsiteX5" fmla="*/ 1491866 w 1597493"/>
                    <a:gd name="connsiteY5" fmla="*/ 935602 h 940248"/>
                    <a:gd name="connsiteX6" fmla="*/ 276899 w 1597493"/>
                    <a:gd name="connsiteY6" fmla="*/ 897502 h 940248"/>
                    <a:gd name="connsiteX7" fmla="*/ 243032 w 1597493"/>
                    <a:gd name="connsiteY7" fmla="*/ 643502 h 940248"/>
                    <a:gd name="connsiteX8" fmla="*/ 687532 w 1597493"/>
                    <a:gd name="connsiteY8" fmla="*/ 59302 h 940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7493" h="940248">
                      <a:moveTo>
                        <a:pt x="687532" y="59302"/>
                      </a:moveTo>
                      <a:cubicBezTo>
                        <a:pt x="753854" y="-34537"/>
                        <a:pt x="746799" y="-9137"/>
                        <a:pt x="640966" y="80469"/>
                      </a:cubicBezTo>
                      <a:cubicBezTo>
                        <a:pt x="535133" y="170075"/>
                        <a:pt x="129438" y="491808"/>
                        <a:pt x="52532" y="596936"/>
                      </a:cubicBezTo>
                      <a:cubicBezTo>
                        <a:pt x="-24374" y="702064"/>
                        <a:pt x="-42718" y="658319"/>
                        <a:pt x="179532" y="711236"/>
                      </a:cubicBezTo>
                      <a:cubicBezTo>
                        <a:pt x="401782" y="764153"/>
                        <a:pt x="1167310" y="877042"/>
                        <a:pt x="1386032" y="914436"/>
                      </a:cubicBezTo>
                      <a:cubicBezTo>
                        <a:pt x="1604754" y="951830"/>
                        <a:pt x="1676721" y="938424"/>
                        <a:pt x="1491866" y="935602"/>
                      </a:cubicBezTo>
                      <a:cubicBezTo>
                        <a:pt x="1307011" y="932780"/>
                        <a:pt x="485038" y="946185"/>
                        <a:pt x="276899" y="897502"/>
                      </a:cubicBezTo>
                      <a:cubicBezTo>
                        <a:pt x="68760" y="848819"/>
                        <a:pt x="178121" y="781085"/>
                        <a:pt x="243032" y="643502"/>
                      </a:cubicBezTo>
                      <a:cubicBezTo>
                        <a:pt x="307943" y="505919"/>
                        <a:pt x="621210" y="153141"/>
                        <a:pt x="687532" y="5930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8" name="フリーフォーム: 図形 607">
                  <a:extLst>
                    <a:ext uri="{FF2B5EF4-FFF2-40B4-BE49-F238E27FC236}">
                      <a16:creationId xmlns:a16="http://schemas.microsoft.com/office/drawing/2014/main" id="{C3205ABF-C7FA-44FC-8888-43B89C9999A6}"/>
                    </a:ext>
                  </a:extLst>
                </p:cNvPr>
                <p:cNvSpPr/>
                <p:nvPr/>
              </p:nvSpPr>
              <p:spPr>
                <a:xfrm>
                  <a:off x="6518010" y="4657114"/>
                  <a:ext cx="969299" cy="127439"/>
                </a:xfrm>
                <a:custGeom>
                  <a:avLst/>
                  <a:gdLst>
                    <a:gd name="connsiteX0" fmla="*/ 9790 w 969299"/>
                    <a:gd name="connsiteY0" fmla="*/ 5903 h 127439"/>
                    <a:gd name="connsiteX1" fmla="*/ 136790 w 969299"/>
                    <a:gd name="connsiteY1" fmla="*/ 24953 h 127439"/>
                    <a:gd name="connsiteX2" fmla="*/ 502973 w 969299"/>
                    <a:gd name="connsiteY2" fmla="*/ 86336 h 127439"/>
                    <a:gd name="connsiteX3" fmla="*/ 886090 w 969299"/>
                    <a:gd name="connsiteY3" fmla="*/ 71519 h 127439"/>
                    <a:gd name="connsiteX4" fmla="*/ 945357 w 969299"/>
                    <a:gd name="connsiteY4" fmla="*/ 63053 h 127439"/>
                    <a:gd name="connsiteX5" fmla="*/ 577057 w 969299"/>
                    <a:gd name="connsiteY5" fmla="*/ 90569 h 127439"/>
                    <a:gd name="connsiteX6" fmla="*/ 369623 w 969299"/>
                    <a:gd name="connsiteY6" fmla="*/ 124436 h 127439"/>
                    <a:gd name="connsiteX7" fmla="*/ 9790 w 969299"/>
                    <a:gd name="connsiteY7" fmla="*/ 5903 h 12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9299" h="127439">
                      <a:moveTo>
                        <a:pt x="9790" y="5903"/>
                      </a:moveTo>
                      <a:cubicBezTo>
                        <a:pt x="-29015" y="-10677"/>
                        <a:pt x="54593" y="11548"/>
                        <a:pt x="136790" y="24953"/>
                      </a:cubicBezTo>
                      <a:cubicBezTo>
                        <a:pt x="218987" y="38358"/>
                        <a:pt x="378090" y="78575"/>
                        <a:pt x="502973" y="86336"/>
                      </a:cubicBezTo>
                      <a:cubicBezTo>
                        <a:pt x="627856" y="94097"/>
                        <a:pt x="812359" y="75400"/>
                        <a:pt x="886090" y="71519"/>
                      </a:cubicBezTo>
                      <a:cubicBezTo>
                        <a:pt x="959821" y="67638"/>
                        <a:pt x="996862" y="59878"/>
                        <a:pt x="945357" y="63053"/>
                      </a:cubicBezTo>
                      <a:cubicBezTo>
                        <a:pt x="893852" y="66228"/>
                        <a:pt x="673013" y="80339"/>
                        <a:pt x="577057" y="90569"/>
                      </a:cubicBezTo>
                      <a:cubicBezTo>
                        <a:pt x="481101" y="100799"/>
                        <a:pt x="464167" y="138194"/>
                        <a:pt x="369623" y="124436"/>
                      </a:cubicBezTo>
                      <a:cubicBezTo>
                        <a:pt x="275079" y="110678"/>
                        <a:pt x="48595" y="22483"/>
                        <a:pt x="9790" y="590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9" name="フリーフォーム: 図形 608">
                  <a:extLst>
                    <a:ext uri="{FF2B5EF4-FFF2-40B4-BE49-F238E27FC236}">
                      <a16:creationId xmlns:a16="http://schemas.microsoft.com/office/drawing/2014/main" id="{5B87B8CF-D1D4-4016-9C72-54E8BD5430BE}"/>
                    </a:ext>
                  </a:extLst>
                </p:cNvPr>
                <p:cNvSpPr/>
                <p:nvPr/>
              </p:nvSpPr>
              <p:spPr>
                <a:xfrm>
                  <a:off x="6659978" y="4519045"/>
                  <a:ext cx="962761" cy="150188"/>
                </a:xfrm>
                <a:custGeom>
                  <a:avLst/>
                  <a:gdLst>
                    <a:gd name="connsiteX0" fmla="*/ 782222 w 962761"/>
                    <a:gd name="connsiteY0" fmla="*/ 38 h 150188"/>
                    <a:gd name="connsiteX1" fmla="*/ 962139 w 962761"/>
                    <a:gd name="connsiteY1" fmla="*/ 148205 h 150188"/>
                    <a:gd name="connsiteX2" fmla="*/ 706022 w 962761"/>
                    <a:gd name="connsiteY2" fmla="*/ 86822 h 150188"/>
                    <a:gd name="connsiteX3" fmla="*/ 559972 w 962761"/>
                    <a:gd name="connsiteY3" fmla="*/ 107988 h 150188"/>
                    <a:gd name="connsiteX4" fmla="*/ 490122 w 962761"/>
                    <a:gd name="connsiteY4" fmla="*/ 120688 h 150188"/>
                    <a:gd name="connsiteX5" fmla="*/ 303855 w 962761"/>
                    <a:gd name="connsiteY5" fmla="*/ 120688 h 150188"/>
                    <a:gd name="connsiteX6" fmla="*/ 286922 w 962761"/>
                    <a:gd name="connsiteY6" fmla="*/ 129155 h 150188"/>
                    <a:gd name="connsiteX7" fmla="*/ 134522 w 962761"/>
                    <a:gd name="connsiteY7" fmla="*/ 116455 h 150188"/>
                    <a:gd name="connsiteX8" fmla="*/ 5405 w 962761"/>
                    <a:gd name="connsiteY8" fmla="*/ 97405 h 150188"/>
                    <a:gd name="connsiteX9" fmla="*/ 322905 w 962761"/>
                    <a:gd name="connsiteY9" fmla="*/ 93172 h 150188"/>
                    <a:gd name="connsiteX10" fmla="*/ 902872 w 962761"/>
                    <a:gd name="connsiteY10" fmla="*/ 137622 h 150188"/>
                    <a:gd name="connsiteX11" fmla="*/ 921922 w 962761"/>
                    <a:gd name="connsiteY11" fmla="*/ 133388 h 150188"/>
                    <a:gd name="connsiteX12" fmla="*/ 782222 w 962761"/>
                    <a:gd name="connsiteY12" fmla="*/ 38 h 150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62761" h="150188">
                      <a:moveTo>
                        <a:pt x="782222" y="38"/>
                      </a:moveTo>
                      <a:cubicBezTo>
                        <a:pt x="788925" y="2507"/>
                        <a:pt x="974839" y="133741"/>
                        <a:pt x="962139" y="148205"/>
                      </a:cubicBezTo>
                      <a:cubicBezTo>
                        <a:pt x="949439" y="162669"/>
                        <a:pt x="773050" y="93525"/>
                        <a:pt x="706022" y="86822"/>
                      </a:cubicBezTo>
                      <a:cubicBezTo>
                        <a:pt x="638994" y="80119"/>
                        <a:pt x="595955" y="102344"/>
                        <a:pt x="559972" y="107988"/>
                      </a:cubicBezTo>
                      <a:cubicBezTo>
                        <a:pt x="523989" y="113632"/>
                        <a:pt x="532808" y="118571"/>
                        <a:pt x="490122" y="120688"/>
                      </a:cubicBezTo>
                      <a:cubicBezTo>
                        <a:pt x="447436" y="122805"/>
                        <a:pt x="337722" y="119277"/>
                        <a:pt x="303855" y="120688"/>
                      </a:cubicBezTo>
                      <a:cubicBezTo>
                        <a:pt x="269988" y="122099"/>
                        <a:pt x="315144" y="129860"/>
                        <a:pt x="286922" y="129155"/>
                      </a:cubicBezTo>
                      <a:cubicBezTo>
                        <a:pt x="258700" y="128450"/>
                        <a:pt x="181441" y="121747"/>
                        <a:pt x="134522" y="116455"/>
                      </a:cubicBezTo>
                      <a:cubicBezTo>
                        <a:pt x="87603" y="111163"/>
                        <a:pt x="-25992" y="101286"/>
                        <a:pt x="5405" y="97405"/>
                      </a:cubicBezTo>
                      <a:cubicBezTo>
                        <a:pt x="36802" y="93525"/>
                        <a:pt x="173327" y="86469"/>
                        <a:pt x="322905" y="93172"/>
                      </a:cubicBezTo>
                      <a:cubicBezTo>
                        <a:pt x="472483" y="99875"/>
                        <a:pt x="803036" y="130919"/>
                        <a:pt x="902872" y="137622"/>
                      </a:cubicBezTo>
                      <a:cubicBezTo>
                        <a:pt x="1002708" y="144325"/>
                        <a:pt x="938855" y="151027"/>
                        <a:pt x="921922" y="133388"/>
                      </a:cubicBezTo>
                      <a:cubicBezTo>
                        <a:pt x="904989" y="115749"/>
                        <a:pt x="775519" y="-2431"/>
                        <a:pt x="782222" y="38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0" name="フリーフォーム: 図形 609">
                  <a:extLst>
                    <a:ext uri="{FF2B5EF4-FFF2-40B4-BE49-F238E27FC236}">
                      <a16:creationId xmlns:a16="http://schemas.microsoft.com/office/drawing/2014/main" id="{50A8B9A3-2389-4220-B171-2D2FC34F908E}"/>
                    </a:ext>
                  </a:extLst>
                </p:cNvPr>
                <p:cNvSpPr/>
                <p:nvPr/>
              </p:nvSpPr>
              <p:spPr>
                <a:xfrm>
                  <a:off x="7804868" y="4623691"/>
                  <a:ext cx="330757" cy="203711"/>
                </a:xfrm>
                <a:custGeom>
                  <a:avLst/>
                  <a:gdLst>
                    <a:gd name="connsiteX0" fmla="*/ 3515 w 330757"/>
                    <a:gd name="connsiteY0" fmla="*/ 1226 h 203711"/>
                    <a:gd name="connsiteX1" fmla="*/ 327365 w 330757"/>
                    <a:gd name="connsiteY1" fmla="*/ 200192 h 203711"/>
                    <a:gd name="connsiteX2" fmla="*/ 164382 w 330757"/>
                    <a:gd name="connsiteY2" fmla="*/ 119759 h 203711"/>
                    <a:gd name="connsiteX3" fmla="*/ 3515 w 330757"/>
                    <a:gd name="connsiteY3" fmla="*/ 1226 h 203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757" h="203711">
                      <a:moveTo>
                        <a:pt x="3515" y="1226"/>
                      </a:moveTo>
                      <a:cubicBezTo>
                        <a:pt x="30679" y="14631"/>
                        <a:pt x="300554" y="180437"/>
                        <a:pt x="327365" y="200192"/>
                      </a:cubicBezTo>
                      <a:cubicBezTo>
                        <a:pt x="354176" y="219947"/>
                        <a:pt x="214829" y="151509"/>
                        <a:pt x="164382" y="119759"/>
                      </a:cubicBezTo>
                      <a:cubicBezTo>
                        <a:pt x="113935" y="88009"/>
                        <a:pt x="-23649" y="-12179"/>
                        <a:pt x="3515" y="122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1" name="フリーフォーム: 図形 610">
                  <a:extLst>
                    <a:ext uri="{FF2B5EF4-FFF2-40B4-BE49-F238E27FC236}">
                      <a16:creationId xmlns:a16="http://schemas.microsoft.com/office/drawing/2014/main" id="{A89ECA0F-300A-4A9F-AF89-0FAFB8043078}"/>
                    </a:ext>
                  </a:extLst>
                </p:cNvPr>
                <p:cNvSpPr/>
                <p:nvPr/>
              </p:nvSpPr>
              <p:spPr>
                <a:xfrm>
                  <a:off x="7408308" y="4562700"/>
                  <a:ext cx="441943" cy="143538"/>
                </a:xfrm>
                <a:custGeom>
                  <a:avLst/>
                  <a:gdLst>
                    <a:gd name="connsiteX0" fmla="*/ 201109 w 441943"/>
                    <a:gd name="connsiteY0" fmla="*/ 833 h 143538"/>
                    <a:gd name="connsiteX1" fmla="*/ 400075 w 441943"/>
                    <a:gd name="connsiteY1" fmla="*/ 129950 h 143538"/>
                    <a:gd name="connsiteX2" fmla="*/ 429709 w 441943"/>
                    <a:gd name="connsiteY2" fmla="*/ 134183 h 143538"/>
                    <a:gd name="connsiteX3" fmla="*/ 245559 w 441943"/>
                    <a:gd name="connsiteY3" fmla="*/ 81267 h 143538"/>
                    <a:gd name="connsiteX4" fmla="*/ 25 w 441943"/>
                    <a:gd name="connsiteY4" fmla="*/ 74917 h 143538"/>
                    <a:gd name="connsiteX5" fmla="*/ 260375 w 441943"/>
                    <a:gd name="connsiteY5" fmla="*/ 72800 h 143538"/>
                    <a:gd name="connsiteX6" fmla="*/ 201109 w 441943"/>
                    <a:gd name="connsiteY6" fmla="*/ 833 h 14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1943" h="143538">
                      <a:moveTo>
                        <a:pt x="201109" y="833"/>
                      </a:moveTo>
                      <a:cubicBezTo>
                        <a:pt x="224392" y="10358"/>
                        <a:pt x="361975" y="107725"/>
                        <a:pt x="400075" y="129950"/>
                      </a:cubicBezTo>
                      <a:cubicBezTo>
                        <a:pt x="438175" y="152175"/>
                        <a:pt x="455462" y="142297"/>
                        <a:pt x="429709" y="134183"/>
                      </a:cubicBezTo>
                      <a:cubicBezTo>
                        <a:pt x="403956" y="126069"/>
                        <a:pt x="317173" y="91145"/>
                        <a:pt x="245559" y="81267"/>
                      </a:cubicBezTo>
                      <a:cubicBezTo>
                        <a:pt x="173945" y="71389"/>
                        <a:pt x="-2444" y="76328"/>
                        <a:pt x="25" y="74917"/>
                      </a:cubicBezTo>
                      <a:cubicBezTo>
                        <a:pt x="2494" y="73506"/>
                        <a:pt x="224744" y="79150"/>
                        <a:pt x="260375" y="72800"/>
                      </a:cubicBezTo>
                      <a:cubicBezTo>
                        <a:pt x="296006" y="66450"/>
                        <a:pt x="177826" y="-8692"/>
                        <a:pt x="201109" y="83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2" name="フリーフォーム: 図形 611">
                  <a:extLst>
                    <a:ext uri="{FF2B5EF4-FFF2-40B4-BE49-F238E27FC236}">
                      <a16:creationId xmlns:a16="http://schemas.microsoft.com/office/drawing/2014/main" id="{BE06E376-F72B-45C6-A341-24692677BEB1}"/>
                    </a:ext>
                  </a:extLst>
                </p:cNvPr>
                <p:cNvSpPr/>
                <p:nvPr/>
              </p:nvSpPr>
              <p:spPr>
                <a:xfrm>
                  <a:off x="7278832" y="4749631"/>
                  <a:ext cx="492494" cy="652603"/>
                </a:xfrm>
                <a:custGeom>
                  <a:avLst/>
                  <a:gdLst>
                    <a:gd name="connsiteX0" fmla="*/ 423718 w 492494"/>
                    <a:gd name="connsiteY0" fmla="*/ 169 h 652603"/>
                    <a:gd name="connsiteX1" fmla="*/ 188768 w 492494"/>
                    <a:gd name="connsiteY1" fmla="*/ 59436 h 652603"/>
                    <a:gd name="connsiteX2" fmla="*/ 377151 w 492494"/>
                    <a:gd name="connsiteY2" fmla="*/ 222419 h 652603"/>
                    <a:gd name="connsiteX3" fmla="*/ 142201 w 492494"/>
                    <a:gd name="connsiteY3" fmla="*/ 190669 h 652603"/>
                    <a:gd name="connsiteX4" fmla="*/ 173951 w 492494"/>
                    <a:gd name="connsiteY4" fmla="*/ 254169 h 652603"/>
                    <a:gd name="connsiteX5" fmla="*/ 127385 w 492494"/>
                    <a:gd name="connsiteY5" fmla="*/ 268986 h 652603"/>
                    <a:gd name="connsiteX6" fmla="*/ 275551 w 492494"/>
                    <a:gd name="connsiteY6" fmla="*/ 326136 h 652603"/>
                    <a:gd name="connsiteX7" fmla="*/ 55418 w 492494"/>
                    <a:gd name="connsiteY7" fmla="*/ 389636 h 652603"/>
                    <a:gd name="connsiteX8" fmla="*/ 85051 w 492494"/>
                    <a:gd name="connsiteY8" fmla="*/ 408686 h 652603"/>
                    <a:gd name="connsiteX9" fmla="*/ 74468 w 492494"/>
                    <a:gd name="connsiteY9" fmla="*/ 487002 h 652603"/>
                    <a:gd name="connsiteX10" fmla="*/ 330585 w 492494"/>
                    <a:gd name="connsiteY10" fmla="*/ 451019 h 652603"/>
                    <a:gd name="connsiteX11" fmla="*/ 461818 w 492494"/>
                    <a:gd name="connsiteY11" fmla="*/ 542036 h 652603"/>
                    <a:gd name="connsiteX12" fmla="*/ 472401 w 492494"/>
                    <a:gd name="connsiteY12" fmla="*/ 652102 h 652603"/>
                    <a:gd name="connsiteX13" fmla="*/ 226868 w 492494"/>
                    <a:gd name="connsiteY13" fmla="*/ 495469 h 652603"/>
                    <a:gd name="connsiteX14" fmla="*/ 385 w 492494"/>
                    <a:gd name="connsiteY14" fmla="*/ 427736 h 652603"/>
                    <a:gd name="connsiteX15" fmla="*/ 281901 w 492494"/>
                    <a:gd name="connsiteY15" fmla="*/ 281686 h 652603"/>
                    <a:gd name="connsiteX16" fmla="*/ 216285 w 492494"/>
                    <a:gd name="connsiteY16" fmla="*/ 74252 h 652603"/>
                    <a:gd name="connsiteX17" fmla="*/ 423718 w 492494"/>
                    <a:gd name="connsiteY17" fmla="*/ 169 h 652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92494" h="652603">
                      <a:moveTo>
                        <a:pt x="423718" y="169"/>
                      </a:moveTo>
                      <a:cubicBezTo>
                        <a:pt x="419132" y="-2300"/>
                        <a:pt x="196529" y="22394"/>
                        <a:pt x="188768" y="59436"/>
                      </a:cubicBezTo>
                      <a:cubicBezTo>
                        <a:pt x="181007" y="96478"/>
                        <a:pt x="384912" y="200547"/>
                        <a:pt x="377151" y="222419"/>
                      </a:cubicBezTo>
                      <a:cubicBezTo>
                        <a:pt x="369390" y="244291"/>
                        <a:pt x="176068" y="185377"/>
                        <a:pt x="142201" y="190669"/>
                      </a:cubicBezTo>
                      <a:cubicBezTo>
                        <a:pt x="108334" y="195961"/>
                        <a:pt x="176420" y="241116"/>
                        <a:pt x="173951" y="254169"/>
                      </a:cubicBezTo>
                      <a:cubicBezTo>
                        <a:pt x="171482" y="267222"/>
                        <a:pt x="110452" y="256992"/>
                        <a:pt x="127385" y="268986"/>
                      </a:cubicBezTo>
                      <a:cubicBezTo>
                        <a:pt x="144318" y="280981"/>
                        <a:pt x="287545" y="306028"/>
                        <a:pt x="275551" y="326136"/>
                      </a:cubicBezTo>
                      <a:cubicBezTo>
                        <a:pt x="263556" y="346244"/>
                        <a:pt x="87168" y="375878"/>
                        <a:pt x="55418" y="389636"/>
                      </a:cubicBezTo>
                      <a:cubicBezTo>
                        <a:pt x="23668" y="403394"/>
                        <a:pt x="81876" y="392458"/>
                        <a:pt x="85051" y="408686"/>
                      </a:cubicBezTo>
                      <a:cubicBezTo>
                        <a:pt x="88226" y="424914"/>
                        <a:pt x="33546" y="479947"/>
                        <a:pt x="74468" y="487002"/>
                      </a:cubicBezTo>
                      <a:cubicBezTo>
                        <a:pt x="115390" y="494057"/>
                        <a:pt x="266027" y="441847"/>
                        <a:pt x="330585" y="451019"/>
                      </a:cubicBezTo>
                      <a:cubicBezTo>
                        <a:pt x="395143" y="460191"/>
                        <a:pt x="438182" y="508522"/>
                        <a:pt x="461818" y="542036"/>
                      </a:cubicBezTo>
                      <a:cubicBezTo>
                        <a:pt x="485454" y="575550"/>
                        <a:pt x="511559" y="659863"/>
                        <a:pt x="472401" y="652102"/>
                      </a:cubicBezTo>
                      <a:cubicBezTo>
                        <a:pt x="433243" y="644341"/>
                        <a:pt x="305537" y="532863"/>
                        <a:pt x="226868" y="495469"/>
                      </a:cubicBezTo>
                      <a:cubicBezTo>
                        <a:pt x="148199" y="458075"/>
                        <a:pt x="-8787" y="463367"/>
                        <a:pt x="385" y="427736"/>
                      </a:cubicBezTo>
                      <a:cubicBezTo>
                        <a:pt x="9557" y="392106"/>
                        <a:pt x="245918" y="340600"/>
                        <a:pt x="281901" y="281686"/>
                      </a:cubicBezTo>
                      <a:cubicBezTo>
                        <a:pt x="317884" y="222772"/>
                        <a:pt x="196882" y="121877"/>
                        <a:pt x="216285" y="74252"/>
                      </a:cubicBezTo>
                      <a:cubicBezTo>
                        <a:pt x="235688" y="26627"/>
                        <a:pt x="428304" y="2638"/>
                        <a:pt x="423718" y="169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3" name="フリーフォーム: 図形 612">
                  <a:extLst>
                    <a:ext uri="{FF2B5EF4-FFF2-40B4-BE49-F238E27FC236}">
                      <a16:creationId xmlns:a16="http://schemas.microsoft.com/office/drawing/2014/main" id="{888437EE-6ED7-4AB5-9C6B-BB8D2800A2D2}"/>
                    </a:ext>
                  </a:extLst>
                </p:cNvPr>
                <p:cNvSpPr/>
                <p:nvPr/>
              </p:nvSpPr>
              <p:spPr>
                <a:xfrm>
                  <a:off x="6588244" y="4802716"/>
                  <a:ext cx="773176" cy="356867"/>
                </a:xfrm>
                <a:custGeom>
                  <a:avLst/>
                  <a:gdLst>
                    <a:gd name="connsiteX0" fmla="*/ 769289 w 773176"/>
                    <a:gd name="connsiteY0" fmla="*/ 1 h 356867"/>
                    <a:gd name="connsiteX1" fmla="*/ 269756 w 773176"/>
                    <a:gd name="connsiteY1" fmla="*/ 76201 h 356867"/>
                    <a:gd name="connsiteX2" fmla="*/ 142756 w 773176"/>
                    <a:gd name="connsiteY2" fmla="*/ 80434 h 356867"/>
                    <a:gd name="connsiteX3" fmla="*/ 494123 w 773176"/>
                    <a:gd name="connsiteY3" fmla="*/ 80434 h 356867"/>
                    <a:gd name="connsiteX4" fmla="*/ 392523 w 773176"/>
                    <a:gd name="connsiteY4" fmla="*/ 112184 h 356867"/>
                    <a:gd name="connsiteX5" fmla="*/ 132173 w 773176"/>
                    <a:gd name="connsiteY5" fmla="*/ 171451 h 356867"/>
                    <a:gd name="connsiteX6" fmla="*/ 115239 w 773176"/>
                    <a:gd name="connsiteY6" fmla="*/ 175684 h 356867"/>
                    <a:gd name="connsiteX7" fmla="*/ 142756 w 773176"/>
                    <a:gd name="connsiteY7" fmla="*/ 198967 h 356867"/>
                    <a:gd name="connsiteX8" fmla="*/ 115239 w 773176"/>
                    <a:gd name="connsiteY8" fmla="*/ 275167 h 356867"/>
                    <a:gd name="connsiteX9" fmla="*/ 115239 w 773176"/>
                    <a:gd name="connsiteY9" fmla="*/ 355601 h 356867"/>
                    <a:gd name="connsiteX10" fmla="*/ 3056 w 773176"/>
                    <a:gd name="connsiteY10" fmla="*/ 325967 h 356867"/>
                    <a:gd name="connsiteX11" fmla="*/ 254939 w 773176"/>
                    <a:gd name="connsiteY11" fmla="*/ 347134 h 356867"/>
                    <a:gd name="connsiteX12" fmla="*/ 225306 w 773176"/>
                    <a:gd name="connsiteY12" fmla="*/ 198967 h 356867"/>
                    <a:gd name="connsiteX13" fmla="*/ 360773 w 773176"/>
                    <a:gd name="connsiteY13" fmla="*/ 112184 h 356867"/>
                    <a:gd name="connsiteX14" fmla="*/ 496239 w 773176"/>
                    <a:gd name="connsiteY14" fmla="*/ 78317 h 356867"/>
                    <a:gd name="connsiteX15" fmla="*/ 769289 w 773176"/>
                    <a:gd name="connsiteY15" fmla="*/ 1 h 356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73176" h="356867">
                      <a:moveTo>
                        <a:pt x="769289" y="1"/>
                      </a:moveTo>
                      <a:cubicBezTo>
                        <a:pt x="731542" y="-352"/>
                        <a:pt x="374178" y="62796"/>
                        <a:pt x="269756" y="76201"/>
                      </a:cubicBezTo>
                      <a:cubicBezTo>
                        <a:pt x="165334" y="89606"/>
                        <a:pt x="105362" y="79729"/>
                        <a:pt x="142756" y="80434"/>
                      </a:cubicBezTo>
                      <a:cubicBezTo>
                        <a:pt x="180150" y="81139"/>
                        <a:pt x="452495" y="75142"/>
                        <a:pt x="494123" y="80434"/>
                      </a:cubicBezTo>
                      <a:cubicBezTo>
                        <a:pt x="535751" y="85726"/>
                        <a:pt x="452848" y="97015"/>
                        <a:pt x="392523" y="112184"/>
                      </a:cubicBezTo>
                      <a:cubicBezTo>
                        <a:pt x="332198" y="127354"/>
                        <a:pt x="178387" y="160868"/>
                        <a:pt x="132173" y="171451"/>
                      </a:cubicBezTo>
                      <a:cubicBezTo>
                        <a:pt x="85959" y="182034"/>
                        <a:pt x="113475" y="171098"/>
                        <a:pt x="115239" y="175684"/>
                      </a:cubicBezTo>
                      <a:cubicBezTo>
                        <a:pt x="117003" y="180270"/>
                        <a:pt x="142756" y="182387"/>
                        <a:pt x="142756" y="198967"/>
                      </a:cubicBezTo>
                      <a:cubicBezTo>
                        <a:pt x="142756" y="215547"/>
                        <a:pt x="119825" y="249061"/>
                        <a:pt x="115239" y="275167"/>
                      </a:cubicBezTo>
                      <a:cubicBezTo>
                        <a:pt x="110653" y="301273"/>
                        <a:pt x="133936" y="347134"/>
                        <a:pt x="115239" y="355601"/>
                      </a:cubicBezTo>
                      <a:cubicBezTo>
                        <a:pt x="96542" y="364068"/>
                        <a:pt x="-20227" y="327378"/>
                        <a:pt x="3056" y="325967"/>
                      </a:cubicBezTo>
                      <a:cubicBezTo>
                        <a:pt x="26339" y="324556"/>
                        <a:pt x="217897" y="368301"/>
                        <a:pt x="254939" y="347134"/>
                      </a:cubicBezTo>
                      <a:cubicBezTo>
                        <a:pt x="291981" y="325967"/>
                        <a:pt x="207667" y="238125"/>
                        <a:pt x="225306" y="198967"/>
                      </a:cubicBezTo>
                      <a:cubicBezTo>
                        <a:pt x="242945" y="159809"/>
                        <a:pt x="315618" y="132292"/>
                        <a:pt x="360773" y="112184"/>
                      </a:cubicBezTo>
                      <a:cubicBezTo>
                        <a:pt x="405928" y="92076"/>
                        <a:pt x="433445" y="96661"/>
                        <a:pt x="496239" y="78317"/>
                      </a:cubicBezTo>
                      <a:cubicBezTo>
                        <a:pt x="559033" y="59973"/>
                        <a:pt x="807036" y="354"/>
                        <a:pt x="769289" y="1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4" name="フリーフォーム: 図形 613">
                  <a:extLst>
                    <a:ext uri="{FF2B5EF4-FFF2-40B4-BE49-F238E27FC236}">
                      <a16:creationId xmlns:a16="http://schemas.microsoft.com/office/drawing/2014/main" id="{E7CB3375-2AD4-40F6-8F9E-35B333A9481F}"/>
                    </a:ext>
                  </a:extLst>
                </p:cNvPr>
                <p:cNvSpPr/>
                <p:nvPr/>
              </p:nvSpPr>
              <p:spPr>
                <a:xfrm>
                  <a:off x="6956033" y="4855253"/>
                  <a:ext cx="363945" cy="508627"/>
                </a:xfrm>
                <a:custGeom>
                  <a:avLst/>
                  <a:gdLst>
                    <a:gd name="connsiteX0" fmla="*/ 363400 w 363945"/>
                    <a:gd name="connsiteY0" fmla="*/ 380 h 508627"/>
                    <a:gd name="connsiteX1" fmla="*/ 88234 w 363945"/>
                    <a:gd name="connsiteY1" fmla="*/ 150664 h 508627"/>
                    <a:gd name="connsiteX2" fmla="*/ 58600 w 363945"/>
                    <a:gd name="connsiteY2" fmla="*/ 207814 h 508627"/>
                    <a:gd name="connsiteX3" fmla="*/ 145384 w 363945"/>
                    <a:gd name="connsiteY3" fmla="*/ 491447 h 508627"/>
                    <a:gd name="connsiteX4" fmla="*/ 122100 w 363945"/>
                    <a:gd name="connsiteY4" fmla="*/ 446997 h 508627"/>
                    <a:gd name="connsiteX5" fmla="*/ 7800 w 363945"/>
                    <a:gd name="connsiteY5" fmla="*/ 199347 h 508627"/>
                    <a:gd name="connsiteX6" fmla="*/ 363400 w 363945"/>
                    <a:gd name="connsiteY6" fmla="*/ 380 h 508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3945" h="508627">
                      <a:moveTo>
                        <a:pt x="363400" y="380"/>
                      </a:moveTo>
                      <a:cubicBezTo>
                        <a:pt x="376806" y="-7734"/>
                        <a:pt x="139034" y="116092"/>
                        <a:pt x="88234" y="150664"/>
                      </a:cubicBezTo>
                      <a:cubicBezTo>
                        <a:pt x="37434" y="185236"/>
                        <a:pt x="49075" y="151017"/>
                        <a:pt x="58600" y="207814"/>
                      </a:cubicBezTo>
                      <a:cubicBezTo>
                        <a:pt x="68125" y="264611"/>
                        <a:pt x="134801" y="451583"/>
                        <a:pt x="145384" y="491447"/>
                      </a:cubicBezTo>
                      <a:cubicBezTo>
                        <a:pt x="155967" y="531311"/>
                        <a:pt x="145031" y="495680"/>
                        <a:pt x="122100" y="446997"/>
                      </a:cubicBezTo>
                      <a:cubicBezTo>
                        <a:pt x="99169" y="398314"/>
                        <a:pt x="-33122" y="273430"/>
                        <a:pt x="7800" y="199347"/>
                      </a:cubicBezTo>
                      <a:cubicBezTo>
                        <a:pt x="48722" y="125264"/>
                        <a:pt x="349994" y="8494"/>
                        <a:pt x="363400" y="38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5" name="フリーフォーム: 図形 614">
                  <a:extLst>
                    <a:ext uri="{FF2B5EF4-FFF2-40B4-BE49-F238E27FC236}">
                      <a16:creationId xmlns:a16="http://schemas.microsoft.com/office/drawing/2014/main" id="{A677CEEB-49BE-4A51-9A94-670F319E2CAE}"/>
                    </a:ext>
                  </a:extLst>
                </p:cNvPr>
                <p:cNvSpPr/>
                <p:nvPr/>
              </p:nvSpPr>
              <p:spPr>
                <a:xfrm>
                  <a:off x="6732140" y="5189711"/>
                  <a:ext cx="450846" cy="178158"/>
                </a:xfrm>
                <a:custGeom>
                  <a:avLst/>
                  <a:gdLst>
                    <a:gd name="connsiteX0" fmla="*/ 977 w 450846"/>
                    <a:gd name="connsiteY0" fmla="*/ 356 h 178158"/>
                    <a:gd name="connsiteX1" fmla="*/ 102577 w 450846"/>
                    <a:gd name="connsiteY1" fmla="*/ 70206 h 178158"/>
                    <a:gd name="connsiteX2" fmla="*/ 32727 w 450846"/>
                    <a:gd name="connsiteY2" fmla="*/ 163339 h 178158"/>
                    <a:gd name="connsiteX3" fmla="*/ 157610 w 450846"/>
                    <a:gd name="connsiteY3" fmla="*/ 91372 h 178158"/>
                    <a:gd name="connsiteX4" fmla="*/ 305777 w 450846"/>
                    <a:gd name="connsiteY4" fmla="*/ 125239 h 178158"/>
                    <a:gd name="connsiteX5" fmla="*/ 449710 w 450846"/>
                    <a:gd name="connsiteY5" fmla="*/ 178156 h 178158"/>
                    <a:gd name="connsiteX6" fmla="*/ 225343 w 450846"/>
                    <a:gd name="connsiteY6" fmla="*/ 123122 h 178158"/>
                    <a:gd name="connsiteX7" fmla="*/ 47543 w 450846"/>
                    <a:gd name="connsiteY7" fmla="*/ 148522 h 178158"/>
                    <a:gd name="connsiteX8" fmla="*/ 176660 w 450846"/>
                    <a:gd name="connsiteY8" fmla="*/ 99839 h 178158"/>
                    <a:gd name="connsiteX9" fmla="*/ 977 w 450846"/>
                    <a:gd name="connsiteY9" fmla="*/ 356 h 178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0846" h="178158">
                      <a:moveTo>
                        <a:pt x="977" y="356"/>
                      </a:moveTo>
                      <a:cubicBezTo>
                        <a:pt x="-11370" y="-4583"/>
                        <a:pt x="97285" y="43042"/>
                        <a:pt x="102577" y="70206"/>
                      </a:cubicBezTo>
                      <a:cubicBezTo>
                        <a:pt x="107869" y="97370"/>
                        <a:pt x="23555" y="159811"/>
                        <a:pt x="32727" y="163339"/>
                      </a:cubicBezTo>
                      <a:cubicBezTo>
                        <a:pt x="41899" y="166867"/>
                        <a:pt x="112102" y="97722"/>
                        <a:pt x="157610" y="91372"/>
                      </a:cubicBezTo>
                      <a:cubicBezTo>
                        <a:pt x="203118" y="85022"/>
                        <a:pt x="257094" y="110775"/>
                        <a:pt x="305777" y="125239"/>
                      </a:cubicBezTo>
                      <a:cubicBezTo>
                        <a:pt x="354460" y="139703"/>
                        <a:pt x="463116" y="178509"/>
                        <a:pt x="449710" y="178156"/>
                      </a:cubicBezTo>
                      <a:cubicBezTo>
                        <a:pt x="436304" y="177803"/>
                        <a:pt x="292371" y="128061"/>
                        <a:pt x="225343" y="123122"/>
                      </a:cubicBezTo>
                      <a:cubicBezTo>
                        <a:pt x="158315" y="118183"/>
                        <a:pt x="55657" y="152402"/>
                        <a:pt x="47543" y="148522"/>
                      </a:cubicBezTo>
                      <a:cubicBezTo>
                        <a:pt x="39429" y="144642"/>
                        <a:pt x="180893" y="121358"/>
                        <a:pt x="176660" y="99839"/>
                      </a:cubicBezTo>
                      <a:cubicBezTo>
                        <a:pt x="172427" y="78320"/>
                        <a:pt x="13324" y="5295"/>
                        <a:pt x="977" y="35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6" name="フリーフォーム: 図形 615">
                  <a:extLst>
                    <a:ext uri="{FF2B5EF4-FFF2-40B4-BE49-F238E27FC236}">
                      <a16:creationId xmlns:a16="http://schemas.microsoft.com/office/drawing/2014/main" id="{0F2C54EE-B1C9-4C94-9E5E-43B458AC6EC1}"/>
                    </a:ext>
                  </a:extLst>
                </p:cNvPr>
                <p:cNvSpPr/>
                <p:nvPr/>
              </p:nvSpPr>
              <p:spPr>
                <a:xfrm>
                  <a:off x="6739386" y="5402250"/>
                  <a:ext cx="192459" cy="120666"/>
                </a:xfrm>
                <a:custGeom>
                  <a:avLst/>
                  <a:gdLst>
                    <a:gd name="connsiteX0" fmla="*/ 20189 w 192459"/>
                    <a:gd name="connsiteY0" fmla="*/ 13 h 120666"/>
                    <a:gd name="connsiteX1" fmla="*/ 120202 w 192459"/>
                    <a:gd name="connsiteY1" fmla="*/ 73038 h 120666"/>
                    <a:gd name="connsiteX2" fmla="*/ 183702 w 192459"/>
                    <a:gd name="connsiteY2" fmla="*/ 76213 h 120666"/>
                    <a:gd name="connsiteX3" fmla="*/ 104327 w 192459"/>
                    <a:gd name="connsiteY3" fmla="*/ 98438 h 120666"/>
                    <a:gd name="connsiteX4" fmla="*/ 1139 w 192459"/>
                    <a:gd name="connsiteY4" fmla="*/ 120663 h 120666"/>
                    <a:gd name="connsiteX5" fmla="*/ 175764 w 192459"/>
                    <a:gd name="connsiteY5" fmla="*/ 100025 h 120666"/>
                    <a:gd name="connsiteX6" fmla="*/ 169414 w 192459"/>
                    <a:gd name="connsiteY6" fmla="*/ 79388 h 120666"/>
                    <a:gd name="connsiteX7" fmla="*/ 20189 w 192459"/>
                    <a:gd name="connsiteY7" fmla="*/ 13 h 120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459" h="120666">
                      <a:moveTo>
                        <a:pt x="20189" y="13"/>
                      </a:moveTo>
                      <a:cubicBezTo>
                        <a:pt x="11987" y="-1045"/>
                        <a:pt x="92950" y="60338"/>
                        <a:pt x="120202" y="73038"/>
                      </a:cubicBezTo>
                      <a:cubicBezTo>
                        <a:pt x="147454" y="85738"/>
                        <a:pt x="186348" y="71980"/>
                        <a:pt x="183702" y="76213"/>
                      </a:cubicBezTo>
                      <a:cubicBezTo>
                        <a:pt x="181056" y="80446"/>
                        <a:pt x="134754" y="91030"/>
                        <a:pt x="104327" y="98438"/>
                      </a:cubicBezTo>
                      <a:cubicBezTo>
                        <a:pt x="73900" y="105846"/>
                        <a:pt x="-10767" y="120399"/>
                        <a:pt x="1139" y="120663"/>
                      </a:cubicBezTo>
                      <a:cubicBezTo>
                        <a:pt x="13045" y="120927"/>
                        <a:pt x="147718" y="106904"/>
                        <a:pt x="175764" y="100025"/>
                      </a:cubicBezTo>
                      <a:cubicBezTo>
                        <a:pt x="203810" y="93146"/>
                        <a:pt x="192962" y="93411"/>
                        <a:pt x="169414" y="79388"/>
                      </a:cubicBezTo>
                      <a:cubicBezTo>
                        <a:pt x="145866" y="65365"/>
                        <a:pt x="28391" y="1071"/>
                        <a:pt x="20189" y="1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7" name="フリーフォーム: 図形 616">
                  <a:extLst>
                    <a:ext uri="{FF2B5EF4-FFF2-40B4-BE49-F238E27FC236}">
                      <a16:creationId xmlns:a16="http://schemas.microsoft.com/office/drawing/2014/main" id="{88BAA5B7-15AC-43FC-809C-52AA879A1EB0}"/>
                    </a:ext>
                  </a:extLst>
                </p:cNvPr>
                <p:cNvSpPr/>
                <p:nvPr/>
              </p:nvSpPr>
              <p:spPr>
                <a:xfrm>
                  <a:off x="6772006" y="5509690"/>
                  <a:ext cx="267032" cy="135527"/>
                </a:xfrm>
                <a:custGeom>
                  <a:avLst/>
                  <a:gdLst>
                    <a:gd name="connsiteX0" fmla="*/ 269 w 267032"/>
                    <a:gd name="connsiteY0" fmla="*/ 523 h 135527"/>
                    <a:gd name="connsiteX1" fmla="*/ 41544 w 267032"/>
                    <a:gd name="connsiteY1" fmla="*/ 71960 h 135527"/>
                    <a:gd name="connsiteX2" fmla="*/ 138382 w 267032"/>
                    <a:gd name="connsiteY2" fmla="*/ 121173 h 135527"/>
                    <a:gd name="connsiteX3" fmla="*/ 266969 w 267032"/>
                    <a:gd name="connsiteY3" fmla="*/ 135460 h 135527"/>
                    <a:gd name="connsiteX4" fmla="*/ 154257 w 267032"/>
                    <a:gd name="connsiteY4" fmla="*/ 125935 h 135527"/>
                    <a:gd name="connsiteX5" fmla="*/ 59007 w 267032"/>
                    <a:gd name="connsiteY5" fmla="*/ 111648 h 135527"/>
                    <a:gd name="connsiteX6" fmla="*/ 269 w 267032"/>
                    <a:gd name="connsiteY6" fmla="*/ 523 h 135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7032" h="135527">
                      <a:moveTo>
                        <a:pt x="269" y="523"/>
                      </a:moveTo>
                      <a:cubicBezTo>
                        <a:pt x="-2642" y="-6092"/>
                        <a:pt x="18525" y="51852"/>
                        <a:pt x="41544" y="71960"/>
                      </a:cubicBezTo>
                      <a:cubicBezTo>
                        <a:pt x="64563" y="92068"/>
                        <a:pt x="100811" y="110590"/>
                        <a:pt x="138382" y="121173"/>
                      </a:cubicBezTo>
                      <a:cubicBezTo>
                        <a:pt x="175953" y="131756"/>
                        <a:pt x="264323" y="134666"/>
                        <a:pt x="266969" y="135460"/>
                      </a:cubicBezTo>
                      <a:cubicBezTo>
                        <a:pt x="269615" y="136254"/>
                        <a:pt x="188917" y="129904"/>
                        <a:pt x="154257" y="125935"/>
                      </a:cubicBezTo>
                      <a:cubicBezTo>
                        <a:pt x="119597" y="121966"/>
                        <a:pt x="83613" y="128052"/>
                        <a:pt x="59007" y="111648"/>
                      </a:cubicBezTo>
                      <a:cubicBezTo>
                        <a:pt x="34401" y="95244"/>
                        <a:pt x="3180" y="7138"/>
                        <a:pt x="269" y="52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8" name="フリーフォーム: 図形 617">
                  <a:extLst>
                    <a:ext uri="{FF2B5EF4-FFF2-40B4-BE49-F238E27FC236}">
                      <a16:creationId xmlns:a16="http://schemas.microsoft.com/office/drawing/2014/main" id="{27666019-49B6-4F7D-B92E-B522455E30DC}"/>
                    </a:ext>
                  </a:extLst>
                </p:cNvPr>
                <p:cNvSpPr/>
                <p:nvPr/>
              </p:nvSpPr>
              <p:spPr>
                <a:xfrm>
                  <a:off x="6734398" y="5622833"/>
                  <a:ext cx="138205" cy="180119"/>
                </a:xfrm>
                <a:custGeom>
                  <a:avLst/>
                  <a:gdLst>
                    <a:gd name="connsiteX0" fmla="*/ 31527 w 138205"/>
                    <a:gd name="connsiteY0" fmla="*/ 92 h 180119"/>
                    <a:gd name="connsiteX1" fmla="*/ 137890 w 138205"/>
                    <a:gd name="connsiteY1" fmla="*/ 73117 h 180119"/>
                    <a:gd name="connsiteX2" fmla="*/ 63277 w 138205"/>
                    <a:gd name="connsiteY2" fmla="*/ 85817 h 180119"/>
                    <a:gd name="connsiteX3" fmla="*/ 34702 w 138205"/>
                    <a:gd name="connsiteY3" fmla="*/ 179480 h 180119"/>
                    <a:gd name="connsiteX4" fmla="*/ 2952 w 138205"/>
                    <a:gd name="connsiteY4" fmla="*/ 123917 h 180119"/>
                    <a:gd name="connsiteX5" fmla="*/ 114077 w 138205"/>
                    <a:gd name="connsiteY5" fmla="*/ 63592 h 180119"/>
                    <a:gd name="connsiteX6" fmla="*/ 107727 w 138205"/>
                    <a:gd name="connsiteY6" fmla="*/ 57242 h 180119"/>
                    <a:gd name="connsiteX7" fmla="*/ 31527 w 138205"/>
                    <a:gd name="connsiteY7" fmla="*/ 92 h 180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8205" h="180119">
                      <a:moveTo>
                        <a:pt x="31527" y="92"/>
                      </a:moveTo>
                      <a:cubicBezTo>
                        <a:pt x="36554" y="2738"/>
                        <a:pt x="132598" y="58830"/>
                        <a:pt x="137890" y="73117"/>
                      </a:cubicBezTo>
                      <a:cubicBezTo>
                        <a:pt x="143182" y="87404"/>
                        <a:pt x="80475" y="68090"/>
                        <a:pt x="63277" y="85817"/>
                      </a:cubicBezTo>
                      <a:cubicBezTo>
                        <a:pt x="46079" y="103544"/>
                        <a:pt x="44756" y="173130"/>
                        <a:pt x="34702" y="179480"/>
                      </a:cubicBezTo>
                      <a:cubicBezTo>
                        <a:pt x="24648" y="185830"/>
                        <a:pt x="-10277" y="143232"/>
                        <a:pt x="2952" y="123917"/>
                      </a:cubicBezTo>
                      <a:cubicBezTo>
                        <a:pt x="16181" y="104602"/>
                        <a:pt x="96615" y="74704"/>
                        <a:pt x="114077" y="63592"/>
                      </a:cubicBezTo>
                      <a:cubicBezTo>
                        <a:pt x="131539" y="52480"/>
                        <a:pt x="119369" y="62004"/>
                        <a:pt x="107727" y="57242"/>
                      </a:cubicBezTo>
                      <a:cubicBezTo>
                        <a:pt x="96085" y="52480"/>
                        <a:pt x="26500" y="-2554"/>
                        <a:pt x="31527" y="9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9" name="フリーフォーム: 図形 618">
                  <a:extLst>
                    <a:ext uri="{FF2B5EF4-FFF2-40B4-BE49-F238E27FC236}">
                      <a16:creationId xmlns:a16="http://schemas.microsoft.com/office/drawing/2014/main" id="{1E3AFBDF-0923-4BE4-AC15-F73EC60B2A78}"/>
                    </a:ext>
                  </a:extLst>
                </p:cNvPr>
                <p:cNvSpPr/>
                <p:nvPr/>
              </p:nvSpPr>
              <p:spPr>
                <a:xfrm>
                  <a:off x="6713532" y="5666225"/>
                  <a:ext cx="282454" cy="192785"/>
                </a:xfrm>
                <a:custGeom>
                  <a:avLst/>
                  <a:gdLst>
                    <a:gd name="connsiteX0" fmla="*/ 241306 w 282454"/>
                    <a:gd name="connsiteY0" fmla="*/ 1150 h 192785"/>
                    <a:gd name="connsiteX1" fmla="*/ 266706 w 282454"/>
                    <a:gd name="connsiteY1" fmla="*/ 77350 h 192785"/>
                    <a:gd name="connsiteX2" fmla="*/ 168281 w 282454"/>
                    <a:gd name="connsiteY2" fmla="*/ 186888 h 192785"/>
                    <a:gd name="connsiteX3" fmla="*/ 6 w 282454"/>
                    <a:gd name="connsiteY3" fmla="*/ 175775 h 192785"/>
                    <a:gd name="connsiteX4" fmla="*/ 174631 w 282454"/>
                    <a:gd name="connsiteY4" fmla="*/ 156725 h 192785"/>
                    <a:gd name="connsiteX5" fmla="*/ 280993 w 282454"/>
                    <a:gd name="connsiteY5" fmla="*/ 136088 h 192785"/>
                    <a:gd name="connsiteX6" fmla="*/ 241306 w 282454"/>
                    <a:gd name="connsiteY6" fmla="*/ 1150 h 192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2454" h="192785">
                      <a:moveTo>
                        <a:pt x="241306" y="1150"/>
                      </a:moveTo>
                      <a:cubicBezTo>
                        <a:pt x="238925" y="-8640"/>
                        <a:pt x="278877" y="46394"/>
                        <a:pt x="266706" y="77350"/>
                      </a:cubicBezTo>
                      <a:cubicBezTo>
                        <a:pt x="254535" y="108306"/>
                        <a:pt x="212731" y="170484"/>
                        <a:pt x="168281" y="186888"/>
                      </a:cubicBezTo>
                      <a:cubicBezTo>
                        <a:pt x="123831" y="203292"/>
                        <a:pt x="-1052" y="180802"/>
                        <a:pt x="6" y="175775"/>
                      </a:cubicBezTo>
                      <a:cubicBezTo>
                        <a:pt x="1064" y="170748"/>
                        <a:pt x="174631" y="156725"/>
                        <a:pt x="174631" y="156725"/>
                      </a:cubicBezTo>
                      <a:cubicBezTo>
                        <a:pt x="221462" y="150110"/>
                        <a:pt x="270674" y="163869"/>
                        <a:pt x="280993" y="136088"/>
                      </a:cubicBezTo>
                      <a:cubicBezTo>
                        <a:pt x="291312" y="108307"/>
                        <a:pt x="243687" y="10940"/>
                        <a:pt x="241306" y="115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0" name="フリーフォーム: 図形 619">
                  <a:extLst>
                    <a:ext uri="{FF2B5EF4-FFF2-40B4-BE49-F238E27FC236}">
                      <a16:creationId xmlns:a16="http://schemas.microsoft.com/office/drawing/2014/main" id="{F87431E1-6727-4E0B-B1E6-2FF44D625C48}"/>
                    </a:ext>
                  </a:extLst>
                </p:cNvPr>
                <p:cNvSpPr/>
                <p:nvPr/>
              </p:nvSpPr>
              <p:spPr>
                <a:xfrm>
                  <a:off x="8005925" y="4858832"/>
                  <a:ext cx="338054" cy="1205428"/>
                </a:xfrm>
                <a:custGeom>
                  <a:avLst/>
                  <a:gdLst>
                    <a:gd name="connsiteX0" fmla="*/ 105142 w 338054"/>
                    <a:gd name="connsiteY0" fmla="*/ 1035 h 1205428"/>
                    <a:gd name="connsiteX1" fmla="*/ 337975 w 338054"/>
                    <a:gd name="connsiteY1" fmla="*/ 525968 h 1205428"/>
                    <a:gd name="connsiteX2" fmla="*/ 75508 w 338054"/>
                    <a:gd name="connsiteY2" fmla="*/ 1038201 h 1205428"/>
                    <a:gd name="connsiteX3" fmla="*/ 12008 w 338054"/>
                    <a:gd name="connsiteY3" fmla="*/ 1186368 h 1205428"/>
                    <a:gd name="connsiteX4" fmla="*/ 278708 w 338054"/>
                    <a:gd name="connsiteY4" fmla="*/ 665668 h 1205428"/>
                    <a:gd name="connsiteX5" fmla="*/ 105142 w 338054"/>
                    <a:gd name="connsiteY5" fmla="*/ 1035 h 1205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8054" h="1205428">
                      <a:moveTo>
                        <a:pt x="105142" y="1035"/>
                      </a:moveTo>
                      <a:cubicBezTo>
                        <a:pt x="115020" y="-22248"/>
                        <a:pt x="342914" y="353107"/>
                        <a:pt x="337975" y="525968"/>
                      </a:cubicBezTo>
                      <a:cubicBezTo>
                        <a:pt x="333036" y="698829"/>
                        <a:pt x="129836" y="928134"/>
                        <a:pt x="75508" y="1038201"/>
                      </a:cubicBezTo>
                      <a:cubicBezTo>
                        <a:pt x="21180" y="1148268"/>
                        <a:pt x="-21859" y="1248457"/>
                        <a:pt x="12008" y="1186368"/>
                      </a:cubicBezTo>
                      <a:cubicBezTo>
                        <a:pt x="45875" y="1124279"/>
                        <a:pt x="261775" y="857579"/>
                        <a:pt x="278708" y="665668"/>
                      </a:cubicBezTo>
                      <a:cubicBezTo>
                        <a:pt x="295641" y="473757"/>
                        <a:pt x="95264" y="24318"/>
                        <a:pt x="105142" y="103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1" name="フリーフォーム: 図形 620">
                  <a:extLst>
                    <a:ext uri="{FF2B5EF4-FFF2-40B4-BE49-F238E27FC236}">
                      <a16:creationId xmlns:a16="http://schemas.microsoft.com/office/drawing/2014/main" id="{0CAD771A-7120-47C1-8262-A14FDF32E904}"/>
                    </a:ext>
                  </a:extLst>
                </p:cNvPr>
                <p:cNvSpPr/>
                <p:nvPr/>
              </p:nvSpPr>
              <p:spPr>
                <a:xfrm>
                  <a:off x="6774184" y="5863337"/>
                  <a:ext cx="693430" cy="396593"/>
                </a:xfrm>
                <a:custGeom>
                  <a:avLst/>
                  <a:gdLst>
                    <a:gd name="connsiteX0" fmla="*/ 3383 w 693430"/>
                    <a:gd name="connsiteY0" fmla="*/ 1946 h 396593"/>
                    <a:gd name="connsiteX1" fmla="*/ 176949 w 693430"/>
                    <a:gd name="connsiteY1" fmla="*/ 128946 h 396593"/>
                    <a:gd name="connsiteX2" fmla="*/ 276433 w 693430"/>
                    <a:gd name="connsiteY2" fmla="*/ 200913 h 396593"/>
                    <a:gd name="connsiteX3" fmla="*/ 335699 w 693430"/>
                    <a:gd name="connsiteY3" fmla="*/ 323680 h 396593"/>
                    <a:gd name="connsiteX4" fmla="*/ 342049 w 693430"/>
                    <a:gd name="connsiteY4" fmla="*/ 395646 h 396593"/>
                    <a:gd name="connsiteX5" fmla="*/ 405549 w 693430"/>
                    <a:gd name="connsiteY5" fmla="*/ 366013 h 396593"/>
                    <a:gd name="connsiteX6" fmla="*/ 693416 w 693430"/>
                    <a:gd name="connsiteY6" fmla="*/ 382946 h 396593"/>
                    <a:gd name="connsiteX7" fmla="*/ 392849 w 693430"/>
                    <a:gd name="connsiteY7" fmla="*/ 372363 h 396593"/>
                    <a:gd name="connsiteX8" fmla="*/ 346283 w 693430"/>
                    <a:gd name="connsiteY8" fmla="*/ 236896 h 396593"/>
                    <a:gd name="connsiteX9" fmla="*/ 3383 w 693430"/>
                    <a:gd name="connsiteY9" fmla="*/ 1946 h 396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3430" h="396593">
                      <a:moveTo>
                        <a:pt x="3383" y="1946"/>
                      </a:moveTo>
                      <a:cubicBezTo>
                        <a:pt x="-24839" y="-16046"/>
                        <a:pt x="131441" y="95785"/>
                        <a:pt x="176949" y="128946"/>
                      </a:cubicBezTo>
                      <a:cubicBezTo>
                        <a:pt x="222457" y="162107"/>
                        <a:pt x="249975" y="168457"/>
                        <a:pt x="276433" y="200913"/>
                      </a:cubicBezTo>
                      <a:cubicBezTo>
                        <a:pt x="302891" y="233369"/>
                        <a:pt x="324763" y="291225"/>
                        <a:pt x="335699" y="323680"/>
                      </a:cubicBezTo>
                      <a:cubicBezTo>
                        <a:pt x="346635" y="356135"/>
                        <a:pt x="330407" y="388591"/>
                        <a:pt x="342049" y="395646"/>
                      </a:cubicBezTo>
                      <a:cubicBezTo>
                        <a:pt x="353691" y="402701"/>
                        <a:pt x="346988" y="368130"/>
                        <a:pt x="405549" y="366013"/>
                      </a:cubicBezTo>
                      <a:cubicBezTo>
                        <a:pt x="464110" y="363896"/>
                        <a:pt x="695533" y="381888"/>
                        <a:pt x="693416" y="382946"/>
                      </a:cubicBezTo>
                      <a:cubicBezTo>
                        <a:pt x="691299" y="384004"/>
                        <a:pt x="450705" y="396705"/>
                        <a:pt x="392849" y="372363"/>
                      </a:cubicBezTo>
                      <a:cubicBezTo>
                        <a:pt x="334993" y="348021"/>
                        <a:pt x="411900" y="297926"/>
                        <a:pt x="346283" y="236896"/>
                      </a:cubicBezTo>
                      <a:cubicBezTo>
                        <a:pt x="280666" y="175866"/>
                        <a:pt x="31605" y="19938"/>
                        <a:pt x="3383" y="194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2" name="フリーフォーム: 図形 621">
                  <a:extLst>
                    <a:ext uri="{FF2B5EF4-FFF2-40B4-BE49-F238E27FC236}">
                      <a16:creationId xmlns:a16="http://schemas.microsoft.com/office/drawing/2014/main" id="{02EEC26A-7C49-4C54-8AE6-CFD8B1FE151E}"/>
                    </a:ext>
                  </a:extLst>
                </p:cNvPr>
                <p:cNvSpPr/>
                <p:nvPr/>
              </p:nvSpPr>
              <p:spPr>
                <a:xfrm>
                  <a:off x="7717270" y="5928750"/>
                  <a:ext cx="383300" cy="271078"/>
                </a:xfrm>
                <a:custGeom>
                  <a:avLst/>
                  <a:gdLst>
                    <a:gd name="connsiteX0" fmla="*/ 383213 w 383300"/>
                    <a:gd name="connsiteY0" fmla="*/ 33 h 271078"/>
                    <a:gd name="connsiteX1" fmla="*/ 196947 w 383300"/>
                    <a:gd name="connsiteY1" fmla="*/ 177833 h 271078"/>
                    <a:gd name="connsiteX2" fmla="*/ 97 w 383300"/>
                    <a:gd name="connsiteY2" fmla="*/ 270967 h 271078"/>
                    <a:gd name="connsiteX3" fmla="*/ 173663 w 383300"/>
                    <a:gd name="connsiteY3" fmla="*/ 192650 h 271078"/>
                    <a:gd name="connsiteX4" fmla="*/ 383213 w 383300"/>
                    <a:gd name="connsiteY4" fmla="*/ 33 h 271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300" h="271078">
                      <a:moveTo>
                        <a:pt x="383213" y="33"/>
                      </a:moveTo>
                      <a:cubicBezTo>
                        <a:pt x="387094" y="-2437"/>
                        <a:pt x="260800" y="132677"/>
                        <a:pt x="196947" y="177833"/>
                      </a:cubicBezTo>
                      <a:cubicBezTo>
                        <a:pt x="133094" y="222989"/>
                        <a:pt x="3978" y="268498"/>
                        <a:pt x="97" y="270967"/>
                      </a:cubicBezTo>
                      <a:cubicBezTo>
                        <a:pt x="-3784" y="273437"/>
                        <a:pt x="109105" y="234631"/>
                        <a:pt x="173663" y="192650"/>
                      </a:cubicBezTo>
                      <a:cubicBezTo>
                        <a:pt x="238221" y="150669"/>
                        <a:pt x="379332" y="2503"/>
                        <a:pt x="383213" y="3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3" name="フリーフォーム: 図形 622">
                  <a:extLst>
                    <a:ext uri="{FF2B5EF4-FFF2-40B4-BE49-F238E27FC236}">
                      <a16:creationId xmlns:a16="http://schemas.microsoft.com/office/drawing/2014/main" id="{7894CE73-522F-40A5-B8B4-75CC7FBBDC9B}"/>
                    </a:ext>
                  </a:extLst>
                </p:cNvPr>
                <p:cNvSpPr/>
                <p:nvPr/>
              </p:nvSpPr>
              <p:spPr>
                <a:xfrm>
                  <a:off x="7661629" y="6173594"/>
                  <a:ext cx="404996" cy="487257"/>
                </a:xfrm>
                <a:custGeom>
                  <a:avLst/>
                  <a:gdLst>
                    <a:gd name="connsiteX0" fmla="*/ 704 w 404996"/>
                    <a:gd name="connsiteY0" fmla="*/ 2839 h 487257"/>
                    <a:gd name="connsiteX1" fmla="*/ 121354 w 404996"/>
                    <a:gd name="connsiteY1" fmla="*/ 136189 h 487257"/>
                    <a:gd name="connsiteX2" fmla="*/ 203904 w 404996"/>
                    <a:gd name="connsiteY2" fmla="*/ 182756 h 487257"/>
                    <a:gd name="connsiteX3" fmla="*/ 398638 w 404996"/>
                    <a:gd name="connsiteY3" fmla="*/ 474856 h 487257"/>
                    <a:gd name="connsiteX4" fmla="*/ 341488 w 404996"/>
                    <a:gd name="connsiteY4" fmla="*/ 417706 h 487257"/>
                    <a:gd name="connsiteX5" fmla="*/ 180621 w 404996"/>
                    <a:gd name="connsiteY5" fmla="*/ 275889 h 487257"/>
                    <a:gd name="connsiteX6" fmla="*/ 704 w 404996"/>
                    <a:gd name="connsiteY6" fmla="*/ 2839 h 487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4996" h="487257">
                      <a:moveTo>
                        <a:pt x="704" y="2839"/>
                      </a:moveTo>
                      <a:cubicBezTo>
                        <a:pt x="-9174" y="-20444"/>
                        <a:pt x="87487" y="106203"/>
                        <a:pt x="121354" y="136189"/>
                      </a:cubicBezTo>
                      <a:cubicBezTo>
                        <a:pt x="155221" y="166175"/>
                        <a:pt x="157690" y="126312"/>
                        <a:pt x="203904" y="182756"/>
                      </a:cubicBezTo>
                      <a:cubicBezTo>
                        <a:pt x="250118" y="239200"/>
                        <a:pt x="375707" y="435698"/>
                        <a:pt x="398638" y="474856"/>
                      </a:cubicBezTo>
                      <a:cubicBezTo>
                        <a:pt x="421569" y="514014"/>
                        <a:pt x="377824" y="450867"/>
                        <a:pt x="341488" y="417706"/>
                      </a:cubicBezTo>
                      <a:cubicBezTo>
                        <a:pt x="305152" y="384545"/>
                        <a:pt x="232832" y="341153"/>
                        <a:pt x="180621" y="275889"/>
                      </a:cubicBezTo>
                      <a:cubicBezTo>
                        <a:pt x="128410" y="210625"/>
                        <a:pt x="10582" y="26122"/>
                        <a:pt x="704" y="2839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4" name="フリーフォーム: 図形 623">
                  <a:extLst>
                    <a:ext uri="{FF2B5EF4-FFF2-40B4-BE49-F238E27FC236}">
                      <a16:creationId xmlns:a16="http://schemas.microsoft.com/office/drawing/2014/main" id="{2831BDEA-B77B-40F6-AE4E-414739CA4CA7}"/>
                    </a:ext>
                  </a:extLst>
                </p:cNvPr>
                <p:cNvSpPr/>
                <p:nvPr/>
              </p:nvSpPr>
              <p:spPr>
                <a:xfrm>
                  <a:off x="7111247" y="6216500"/>
                  <a:ext cx="504583" cy="500745"/>
                </a:xfrm>
                <a:custGeom>
                  <a:avLst/>
                  <a:gdLst>
                    <a:gd name="connsiteX0" fmla="*/ 76953 w 504583"/>
                    <a:gd name="connsiteY0" fmla="*/ 150 h 500745"/>
                    <a:gd name="connsiteX1" fmla="*/ 409270 w 504583"/>
                    <a:gd name="connsiteY1" fmla="*/ 99633 h 500745"/>
                    <a:gd name="connsiteX2" fmla="*/ 430436 w 504583"/>
                    <a:gd name="connsiteY2" fmla="*/ 105983 h 500745"/>
                    <a:gd name="connsiteX3" fmla="*/ 352120 w 504583"/>
                    <a:gd name="connsiteY3" fmla="*/ 209700 h 500745"/>
                    <a:gd name="connsiteX4" fmla="*/ 79070 w 504583"/>
                    <a:gd name="connsiteY4" fmla="*/ 275317 h 500745"/>
                    <a:gd name="connsiteX5" fmla="*/ 4986 w 504583"/>
                    <a:gd name="connsiteY5" fmla="*/ 451000 h 500745"/>
                    <a:gd name="connsiteX6" fmla="*/ 15570 w 504583"/>
                    <a:gd name="connsiteY6" fmla="*/ 499683 h 500745"/>
                    <a:gd name="connsiteX7" fmla="*/ 43086 w 504583"/>
                    <a:gd name="connsiteY7" fmla="*/ 417133 h 500745"/>
                    <a:gd name="connsiteX8" fmla="*/ 504520 w 504583"/>
                    <a:gd name="connsiteY8" fmla="*/ 125033 h 500745"/>
                    <a:gd name="connsiteX9" fmla="*/ 76953 w 504583"/>
                    <a:gd name="connsiteY9" fmla="*/ 150 h 500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583" h="500745">
                      <a:moveTo>
                        <a:pt x="76953" y="150"/>
                      </a:moveTo>
                      <a:cubicBezTo>
                        <a:pt x="61078" y="-4083"/>
                        <a:pt x="350356" y="81994"/>
                        <a:pt x="409270" y="99633"/>
                      </a:cubicBezTo>
                      <a:cubicBezTo>
                        <a:pt x="468184" y="117272"/>
                        <a:pt x="439961" y="87639"/>
                        <a:pt x="430436" y="105983"/>
                      </a:cubicBezTo>
                      <a:cubicBezTo>
                        <a:pt x="420911" y="124327"/>
                        <a:pt x="410681" y="181478"/>
                        <a:pt x="352120" y="209700"/>
                      </a:cubicBezTo>
                      <a:cubicBezTo>
                        <a:pt x="293559" y="237922"/>
                        <a:pt x="136926" y="235100"/>
                        <a:pt x="79070" y="275317"/>
                      </a:cubicBezTo>
                      <a:cubicBezTo>
                        <a:pt x="21214" y="315534"/>
                        <a:pt x="15569" y="413606"/>
                        <a:pt x="4986" y="451000"/>
                      </a:cubicBezTo>
                      <a:cubicBezTo>
                        <a:pt x="-5597" y="488394"/>
                        <a:pt x="9220" y="505327"/>
                        <a:pt x="15570" y="499683"/>
                      </a:cubicBezTo>
                      <a:cubicBezTo>
                        <a:pt x="21920" y="494039"/>
                        <a:pt x="-38406" y="479575"/>
                        <a:pt x="43086" y="417133"/>
                      </a:cubicBezTo>
                      <a:cubicBezTo>
                        <a:pt x="124578" y="354691"/>
                        <a:pt x="498523" y="192061"/>
                        <a:pt x="504520" y="125033"/>
                      </a:cubicBezTo>
                      <a:cubicBezTo>
                        <a:pt x="510517" y="58005"/>
                        <a:pt x="92828" y="4383"/>
                        <a:pt x="76953" y="15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5" name="フリーフォーム: 図形 624">
                  <a:extLst>
                    <a:ext uri="{FF2B5EF4-FFF2-40B4-BE49-F238E27FC236}">
                      <a16:creationId xmlns:a16="http://schemas.microsoft.com/office/drawing/2014/main" id="{9C496AE2-0CFF-4574-A2E0-CD8E96185B41}"/>
                    </a:ext>
                  </a:extLst>
                </p:cNvPr>
                <p:cNvSpPr/>
                <p:nvPr/>
              </p:nvSpPr>
              <p:spPr>
                <a:xfrm>
                  <a:off x="7929944" y="6599647"/>
                  <a:ext cx="90243" cy="613960"/>
                </a:xfrm>
                <a:custGeom>
                  <a:avLst/>
                  <a:gdLst>
                    <a:gd name="connsiteX0" fmla="*/ 90106 w 90243"/>
                    <a:gd name="connsiteY0" fmla="*/ 82670 h 613960"/>
                    <a:gd name="connsiteX1" fmla="*/ 28723 w 90243"/>
                    <a:gd name="connsiteY1" fmla="*/ 127120 h 613960"/>
                    <a:gd name="connsiteX2" fmla="*/ 18139 w 90243"/>
                    <a:gd name="connsiteY2" fmla="*/ 605486 h 613960"/>
                    <a:gd name="connsiteX3" fmla="*/ 3323 w 90243"/>
                    <a:gd name="connsiteY3" fmla="*/ 402286 h 613960"/>
                    <a:gd name="connsiteX4" fmla="*/ 9673 w 90243"/>
                    <a:gd name="connsiteY4" fmla="*/ 14936 h 613960"/>
                    <a:gd name="connsiteX5" fmla="*/ 90106 w 90243"/>
                    <a:gd name="connsiteY5" fmla="*/ 82670 h 613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0243" h="613960">
                      <a:moveTo>
                        <a:pt x="90106" y="82670"/>
                      </a:moveTo>
                      <a:cubicBezTo>
                        <a:pt x="93281" y="101367"/>
                        <a:pt x="40717" y="39984"/>
                        <a:pt x="28723" y="127120"/>
                      </a:cubicBezTo>
                      <a:cubicBezTo>
                        <a:pt x="16729" y="214256"/>
                        <a:pt x="22372" y="559625"/>
                        <a:pt x="18139" y="605486"/>
                      </a:cubicBezTo>
                      <a:cubicBezTo>
                        <a:pt x="13906" y="651347"/>
                        <a:pt x="4734" y="500711"/>
                        <a:pt x="3323" y="402286"/>
                      </a:cubicBezTo>
                      <a:cubicBezTo>
                        <a:pt x="1912" y="303861"/>
                        <a:pt x="-6202" y="67500"/>
                        <a:pt x="9673" y="14936"/>
                      </a:cubicBezTo>
                      <a:cubicBezTo>
                        <a:pt x="25548" y="-37628"/>
                        <a:pt x="86931" y="63973"/>
                        <a:pt x="90106" y="8267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6" name="フリーフォーム: 図形 625">
                  <a:extLst>
                    <a:ext uri="{FF2B5EF4-FFF2-40B4-BE49-F238E27FC236}">
                      <a16:creationId xmlns:a16="http://schemas.microsoft.com/office/drawing/2014/main" id="{C6807139-69F1-4478-93F7-AAA3787F3FBA}"/>
                    </a:ext>
                  </a:extLst>
                </p:cNvPr>
                <p:cNvSpPr/>
                <p:nvPr/>
              </p:nvSpPr>
              <p:spPr>
                <a:xfrm>
                  <a:off x="7289138" y="6562219"/>
                  <a:ext cx="431093" cy="847219"/>
                </a:xfrm>
                <a:custGeom>
                  <a:avLst/>
                  <a:gdLst>
                    <a:gd name="connsiteX0" fmla="*/ 2779 w 431093"/>
                    <a:gd name="connsiteY0" fmla="*/ 84114 h 847219"/>
                    <a:gd name="connsiteX1" fmla="*/ 155179 w 431093"/>
                    <a:gd name="connsiteY1" fmla="*/ 1564 h 847219"/>
                    <a:gd name="connsiteX2" fmla="*/ 256779 w 431093"/>
                    <a:gd name="connsiteY2" fmla="*/ 173014 h 847219"/>
                    <a:gd name="connsiteX3" fmla="*/ 299112 w 431093"/>
                    <a:gd name="connsiteY3" fmla="*/ 407964 h 847219"/>
                    <a:gd name="connsiteX4" fmla="*/ 364729 w 431093"/>
                    <a:gd name="connsiteY4" fmla="*/ 554014 h 847219"/>
                    <a:gd name="connsiteX5" fmla="*/ 430345 w 431093"/>
                    <a:gd name="connsiteY5" fmla="*/ 841881 h 847219"/>
                    <a:gd name="connsiteX6" fmla="*/ 396479 w 431093"/>
                    <a:gd name="connsiteY6" fmla="*/ 704298 h 847219"/>
                    <a:gd name="connsiteX7" fmla="*/ 339329 w 431093"/>
                    <a:gd name="connsiteY7" fmla="*/ 261914 h 847219"/>
                    <a:gd name="connsiteX8" fmla="*/ 296995 w 431093"/>
                    <a:gd name="connsiteY8" fmla="*/ 14264 h 847219"/>
                    <a:gd name="connsiteX9" fmla="*/ 2779 w 431093"/>
                    <a:gd name="connsiteY9" fmla="*/ 84114 h 847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1093" h="847219">
                      <a:moveTo>
                        <a:pt x="2779" y="84114"/>
                      </a:moveTo>
                      <a:cubicBezTo>
                        <a:pt x="-20857" y="81997"/>
                        <a:pt x="112846" y="-13253"/>
                        <a:pt x="155179" y="1564"/>
                      </a:cubicBezTo>
                      <a:cubicBezTo>
                        <a:pt x="197512" y="16381"/>
                        <a:pt x="232790" y="105281"/>
                        <a:pt x="256779" y="173014"/>
                      </a:cubicBezTo>
                      <a:cubicBezTo>
                        <a:pt x="280768" y="240747"/>
                        <a:pt x="281120" y="344464"/>
                        <a:pt x="299112" y="407964"/>
                      </a:cubicBezTo>
                      <a:cubicBezTo>
                        <a:pt x="317104" y="471464"/>
                        <a:pt x="342857" y="481695"/>
                        <a:pt x="364729" y="554014"/>
                      </a:cubicBezTo>
                      <a:cubicBezTo>
                        <a:pt x="386601" y="626333"/>
                        <a:pt x="425053" y="816834"/>
                        <a:pt x="430345" y="841881"/>
                      </a:cubicBezTo>
                      <a:cubicBezTo>
                        <a:pt x="435637" y="866928"/>
                        <a:pt x="411648" y="800959"/>
                        <a:pt x="396479" y="704298"/>
                      </a:cubicBezTo>
                      <a:cubicBezTo>
                        <a:pt x="381310" y="607637"/>
                        <a:pt x="355910" y="376920"/>
                        <a:pt x="339329" y="261914"/>
                      </a:cubicBezTo>
                      <a:cubicBezTo>
                        <a:pt x="322748" y="146908"/>
                        <a:pt x="358026" y="43192"/>
                        <a:pt x="296995" y="14264"/>
                      </a:cubicBezTo>
                      <a:cubicBezTo>
                        <a:pt x="235964" y="-14664"/>
                        <a:pt x="26415" y="86231"/>
                        <a:pt x="2779" y="8411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7" name="フリーフォーム: 図形 626">
                  <a:extLst>
                    <a:ext uri="{FF2B5EF4-FFF2-40B4-BE49-F238E27FC236}">
                      <a16:creationId xmlns:a16="http://schemas.microsoft.com/office/drawing/2014/main" id="{1C638B1F-0458-4843-A788-299A81325DAE}"/>
                    </a:ext>
                  </a:extLst>
                </p:cNvPr>
                <p:cNvSpPr/>
                <p:nvPr/>
              </p:nvSpPr>
              <p:spPr>
                <a:xfrm>
                  <a:off x="7964446" y="7213578"/>
                  <a:ext cx="82195" cy="760980"/>
                </a:xfrm>
                <a:custGeom>
                  <a:avLst/>
                  <a:gdLst>
                    <a:gd name="connsiteX0" fmla="*/ 571 w 82195"/>
                    <a:gd name="connsiteY0" fmla="*/ 22 h 760980"/>
                    <a:gd name="connsiteX1" fmla="*/ 45021 w 82195"/>
                    <a:gd name="connsiteY1" fmla="*/ 256139 h 760980"/>
                    <a:gd name="connsiteX2" fmla="*/ 45021 w 82195"/>
                    <a:gd name="connsiteY2" fmla="*/ 508022 h 760980"/>
                    <a:gd name="connsiteX3" fmla="*/ 17504 w 82195"/>
                    <a:gd name="connsiteY3" fmla="*/ 759905 h 760980"/>
                    <a:gd name="connsiteX4" fmla="*/ 36554 w 82195"/>
                    <a:gd name="connsiteY4" fmla="*/ 584222 h 760980"/>
                    <a:gd name="connsiteX5" fmla="*/ 81004 w 82195"/>
                    <a:gd name="connsiteY5" fmla="*/ 243439 h 760980"/>
                    <a:gd name="connsiteX6" fmla="*/ 571 w 82195"/>
                    <a:gd name="connsiteY6" fmla="*/ 22 h 76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195" h="760980">
                      <a:moveTo>
                        <a:pt x="571" y="22"/>
                      </a:moveTo>
                      <a:cubicBezTo>
                        <a:pt x="-5426" y="2139"/>
                        <a:pt x="37613" y="171472"/>
                        <a:pt x="45021" y="256139"/>
                      </a:cubicBezTo>
                      <a:cubicBezTo>
                        <a:pt x="52429" y="340806"/>
                        <a:pt x="49607" y="424061"/>
                        <a:pt x="45021" y="508022"/>
                      </a:cubicBezTo>
                      <a:cubicBezTo>
                        <a:pt x="40435" y="591983"/>
                        <a:pt x="18915" y="747205"/>
                        <a:pt x="17504" y="759905"/>
                      </a:cubicBezTo>
                      <a:cubicBezTo>
                        <a:pt x="16093" y="772605"/>
                        <a:pt x="25971" y="670300"/>
                        <a:pt x="36554" y="584222"/>
                      </a:cubicBezTo>
                      <a:cubicBezTo>
                        <a:pt x="47137" y="498144"/>
                        <a:pt x="89823" y="341864"/>
                        <a:pt x="81004" y="243439"/>
                      </a:cubicBezTo>
                      <a:cubicBezTo>
                        <a:pt x="72185" y="145014"/>
                        <a:pt x="6568" y="-2095"/>
                        <a:pt x="571" y="2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8" name="フリーフォーム: 図形 627">
                  <a:extLst>
                    <a:ext uri="{FF2B5EF4-FFF2-40B4-BE49-F238E27FC236}">
                      <a16:creationId xmlns:a16="http://schemas.microsoft.com/office/drawing/2014/main" id="{AC5AAE07-25C2-4BFD-A805-2AE9F3C0B7DD}"/>
                    </a:ext>
                  </a:extLst>
                </p:cNvPr>
                <p:cNvSpPr/>
                <p:nvPr/>
              </p:nvSpPr>
              <p:spPr>
                <a:xfrm>
                  <a:off x="7058463" y="6725585"/>
                  <a:ext cx="587870" cy="796518"/>
                </a:xfrm>
                <a:custGeom>
                  <a:avLst/>
                  <a:gdLst>
                    <a:gd name="connsiteX0" fmla="*/ 620 w 587870"/>
                    <a:gd name="connsiteY0" fmla="*/ 123948 h 796518"/>
                    <a:gd name="connsiteX1" fmla="*/ 239804 w 587870"/>
                    <a:gd name="connsiteY1" fmla="*/ 9648 h 796518"/>
                    <a:gd name="connsiteX2" fmla="*/ 269437 w 587870"/>
                    <a:gd name="connsiteY2" fmla="*/ 20232 h 796518"/>
                    <a:gd name="connsiteX3" fmla="*/ 320237 w 587870"/>
                    <a:gd name="connsiteY3" fmla="*/ 132415 h 796518"/>
                    <a:gd name="connsiteX4" fmla="*/ 394320 w 587870"/>
                    <a:gd name="connsiteY4" fmla="*/ 191682 h 796518"/>
                    <a:gd name="connsiteX5" fmla="*/ 510737 w 587870"/>
                    <a:gd name="connsiteY5" fmla="*/ 456265 h 796518"/>
                    <a:gd name="connsiteX6" fmla="*/ 531904 w 587870"/>
                    <a:gd name="connsiteY6" fmla="*/ 538815 h 796518"/>
                    <a:gd name="connsiteX7" fmla="*/ 500154 w 587870"/>
                    <a:gd name="connsiteY7" fmla="*/ 528232 h 796518"/>
                    <a:gd name="connsiteX8" fmla="*/ 586937 w 587870"/>
                    <a:gd name="connsiteY8" fmla="*/ 794932 h 796518"/>
                    <a:gd name="connsiteX9" fmla="*/ 434537 w 587870"/>
                    <a:gd name="connsiteY9" fmla="*/ 386415 h 796518"/>
                    <a:gd name="connsiteX10" fmla="*/ 320237 w 587870"/>
                    <a:gd name="connsiteY10" fmla="*/ 45632 h 796518"/>
                    <a:gd name="connsiteX11" fmla="*/ 620 w 587870"/>
                    <a:gd name="connsiteY11" fmla="*/ 123948 h 796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87870" h="796518">
                      <a:moveTo>
                        <a:pt x="620" y="123948"/>
                      </a:moveTo>
                      <a:cubicBezTo>
                        <a:pt x="-12785" y="117951"/>
                        <a:pt x="195001" y="26934"/>
                        <a:pt x="239804" y="9648"/>
                      </a:cubicBezTo>
                      <a:cubicBezTo>
                        <a:pt x="284607" y="-7638"/>
                        <a:pt x="256032" y="-229"/>
                        <a:pt x="269437" y="20232"/>
                      </a:cubicBezTo>
                      <a:cubicBezTo>
                        <a:pt x="282843" y="40693"/>
                        <a:pt x="299423" y="103840"/>
                        <a:pt x="320237" y="132415"/>
                      </a:cubicBezTo>
                      <a:cubicBezTo>
                        <a:pt x="341051" y="160990"/>
                        <a:pt x="362570" y="137707"/>
                        <a:pt x="394320" y="191682"/>
                      </a:cubicBezTo>
                      <a:cubicBezTo>
                        <a:pt x="426070" y="245657"/>
                        <a:pt x="487806" y="398410"/>
                        <a:pt x="510737" y="456265"/>
                      </a:cubicBezTo>
                      <a:cubicBezTo>
                        <a:pt x="533668" y="514121"/>
                        <a:pt x="533668" y="526820"/>
                        <a:pt x="531904" y="538815"/>
                      </a:cubicBezTo>
                      <a:cubicBezTo>
                        <a:pt x="530140" y="550810"/>
                        <a:pt x="490982" y="485546"/>
                        <a:pt x="500154" y="528232"/>
                      </a:cubicBezTo>
                      <a:cubicBezTo>
                        <a:pt x="509326" y="570918"/>
                        <a:pt x="597873" y="818568"/>
                        <a:pt x="586937" y="794932"/>
                      </a:cubicBezTo>
                      <a:cubicBezTo>
                        <a:pt x="576001" y="771296"/>
                        <a:pt x="478987" y="511298"/>
                        <a:pt x="434537" y="386415"/>
                      </a:cubicBezTo>
                      <a:cubicBezTo>
                        <a:pt x="390087" y="261532"/>
                        <a:pt x="389029" y="89729"/>
                        <a:pt x="320237" y="45632"/>
                      </a:cubicBezTo>
                      <a:cubicBezTo>
                        <a:pt x="251445" y="1535"/>
                        <a:pt x="14025" y="129945"/>
                        <a:pt x="620" y="123948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9" name="フリーフォーム: 図形 628">
                  <a:extLst>
                    <a:ext uri="{FF2B5EF4-FFF2-40B4-BE49-F238E27FC236}">
                      <a16:creationId xmlns:a16="http://schemas.microsoft.com/office/drawing/2014/main" id="{A07CA396-3747-4852-8DBF-2A2E6DFAA9BC}"/>
                    </a:ext>
                  </a:extLst>
                </p:cNvPr>
                <p:cNvSpPr/>
                <p:nvPr/>
              </p:nvSpPr>
              <p:spPr>
                <a:xfrm>
                  <a:off x="6927650" y="6881199"/>
                  <a:ext cx="399279" cy="268151"/>
                </a:xfrm>
                <a:custGeom>
                  <a:avLst/>
                  <a:gdLst>
                    <a:gd name="connsiteX0" fmla="*/ 165300 w 399279"/>
                    <a:gd name="connsiteY0" fmla="*/ 84 h 268151"/>
                    <a:gd name="connsiteX1" fmla="*/ 305000 w 399279"/>
                    <a:gd name="connsiteY1" fmla="*/ 110151 h 268151"/>
                    <a:gd name="connsiteX2" fmla="*/ 200 w 399279"/>
                    <a:gd name="connsiteY2" fmla="*/ 266784 h 268151"/>
                    <a:gd name="connsiteX3" fmla="*/ 254200 w 399279"/>
                    <a:gd name="connsiteY3" fmla="*/ 190584 h 268151"/>
                    <a:gd name="connsiteX4" fmla="*/ 398133 w 399279"/>
                    <a:gd name="connsiteY4" fmla="*/ 127084 h 268151"/>
                    <a:gd name="connsiteX5" fmla="*/ 165300 w 399279"/>
                    <a:gd name="connsiteY5" fmla="*/ 84 h 268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9279" h="268151">
                      <a:moveTo>
                        <a:pt x="165300" y="84"/>
                      </a:moveTo>
                      <a:cubicBezTo>
                        <a:pt x="149778" y="-2738"/>
                        <a:pt x="332517" y="65701"/>
                        <a:pt x="305000" y="110151"/>
                      </a:cubicBezTo>
                      <a:cubicBezTo>
                        <a:pt x="277483" y="154601"/>
                        <a:pt x="8667" y="253379"/>
                        <a:pt x="200" y="266784"/>
                      </a:cubicBezTo>
                      <a:cubicBezTo>
                        <a:pt x="-8267" y="280190"/>
                        <a:pt x="254200" y="190584"/>
                        <a:pt x="254200" y="190584"/>
                      </a:cubicBezTo>
                      <a:cubicBezTo>
                        <a:pt x="320522" y="167301"/>
                        <a:pt x="410480" y="157776"/>
                        <a:pt x="398133" y="127084"/>
                      </a:cubicBezTo>
                      <a:cubicBezTo>
                        <a:pt x="385786" y="96392"/>
                        <a:pt x="180822" y="2906"/>
                        <a:pt x="165300" y="8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0" name="フリーフォーム: 図形 629">
                  <a:extLst>
                    <a:ext uri="{FF2B5EF4-FFF2-40B4-BE49-F238E27FC236}">
                      <a16:creationId xmlns:a16="http://schemas.microsoft.com/office/drawing/2014/main" id="{065445B3-7A1C-4EA2-A880-6398F587B8B1}"/>
                    </a:ext>
                  </a:extLst>
                </p:cNvPr>
                <p:cNvSpPr/>
                <p:nvPr/>
              </p:nvSpPr>
              <p:spPr>
                <a:xfrm>
                  <a:off x="7675390" y="7392417"/>
                  <a:ext cx="178627" cy="675551"/>
                </a:xfrm>
                <a:custGeom>
                  <a:avLst/>
                  <a:gdLst>
                    <a:gd name="connsiteX0" fmla="*/ 1760 w 178627"/>
                    <a:gd name="connsiteY0" fmla="*/ 1100 h 675551"/>
                    <a:gd name="connsiteX1" fmla="*/ 90660 w 178627"/>
                    <a:gd name="connsiteY1" fmla="*/ 47666 h 675551"/>
                    <a:gd name="connsiteX2" fmla="*/ 149927 w 178627"/>
                    <a:gd name="connsiteY2" fmla="*/ 43433 h 675551"/>
                    <a:gd name="connsiteX3" fmla="*/ 137227 w 178627"/>
                    <a:gd name="connsiteY3" fmla="*/ 257216 h 675551"/>
                    <a:gd name="connsiteX4" fmla="*/ 22927 w 178627"/>
                    <a:gd name="connsiteY4" fmla="*/ 667850 h 675551"/>
                    <a:gd name="connsiteX5" fmla="*/ 94893 w 178627"/>
                    <a:gd name="connsiteY5" fmla="*/ 490050 h 675551"/>
                    <a:gd name="connsiteX6" fmla="*/ 177443 w 178627"/>
                    <a:gd name="connsiteY6" fmla="*/ 60366 h 675551"/>
                    <a:gd name="connsiteX7" fmla="*/ 1760 w 178627"/>
                    <a:gd name="connsiteY7" fmla="*/ 1100 h 675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27" h="675551">
                      <a:moveTo>
                        <a:pt x="1760" y="1100"/>
                      </a:moveTo>
                      <a:cubicBezTo>
                        <a:pt x="-12704" y="-1017"/>
                        <a:pt x="65966" y="40611"/>
                        <a:pt x="90660" y="47666"/>
                      </a:cubicBezTo>
                      <a:cubicBezTo>
                        <a:pt x="115355" y="54722"/>
                        <a:pt x="142166" y="8508"/>
                        <a:pt x="149927" y="43433"/>
                      </a:cubicBezTo>
                      <a:cubicBezTo>
                        <a:pt x="157688" y="78358"/>
                        <a:pt x="158394" y="153147"/>
                        <a:pt x="137227" y="257216"/>
                      </a:cubicBezTo>
                      <a:cubicBezTo>
                        <a:pt x="116060" y="361285"/>
                        <a:pt x="29983" y="629044"/>
                        <a:pt x="22927" y="667850"/>
                      </a:cubicBezTo>
                      <a:cubicBezTo>
                        <a:pt x="15871" y="706656"/>
                        <a:pt x="69140" y="591297"/>
                        <a:pt x="94893" y="490050"/>
                      </a:cubicBezTo>
                      <a:cubicBezTo>
                        <a:pt x="120646" y="388803"/>
                        <a:pt x="188379" y="138683"/>
                        <a:pt x="177443" y="60366"/>
                      </a:cubicBezTo>
                      <a:cubicBezTo>
                        <a:pt x="166507" y="-17951"/>
                        <a:pt x="16224" y="3217"/>
                        <a:pt x="1760" y="110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1" name="フリーフォーム: 図形 630">
                  <a:extLst>
                    <a:ext uri="{FF2B5EF4-FFF2-40B4-BE49-F238E27FC236}">
                      <a16:creationId xmlns:a16="http://schemas.microsoft.com/office/drawing/2014/main" id="{4FB96619-01DC-4D81-A2F4-7087568E5C65}"/>
                    </a:ext>
                  </a:extLst>
                </p:cNvPr>
                <p:cNvSpPr/>
                <p:nvPr/>
              </p:nvSpPr>
              <p:spPr>
                <a:xfrm>
                  <a:off x="7343469" y="7454882"/>
                  <a:ext cx="335971" cy="812864"/>
                </a:xfrm>
                <a:custGeom>
                  <a:avLst/>
                  <a:gdLst>
                    <a:gd name="connsiteX0" fmla="*/ 320981 w 335971"/>
                    <a:gd name="connsiteY0" fmla="*/ 14835 h 812864"/>
                    <a:gd name="connsiteX1" fmla="*/ 335798 w 335971"/>
                    <a:gd name="connsiteY1" fmla="*/ 129135 h 812864"/>
                    <a:gd name="connsiteX2" fmla="*/ 312514 w 335971"/>
                    <a:gd name="connsiteY2" fmla="*/ 237085 h 812864"/>
                    <a:gd name="connsiteX3" fmla="*/ 301931 w 335971"/>
                    <a:gd name="connsiteY3" fmla="*/ 524951 h 812864"/>
                    <a:gd name="connsiteX4" fmla="*/ 189748 w 335971"/>
                    <a:gd name="connsiteY4" fmla="*/ 637135 h 812864"/>
                    <a:gd name="connsiteX5" fmla="*/ 50048 w 335971"/>
                    <a:gd name="connsiteY5" fmla="*/ 692168 h 812864"/>
                    <a:gd name="connsiteX6" fmla="*/ 22531 w 335971"/>
                    <a:gd name="connsiteY6" fmla="*/ 723918 h 812864"/>
                    <a:gd name="connsiteX7" fmla="*/ 1364 w 335971"/>
                    <a:gd name="connsiteY7" fmla="*/ 812818 h 812864"/>
                    <a:gd name="connsiteX8" fmla="*/ 62748 w 335971"/>
                    <a:gd name="connsiteY8" fmla="*/ 711218 h 812864"/>
                    <a:gd name="connsiteX9" fmla="*/ 282881 w 335971"/>
                    <a:gd name="connsiteY9" fmla="*/ 486851 h 812864"/>
                    <a:gd name="connsiteX10" fmla="*/ 320981 w 335971"/>
                    <a:gd name="connsiteY10" fmla="*/ 14835 h 812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5971" h="812864">
                      <a:moveTo>
                        <a:pt x="320981" y="14835"/>
                      </a:moveTo>
                      <a:cubicBezTo>
                        <a:pt x="329800" y="-44784"/>
                        <a:pt x="337209" y="92093"/>
                        <a:pt x="335798" y="129135"/>
                      </a:cubicBezTo>
                      <a:cubicBezTo>
                        <a:pt x="334387" y="166177"/>
                        <a:pt x="318158" y="171116"/>
                        <a:pt x="312514" y="237085"/>
                      </a:cubicBezTo>
                      <a:cubicBezTo>
                        <a:pt x="306870" y="303054"/>
                        <a:pt x="322392" y="458276"/>
                        <a:pt x="301931" y="524951"/>
                      </a:cubicBezTo>
                      <a:cubicBezTo>
                        <a:pt x="281470" y="591626"/>
                        <a:pt x="231728" y="609266"/>
                        <a:pt x="189748" y="637135"/>
                      </a:cubicBezTo>
                      <a:cubicBezTo>
                        <a:pt x="147768" y="665004"/>
                        <a:pt x="77917" y="677704"/>
                        <a:pt x="50048" y="692168"/>
                      </a:cubicBezTo>
                      <a:cubicBezTo>
                        <a:pt x="22179" y="706632"/>
                        <a:pt x="30645" y="703810"/>
                        <a:pt x="22531" y="723918"/>
                      </a:cubicBezTo>
                      <a:cubicBezTo>
                        <a:pt x="14417" y="744026"/>
                        <a:pt x="-5339" y="814935"/>
                        <a:pt x="1364" y="812818"/>
                      </a:cubicBezTo>
                      <a:cubicBezTo>
                        <a:pt x="8067" y="810701"/>
                        <a:pt x="15829" y="765546"/>
                        <a:pt x="62748" y="711218"/>
                      </a:cubicBezTo>
                      <a:cubicBezTo>
                        <a:pt x="109667" y="656890"/>
                        <a:pt x="241606" y="605384"/>
                        <a:pt x="282881" y="486851"/>
                      </a:cubicBezTo>
                      <a:cubicBezTo>
                        <a:pt x="324156" y="368318"/>
                        <a:pt x="312162" y="74454"/>
                        <a:pt x="320981" y="1483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2" name="フリーフォーム: 図形 631">
                  <a:extLst>
                    <a:ext uri="{FF2B5EF4-FFF2-40B4-BE49-F238E27FC236}">
                      <a16:creationId xmlns:a16="http://schemas.microsoft.com/office/drawing/2014/main" id="{134502D4-CCB0-49B7-A85B-88E62EF102D5}"/>
                    </a:ext>
                  </a:extLst>
                </p:cNvPr>
                <p:cNvSpPr/>
                <p:nvPr/>
              </p:nvSpPr>
              <p:spPr>
                <a:xfrm>
                  <a:off x="7537414" y="8003085"/>
                  <a:ext cx="178002" cy="199168"/>
                </a:xfrm>
                <a:custGeom>
                  <a:avLst/>
                  <a:gdLst>
                    <a:gd name="connsiteX0" fmla="*/ 177836 w 178002"/>
                    <a:gd name="connsiteY0" fmla="*/ 32 h 199168"/>
                    <a:gd name="connsiteX1" fmla="*/ 38136 w 178002"/>
                    <a:gd name="connsiteY1" fmla="*/ 150315 h 199168"/>
                    <a:gd name="connsiteX2" fmla="*/ 44486 w 178002"/>
                    <a:gd name="connsiteY2" fmla="*/ 198998 h 199168"/>
                    <a:gd name="connsiteX3" fmla="*/ 6386 w 178002"/>
                    <a:gd name="connsiteY3" fmla="*/ 137615 h 199168"/>
                    <a:gd name="connsiteX4" fmla="*/ 177836 w 178002"/>
                    <a:gd name="connsiteY4" fmla="*/ 32 h 199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002" h="199168">
                      <a:moveTo>
                        <a:pt x="177836" y="32"/>
                      </a:moveTo>
                      <a:cubicBezTo>
                        <a:pt x="183128" y="2149"/>
                        <a:pt x="60361" y="117154"/>
                        <a:pt x="38136" y="150315"/>
                      </a:cubicBezTo>
                      <a:cubicBezTo>
                        <a:pt x="15911" y="183476"/>
                        <a:pt x="49778" y="201115"/>
                        <a:pt x="44486" y="198998"/>
                      </a:cubicBezTo>
                      <a:cubicBezTo>
                        <a:pt x="39194" y="196881"/>
                        <a:pt x="-19014" y="175009"/>
                        <a:pt x="6386" y="137615"/>
                      </a:cubicBezTo>
                      <a:cubicBezTo>
                        <a:pt x="31786" y="100221"/>
                        <a:pt x="172544" y="-2085"/>
                        <a:pt x="177836" y="3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3" name="フリーフォーム: 図形 632">
                  <a:extLst>
                    <a:ext uri="{FF2B5EF4-FFF2-40B4-BE49-F238E27FC236}">
                      <a16:creationId xmlns:a16="http://schemas.microsoft.com/office/drawing/2014/main" id="{AA08EB2B-25AE-43F8-9254-AA2BDA8B700F}"/>
                    </a:ext>
                  </a:extLst>
                </p:cNvPr>
                <p:cNvSpPr/>
                <p:nvPr/>
              </p:nvSpPr>
              <p:spPr>
                <a:xfrm>
                  <a:off x="7177510" y="8185107"/>
                  <a:ext cx="392067" cy="260515"/>
                </a:xfrm>
                <a:custGeom>
                  <a:avLst/>
                  <a:gdLst>
                    <a:gd name="connsiteX0" fmla="*/ 391690 w 392067"/>
                    <a:gd name="connsiteY0" fmla="*/ 43 h 260515"/>
                    <a:gd name="connsiteX1" fmla="*/ 304907 w 392067"/>
                    <a:gd name="connsiteY1" fmla="*/ 167260 h 260515"/>
                    <a:gd name="connsiteX2" fmla="*/ 237173 w 392067"/>
                    <a:gd name="connsiteY2" fmla="*/ 201126 h 260515"/>
                    <a:gd name="connsiteX3" fmla="*/ 107 w 392067"/>
                    <a:gd name="connsiteY3" fmla="*/ 260393 h 260515"/>
                    <a:gd name="connsiteX4" fmla="*/ 268923 w 392067"/>
                    <a:gd name="connsiteY4" fmla="*/ 184193 h 260515"/>
                    <a:gd name="connsiteX5" fmla="*/ 391690 w 392067"/>
                    <a:gd name="connsiteY5" fmla="*/ 43 h 260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2067" h="260515">
                      <a:moveTo>
                        <a:pt x="391690" y="43"/>
                      </a:moveTo>
                      <a:cubicBezTo>
                        <a:pt x="397687" y="-2779"/>
                        <a:pt x="330660" y="133746"/>
                        <a:pt x="304907" y="167260"/>
                      </a:cubicBezTo>
                      <a:cubicBezTo>
                        <a:pt x="279154" y="200774"/>
                        <a:pt x="287973" y="185604"/>
                        <a:pt x="237173" y="201126"/>
                      </a:cubicBezTo>
                      <a:cubicBezTo>
                        <a:pt x="186373" y="216648"/>
                        <a:pt x="-5185" y="263215"/>
                        <a:pt x="107" y="260393"/>
                      </a:cubicBezTo>
                      <a:cubicBezTo>
                        <a:pt x="5399" y="257571"/>
                        <a:pt x="203306" y="221940"/>
                        <a:pt x="268923" y="184193"/>
                      </a:cubicBezTo>
                      <a:cubicBezTo>
                        <a:pt x="334540" y="146446"/>
                        <a:pt x="385693" y="2865"/>
                        <a:pt x="391690" y="4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4" name="フリーフォーム: 図形 633">
                  <a:extLst>
                    <a:ext uri="{FF2B5EF4-FFF2-40B4-BE49-F238E27FC236}">
                      <a16:creationId xmlns:a16="http://schemas.microsoft.com/office/drawing/2014/main" id="{0C5AF971-BD98-43F4-B931-43606D1293D8}"/>
                    </a:ext>
                  </a:extLst>
                </p:cNvPr>
                <p:cNvSpPr/>
                <p:nvPr/>
              </p:nvSpPr>
              <p:spPr>
                <a:xfrm>
                  <a:off x="7343710" y="8169777"/>
                  <a:ext cx="136681" cy="98178"/>
                </a:xfrm>
                <a:custGeom>
                  <a:avLst/>
                  <a:gdLst>
                    <a:gd name="connsiteX0" fmla="*/ 65 w 136681"/>
                    <a:gd name="connsiteY0" fmla="*/ 97923 h 98178"/>
                    <a:gd name="connsiteX1" fmla="*/ 81028 w 136681"/>
                    <a:gd name="connsiteY1" fmla="*/ 42361 h 98178"/>
                    <a:gd name="connsiteX2" fmla="*/ 136590 w 136681"/>
                    <a:gd name="connsiteY2" fmla="*/ 1086 h 98178"/>
                    <a:gd name="connsiteX3" fmla="*/ 68328 w 136681"/>
                    <a:gd name="connsiteY3" fmla="*/ 18548 h 98178"/>
                    <a:gd name="connsiteX4" fmla="*/ 65 w 136681"/>
                    <a:gd name="connsiteY4" fmla="*/ 97923 h 98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81" h="98178">
                      <a:moveTo>
                        <a:pt x="65" y="97923"/>
                      </a:moveTo>
                      <a:cubicBezTo>
                        <a:pt x="2182" y="101892"/>
                        <a:pt x="58274" y="58500"/>
                        <a:pt x="81028" y="42361"/>
                      </a:cubicBezTo>
                      <a:cubicBezTo>
                        <a:pt x="103782" y="26222"/>
                        <a:pt x="138707" y="5055"/>
                        <a:pt x="136590" y="1086"/>
                      </a:cubicBezTo>
                      <a:cubicBezTo>
                        <a:pt x="134473" y="-2883"/>
                        <a:pt x="88965" y="4261"/>
                        <a:pt x="68328" y="18548"/>
                      </a:cubicBezTo>
                      <a:cubicBezTo>
                        <a:pt x="47691" y="32835"/>
                        <a:pt x="-2052" y="93954"/>
                        <a:pt x="65" y="9792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5" name="フリーフォーム: 図形 634">
                  <a:extLst>
                    <a:ext uri="{FF2B5EF4-FFF2-40B4-BE49-F238E27FC236}">
                      <a16:creationId xmlns:a16="http://schemas.microsoft.com/office/drawing/2014/main" id="{AB42FD45-3BB9-45B8-8AB8-4ACF3B0BCB1D}"/>
                    </a:ext>
                  </a:extLst>
                </p:cNvPr>
                <p:cNvSpPr/>
                <p:nvPr/>
              </p:nvSpPr>
              <p:spPr>
                <a:xfrm>
                  <a:off x="7439010" y="8165710"/>
                  <a:ext cx="34095" cy="114398"/>
                </a:xfrm>
                <a:custGeom>
                  <a:avLst/>
                  <a:gdLst>
                    <a:gd name="connsiteX0" fmla="*/ 33353 w 34095"/>
                    <a:gd name="connsiteY0" fmla="*/ 390 h 114398"/>
                    <a:gd name="connsiteX1" fmla="*/ 23828 w 34095"/>
                    <a:gd name="connsiteY1" fmla="*/ 97228 h 114398"/>
                    <a:gd name="connsiteX2" fmla="*/ 31765 w 34095"/>
                    <a:gd name="connsiteY2" fmla="*/ 111515 h 114398"/>
                    <a:gd name="connsiteX3" fmla="*/ 15 w 34095"/>
                    <a:gd name="connsiteY3" fmla="*/ 63890 h 114398"/>
                    <a:gd name="connsiteX4" fmla="*/ 33353 w 34095"/>
                    <a:gd name="connsiteY4" fmla="*/ 390 h 114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5" h="114398">
                      <a:moveTo>
                        <a:pt x="33353" y="390"/>
                      </a:moveTo>
                      <a:cubicBezTo>
                        <a:pt x="37322" y="5946"/>
                        <a:pt x="24093" y="78707"/>
                        <a:pt x="23828" y="97228"/>
                      </a:cubicBezTo>
                      <a:cubicBezTo>
                        <a:pt x="23563" y="115749"/>
                        <a:pt x="35734" y="117071"/>
                        <a:pt x="31765" y="111515"/>
                      </a:cubicBezTo>
                      <a:cubicBezTo>
                        <a:pt x="27796" y="105959"/>
                        <a:pt x="809" y="77648"/>
                        <a:pt x="15" y="63890"/>
                      </a:cubicBezTo>
                      <a:cubicBezTo>
                        <a:pt x="-779" y="50132"/>
                        <a:pt x="29384" y="-5166"/>
                        <a:pt x="33353" y="39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6" name="フリーフォーム: 図形 635">
                  <a:extLst>
                    <a:ext uri="{FF2B5EF4-FFF2-40B4-BE49-F238E27FC236}">
                      <a16:creationId xmlns:a16="http://schemas.microsoft.com/office/drawing/2014/main" id="{BD8C5A7D-0CFB-4A0D-9EC7-8B3810B095BA}"/>
                    </a:ext>
                  </a:extLst>
                </p:cNvPr>
                <p:cNvSpPr/>
                <p:nvPr/>
              </p:nvSpPr>
              <p:spPr>
                <a:xfrm>
                  <a:off x="7361874" y="8256538"/>
                  <a:ext cx="113664" cy="173122"/>
                </a:xfrm>
                <a:custGeom>
                  <a:avLst/>
                  <a:gdLst>
                    <a:gd name="connsiteX0" fmla="*/ 113664 w 113664"/>
                    <a:gd name="connsiteY0" fmla="*/ 50 h 173122"/>
                    <a:gd name="connsiteX1" fmla="*/ 59689 w 113664"/>
                    <a:gd name="connsiteY1" fmla="*/ 63550 h 173122"/>
                    <a:gd name="connsiteX2" fmla="*/ 43814 w 113664"/>
                    <a:gd name="connsiteY2" fmla="*/ 96887 h 173122"/>
                    <a:gd name="connsiteX3" fmla="*/ 2539 w 113664"/>
                    <a:gd name="connsiteY3" fmla="*/ 173087 h 173122"/>
                    <a:gd name="connsiteX4" fmla="*/ 10476 w 113664"/>
                    <a:gd name="connsiteY4" fmla="*/ 106412 h 173122"/>
                    <a:gd name="connsiteX5" fmla="*/ 59689 w 113664"/>
                    <a:gd name="connsiteY5" fmla="*/ 74662 h 173122"/>
                    <a:gd name="connsiteX6" fmla="*/ 113664 w 113664"/>
                    <a:gd name="connsiteY6" fmla="*/ 50 h 173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3664" h="173122">
                      <a:moveTo>
                        <a:pt x="113664" y="50"/>
                      </a:moveTo>
                      <a:cubicBezTo>
                        <a:pt x="113664" y="-1802"/>
                        <a:pt x="71331" y="47411"/>
                        <a:pt x="59689" y="63550"/>
                      </a:cubicBezTo>
                      <a:cubicBezTo>
                        <a:pt x="48047" y="79690"/>
                        <a:pt x="53339" y="78631"/>
                        <a:pt x="43814" y="96887"/>
                      </a:cubicBezTo>
                      <a:cubicBezTo>
                        <a:pt x="34289" y="115143"/>
                        <a:pt x="8095" y="171500"/>
                        <a:pt x="2539" y="173087"/>
                      </a:cubicBezTo>
                      <a:cubicBezTo>
                        <a:pt x="-3017" y="174674"/>
                        <a:pt x="951" y="122816"/>
                        <a:pt x="10476" y="106412"/>
                      </a:cubicBezTo>
                      <a:cubicBezTo>
                        <a:pt x="20001" y="90008"/>
                        <a:pt x="43285" y="88950"/>
                        <a:pt x="59689" y="74662"/>
                      </a:cubicBezTo>
                      <a:cubicBezTo>
                        <a:pt x="76093" y="60374"/>
                        <a:pt x="113664" y="1902"/>
                        <a:pt x="113664" y="5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7" name="フリーフォーム: 図形 636">
                  <a:extLst>
                    <a:ext uri="{FF2B5EF4-FFF2-40B4-BE49-F238E27FC236}">
                      <a16:creationId xmlns:a16="http://schemas.microsoft.com/office/drawing/2014/main" id="{5B20FF7B-306F-4F4B-A82D-6E4097551A81}"/>
                    </a:ext>
                  </a:extLst>
                </p:cNvPr>
                <p:cNvSpPr/>
                <p:nvPr/>
              </p:nvSpPr>
              <p:spPr>
                <a:xfrm>
                  <a:off x="6755153" y="7468417"/>
                  <a:ext cx="185177" cy="581266"/>
                </a:xfrm>
                <a:custGeom>
                  <a:avLst/>
                  <a:gdLst>
                    <a:gd name="connsiteX0" fmla="*/ 153647 w 185177"/>
                    <a:gd name="connsiteY0" fmla="*/ 1300 h 581266"/>
                    <a:gd name="connsiteX1" fmla="*/ 181164 w 185177"/>
                    <a:gd name="connsiteY1" fmla="*/ 136766 h 581266"/>
                    <a:gd name="connsiteX2" fmla="*/ 60514 w 185177"/>
                    <a:gd name="connsiteY2" fmla="*/ 392883 h 581266"/>
                    <a:gd name="connsiteX3" fmla="*/ 1247 w 185177"/>
                    <a:gd name="connsiteY3" fmla="*/ 581266 h 581266"/>
                    <a:gd name="connsiteX4" fmla="*/ 28764 w 185177"/>
                    <a:gd name="connsiteY4" fmla="*/ 395000 h 581266"/>
                    <a:gd name="connsiteX5" fmla="*/ 126130 w 185177"/>
                    <a:gd name="connsiteY5" fmla="*/ 212966 h 581266"/>
                    <a:gd name="connsiteX6" fmla="*/ 153647 w 185177"/>
                    <a:gd name="connsiteY6" fmla="*/ 1300 h 58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177" h="581266">
                      <a:moveTo>
                        <a:pt x="153647" y="1300"/>
                      </a:moveTo>
                      <a:cubicBezTo>
                        <a:pt x="162819" y="-11400"/>
                        <a:pt x="196686" y="71502"/>
                        <a:pt x="181164" y="136766"/>
                      </a:cubicBezTo>
                      <a:cubicBezTo>
                        <a:pt x="165642" y="202030"/>
                        <a:pt x="90500" y="318800"/>
                        <a:pt x="60514" y="392883"/>
                      </a:cubicBezTo>
                      <a:cubicBezTo>
                        <a:pt x="30528" y="466966"/>
                        <a:pt x="6539" y="580913"/>
                        <a:pt x="1247" y="581266"/>
                      </a:cubicBezTo>
                      <a:cubicBezTo>
                        <a:pt x="-4045" y="581619"/>
                        <a:pt x="7950" y="456383"/>
                        <a:pt x="28764" y="395000"/>
                      </a:cubicBezTo>
                      <a:cubicBezTo>
                        <a:pt x="49578" y="333617"/>
                        <a:pt x="102847" y="272938"/>
                        <a:pt x="126130" y="212966"/>
                      </a:cubicBezTo>
                      <a:cubicBezTo>
                        <a:pt x="149413" y="152994"/>
                        <a:pt x="144475" y="14000"/>
                        <a:pt x="153647" y="130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8" name="フリーフォーム: 図形 637">
                  <a:extLst>
                    <a:ext uri="{FF2B5EF4-FFF2-40B4-BE49-F238E27FC236}">
                      <a16:creationId xmlns:a16="http://schemas.microsoft.com/office/drawing/2014/main" id="{3DEC2304-6B04-4E8E-9428-E6E67F8F5A4C}"/>
                    </a:ext>
                  </a:extLst>
                </p:cNvPr>
                <p:cNvSpPr/>
                <p:nvPr/>
              </p:nvSpPr>
              <p:spPr>
                <a:xfrm>
                  <a:off x="6636572" y="7607703"/>
                  <a:ext cx="248568" cy="241056"/>
                </a:xfrm>
                <a:custGeom>
                  <a:avLst/>
                  <a:gdLst>
                    <a:gd name="connsiteX0" fmla="*/ 246828 w 248568"/>
                    <a:gd name="connsiteY0" fmla="*/ 1714 h 241056"/>
                    <a:gd name="connsiteX1" fmla="*/ 39395 w 248568"/>
                    <a:gd name="connsiteY1" fmla="*/ 137180 h 241056"/>
                    <a:gd name="connsiteX2" fmla="*/ 3411 w 248568"/>
                    <a:gd name="connsiteY2" fmla="*/ 240897 h 241056"/>
                    <a:gd name="connsiteX3" fmla="*/ 16111 w 248568"/>
                    <a:gd name="connsiteY3" fmla="*/ 113897 h 241056"/>
                    <a:gd name="connsiteX4" fmla="*/ 132528 w 248568"/>
                    <a:gd name="connsiteY4" fmla="*/ 63097 h 241056"/>
                    <a:gd name="connsiteX5" fmla="*/ 246828 w 248568"/>
                    <a:gd name="connsiteY5" fmla="*/ 1714 h 241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8568" h="241056">
                      <a:moveTo>
                        <a:pt x="246828" y="1714"/>
                      </a:moveTo>
                      <a:cubicBezTo>
                        <a:pt x="231306" y="14061"/>
                        <a:pt x="79964" y="97316"/>
                        <a:pt x="39395" y="137180"/>
                      </a:cubicBezTo>
                      <a:cubicBezTo>
                        <a:pt x="-1174" y="177044"/>
                        <a:pt x="7292" y="244777"/>
                        <a:pt x="3411" y="240897"/>
                      </a:cubicBezTo>
                      <a:cubicBezTo>
                        <a:pt x="-470" y="237017"/>
                        <a:pt x="-5408" y="143530"/>
                        <a:pt x="16111" y="113897"/>
                      </a:cubicBezTo>
                      <a:cubicBezTo>
                        <a:pt x="37630" y="84264"/>
                        <a:pt x="95133" y="78972"/>
                        <a:pt x="132528" y="63097"/>
                      </a:cubicBezTo>
                      <a:cubicBezTo>
                        <a:pt x="169922" y="47222"/>
                        <a:pt x="262350" y="-10633"/>
                        <a:pt x="246828" y="171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9" name="フリーフォーム: 図形 638">
                  <a:extLst>
                    <a:ext uri="{FF2B5EF4-FFF2-40B4-BE49-F238E27FC236}">
                      <a16:creationId xmlns:a16="http://schemas.microsoft.com/office/drawing/2014/main" id="{C8390039-6515-4641-86B8-CC488724B789}"/>
                    </a:ext>
                  </a:extLst>
                </p:cNvPr>
                <p:cNvSpPr/>
                <p:nvPr/>
              </p:nvSpPr>
              <p:spPr>
                <a:xfrm>
                  <a:off x="6306080" y="7879468"/>
                  <a:ext cx="430978" cy="782807"/>
                </a:xfrm>
                <a:custGeom>
                  <a:avLst/>
                  <a:gdLst>
                    <a:gd name="connsiteX0" fmla="*/ 422803 w 430978"/>
                    <a:gd name="connsiteY0" fmla="*/ 19932 h 782807"/>
                    <a:gd name="connsiteX1" fmla="*/ 270403 w 430978"/>
                    <a:gd name="connsiteY1" fmla="*/ 259115 h 782807"/>
                    <a:gd name="connsiteX2" fmla="*/ 20637 w 430978"/>
                    <a:gd name="connsiteY2" fmla="*/ 764999 h 782807"/>
                    <a:gd name="connsiteX3" fmla="*/ 54503 w 430978"/>
                    <a:gd name="connsiteY3" fmla="*/ 612599 h 782807"/>
                    <a:gd name="connsiteX4" fmla="*/ 374120 w 430978"/>
                    <a:gd name="connsiteY4" fmla="*/ 77082 h 782807"/>
                    <a:gd name="connsiteX5" fmla="*/ 422803 w 430978"/>
                    <a:gd name="connsiteY5" fmla="*/ 19932 h 782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0978" h="782807">
                      <a:moveTo>
                        <a:pt x="422803" y="19932"/>
                      </a:moveTo>
                      <a:cubicBezTo>
                        <a:pt x="405517" y="50271"/>
                        <a:pt x="337431" y="134937"/>
                        <a:pt x="270403" y="259115"/>
                      </a:cubicBezTo>
                      <a:cubicBezTo>
                        <a:pt x="203375" y="383293"/>
                        <a:pt x="56620" y="706085"/>
                        <a:pt x="20637" y="764999"/>
                      </a:cubicBezTo>
                      <a:cubicBezTo>
                        <a:pt x="-15346" y="823913"/>
                        <a:pt x="-4411" y="727252"/>
                        <a:pt x="54503" y="612599"/>
                      </a:cubicBezTo>
                      <a:cubicBezTo>
                        <a:pt x="113417" y="497946"/>
                        <a:pt x="315559" y="170568"/>
                        <a:pt x="374120" y="77082"/>
                      </a:cubicBezTo>
                      <a:cubicBezTo>
                        <a:pt x="432681" y="-16404"/>
                        <a:pt x="440089" y="-10407"/>
                        <a:pt x="422803" y="1993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0" name="フリーフォーム: 図形 639">
                  <a:extLst>
                    <a:ext uri="{FF2B5EF4-FFF2-40B4-BE49-F238E27FC236}">
                      <a16:creationId xmlns:a16="http://schemas.microsoft.com/office/drawing/2014/main" id="{AF5075C2-7E46-4953-AEEA-E97807A6C037}"/>
                    </a:ext>
                  </a:extLst>
                </p:cNvPr>
                <p:cNvSpPr/>
                <p:nvPr/>
              </p:nvSpPr>
              <p:spPr>
                <a:xfrm>
                  <a:off x="6336782" y="7862846"/>
                  <a:ext cx="315573" cy="639133"/>
                </a:xfrm>
                <a:custGeom>
                  <a:avLst/>
                  <a:gdLst>
                    <a:gd name="connsiteX0" fmla="*/ 313785 w 315573"/>
                    <a:gd name="connsiteY0" fmla="*/ 2687 h 639133"/>
                    <a:gd name="connsiteX1" fmla="*/ 180435 w 315573"/>
                    <a:gd name="connsiteY1" fmla="*/ 119104 h 639133"/>
                    <a:gd name="connsiteX2" fmla="*/ 114818 w 315573"/>
                    <a:gd name="connsiteY2" fmla="*/ 370987 h 639133"/>
                    <a:gd name="connsiteX3" fmla="*/ 2635 w 315573"/>
                    <a:gd name="connsiteY3" fmla="*/ 637687 h 639133"/>
                    <a:gd name="connsiteX4" fmla="*/ 38618 w 315573"/>
                    <a:gd name="connsiteY4" fmla="*/ 466237 h 639133"/>
                    <a:gd name="connsiteX5" fmla="*/ 74601 w 315573"/>
                    <a:gd name="connsiteY5" fmla="*/ 224937 h 639133"/>
                    <a:gd name="connsiteX6" fmla="*/ 313785 w 315573"/>
                    <a:gd name="connsiteY6" fmla="*/ 2687 h 639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5573" h="639133">
                      <a:moveTo>
                        <a:pt x="313785" y="2687"/>
                      </a:moveTo>
                      <a:cubicBezTo>
                        <a:pt x="331424" y="-14952"/>
                        <a:pt x="213596" y="57721"/>
                        <a:pt x="180435" y="119104"/>
                      </a:cubicBezTo>
                      <a:cubicBezTo>
                        <a:pt x="147274" y="180487"/>
                        <a:pt x="144451" y="284557"/>
                        <a:pt x="114818" y="370987"/>
                      </a:cubicBezTo>
                      <a:cubicBezTo>
                        <a:pt x="85185" y="457418"/>
                        <a:pt x="15335" y="621812"/>
                        <a:pt x="2635" y="637687"/>
                      </a:cubicBezTo>
                      <a:cubicBezTo>
                        <a:pt x="-10065" y="653562"/>
                        <a:pt x="26624" y="535029"/>
                        <a:pt x="38618" y="466237"/>
                      </a:cubicBezTo>
                      <a:cubicBezTo>
                        <a:pt x="50612" y="397445"/>
                        <a:pt x="34737" y="298667"/>
                        <a:pt x="74601" y="224937"/>
                      </a:cubicBezTo>
                      <a:cubicBezTo>
                        <a:pt x="114465" y="151207"/>
                        <a:pt x="296146" y="20326"/>
                        <a:pt x="313785" y="268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1" name="フリーフォーム: 図形 640">
                  <a:extLst>
                    <a:ext uri="{FF2B5EF4-FFF2-40B4-BE49-F238E27FC236}">
                      <a16:creationId xmlns:a16="http://schemas.microsoft.com/office/drawing/2014/main" id="{23A65A85-3464-4315-AEB0-3D402FBA850C}"/>
                    </a:ext>
                  </a:extLst>
                </p:cNvPr>
                <p:cNvSpPr/>
                <p:nvPr/>
              </p:nvSpPr>
              <p:spPr>
                <a:xfrm>
                  <a:off x="6620107" y="8023725"/>
                  <a:ext cx="149670" cy="322294"/>
                </a:xfrm>
                <a:custGeom>
                  <a:avLst/>
                  <a:gdLst>
                    <a:gd name="connsiteX0" fmla="*/ 148993 w 149670"/>
                    <a:gd name="connsiteY0" fmla="*/ 9025 h 322294"/>
                    <a:gd name="connsiteX1" fmla="*/ 2943 w 149670"/>
                    <a:gd name="connsiteY1" fmla="*/ 322292 h 322294"/>
                    <a:gd name="connsiteX2" fmla="*/ 51626 w 149670"/>
                    <a:gd name="connsiteY2" fmla="*/ 2675 h 322294"/>
                    <a:gd name="connsiteX3" fmla="*/ 57976 w 149670"/>
                    <a:gd name="connsiteY3" fmla="*/ 161425 h 322294"/>
                    <a:gd name="connsiteX4" fmla="*/ 148993 w 149670"/>
                    <a:gd name="connsiteY4" fmla="*/ 9025 h 322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670" h="322294">
                      <a:moveTo>
                        <a:pt x="148993" y="9025"/>
                      </a:moveTo>
                      <a:cubicBezTo>
                        <a:pt x="139821" y="35836"/>
                        <a:pt x="19171" y="323350"/>
                        <a:pt x="2943" y="322292"/>
                      </a:cubicBezTo>
                      <a:cubicBezTo>
                        <a:pt x="-13285" y="321234"/>
                        <a:pt x="42454" y="29486"/>
                        <a:pt x="51626" y="2675"/>
                      </a:cubicBezTo>
                      <a:cubicBezTo>
                        <a:pt x="60798" y="-24136"/>
                        <a:pt x="44570" y="159308"/>
                        <a:pt x="57976" y="161425"/>
                      </a:cubicBezTo>
                      <a:cubicBezTo>
                        <a:pt x="71382" y="163542"/>
                        <a:pt x="158165" y="-17786"/>
                        <a:pt x="148993" y="902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2" name="フリーフォーム: 図形 641">
                  <a:extLst>
                    <a:ext uri="{FF2B5EF4-FFF2-40B4-BE49-F238E27FC236}">
                      <a16:creationId xmlns:a16="http://schemas.microsoft.com/office/drawing/2014/main" id="{DD6D9892-EFB1-44F5-9956-9EC489E4AE75}"/>
                    </a:ext>
                  </a:extLst>
                </p:cNvPr>
                <p:cNvSpPr/>
                <p:nvPr/>
              </p:nvSpPr>
              <p:spPr>
                <a:xfrm>
                  <a:off x="7894320" y="7731747"/>
                  <a:ext cx="269291" cy="1251263"/>
                </a:xfrm>
                <a:custGeom>
                  <a:avLst/>
                  <a:gdLst>
                    <a:gd name="connsiteX0" fmla="*/ 208280 w 269291"/>
                    <a:gd name="connsiteY0" fmla="*/ 13 h 1251263"/>
                    <a:gd name="connsiteX1" fmla="*/ 71120 w 269291"/>
                    <a:gd name="connsiteY1" fmla="*/ 320053 h 1251263"/>
                    <a:gd name="connsiteX2" fmla="*/ 132080 w 269291"/>
                    <a:gd name="connsiteY2" fmla="*/ 452133 h 1251263"/>
                    <a:gd name="connsiteX3" fmla="*/ 264160 w 269291"/>
                    <a:gd name="connsiteY3" fmla="*/ 1234453 h 1251263"/>
                    <a:gd name="connsiteX4" fmla="*/ 218440 w 269291"/>
                    <a:gd name="connsiteY4" fmla="*/ 934733 h 1251263"/>
                    <a:gd name="connsiteX5" fmla="*/ 0 w 269291"/>
                    <a:gd name="connsiteY5" fmla="*/ 309893 h 1251263"/>
                    <a:gd name="connsiteX6" fmla="*/ 208280 w 269291"/>
                    <a:gd name="connsiteY6" fmla="*/ 13 h 1251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9291" h="1251263">
                      <a:moveTo>
                        <a:pt x="208280" y="13"/>
                      </a:moveTo>
                      <a:cubicBezTo>
                        <a:pt x="220133" y="1706"/>
                        <a:pt x="83820" y="244700"/>
                        <a:pt x="71120" y="320053"/>
                      </a:cubicBezTo>
                      <a:cubicBezTo>
                        <a:pt x="58420" y="395406"/>
                        <a:pt x="99907" y="299733"/>
                        <a:pt x="132080" y="452133"/>
                      </a:cubicBezTo>
                      <a:cubicBezTo>
                        <a:pt x="164253" y="604533"/>
                        <a:pt x="249767" y="1154020"/>
                        <a:pt x="264160" y="1234453"/>
                      </a:cubicBezTo>
                      <a:cubicBezTo>
                        <a:pt x="278553" y="1314886"/>
                        <a:pt x="262467" y="1088826"/>
                        <a:pt x="218440" y="934733"/>
                      </a:cubicBezTo>
                      <a:cubicBezTo>
                        <a:pt x="174413" y="780640"/>
                        <a:pt x="0" y="464833"/>
                        <a:pt x="0" y="309893"/>
                      </a:cubicBezTo>
                      <a:cubicBezTo>
                        <a:pt x="0" y="154953"/>
                        <a:pt x="196427" y="-1680"/>
                        <a:pt x="208280" y="1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3" name="フリーフォーム: 図形 642">
                  <a:extLst>
                    <a:ext uri="{FF2B5EF4-FFF2-40B4-BE49-F238E27FC236}">
                      <a16:creationId xmlns:a16="http://schemas.microsoft.com/office/drawing/2014/main" id="{8A6E62D5-E02E-4492-811C-5CB369417D4B}"/>
                    </a:ext>
                  </a:extLst>
                </p:cNvPr>
                <p:cNvSpPr/>
                <p:nvPr/>
              </p:nvSpPr>
              <p:spPr>
                <a:xfrm>
                  <a:off x="7975352" y="8662678"/>
                  <a:ext cx="316883" cy="1166792"/>
                </a:xfrm>
                <a:custGeom>
                  <a:avLst/>
                  <a:gdLst>
                    <a:gd name="connsiteX0" fmla="*/ 178048 w 316883"/>
                    <a:gd name="connsiteY0" fmla="*/ 8882 h 1166792"/>
                    <a:gd name="connsiteX1" fmla="*/ 91688 w 316883"/>
                    <a:gd name="connsiteY1" fmla="*/ 308602 h 1166792"/>
                    <a:gd name="connsiteX2" fmla="*/ 162808 w 316883"/>
                    <a:gd name="connsiteY2" fmla="*/ 775962 h 1166792"/>
                    <a:gd name="connsiteX3" fmla="*/ 315208 w 316883"/>
                    <a:gd name="connsiteY3" fmla="*/ 1156962 h 1166792"/>
                    <a:gd name="connsiteX4" fmla="*/ 228848 w 316883"/>
                    <a:gd name="connsiteY4" fmla="*/ 1019802 h 1166792"/>
                    <a:gd name="connsiteX5" fmla="*/ 248 w 316883"/>
                    <a:gd name="connsiteY5" fmla="*/ 648962 h 1166792"/>
                    <a:gd name="connsiteX6" fmla="*/ 178048 w 316883"/>
                    <a:gd name="connsiteY6" fmla="*/ 8882 h 116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6883" h="1166792">
                      <a:moveTo>
                        <a:pt x="178048" y="8882"/>
                      </a:moveTo>
                      <a:cubicBezTo>
                        <a:pt x="193288" y="-47845"/>
                        <a:pt x="94228" y="180755"/>
                        <a:pt x="91688" y="308602"/>
                      </a:cubicBezTo>
                      <a:cubicBezTo>
                        <a:pt x="89148" y="436449"/>
                        <a:pt x="125555" y="634569"/>
                        <a:pt x="162808" y="775962"/>
                      </a:cubicBezTo>
                      <a:cubicBezTo>
                        <a:pt x="200061" y="917355"/>
                        <a:pt x="304201" y="1116322"/>
                        <a:pt x="315208" y="1156962"/>
                      </a:cubicBezTo>
                      <a:cubicBezTo>
                        <a:pt x="326215" y="1197602"/>
                        <a:pt x="281341" y="1104469"/>
                        <a:pt x="228848" y="1019802"/>
                      </a:cubicBezTo>
                      <a:cubicBezTo>
                        <a:pt x="176355" y="935135"/>
                        <a:pt x="7868" y="814062"/>
                        <a:pt x="248" y="648962"/>
                      </a:cubicBezTo>
                      <a:cubicBezTo>
                        <a:pt x="-7372" y="483862"/>
                        <a:pt x="162808" y="65609"/>
                        <a:pt x="178048" y="888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4" name="フリーフォーム: 図形 643">
                  <a:extLst>
                    <a:ext uri="{FF2B5EF4-FFF2-40B4-BE49-F238E27FC236}">
                      <a16:creationId xmlns:a16="http://schemas.microsoft.com/office/drawing/2014/main" id="{285AC605-C817-42C2-B460-FBCF228D3D1A}"/>
                    </a:ext>
                  </a:extLst>
                </p:cNvPr>
                <p:cNvSpPr/>
                <p:nvPr/>
              </p:nvSpPr>
              <p:spPr>
                <a:xfrm>
                  <a:off x="7420428" y="9842966"/>
                  <a:ext cx="922863" cy="202039"/>
                </a:xfrm>
                <a:custGeom>
                  <a:avLst/>
                  <a:gdLst>
                    <a:gd name="connsiteX0" fmla="*/ 1452 w 922863"/>
                    <a:gd name="connsiteY0" fmla="*/ 169714 h 202039"/>
                    <a:gd name="connsiteX1" fmla="*/ 148772 w 922863"/>
                    <a:gd name="connsiteY1" fmla="*/ 179874 h 202039"/>
                    <a:gd name="connsiteX2" fmla="*/ 702492 w 922863"/>
                    <a:gd name="connsiteY2" fmla="*/ 113834 h 202039"/>
                    <a:gd name="connsiteX3" fmla="*/ 920932 w 922863"/>
                    <a:gd name="connsiteY3" fmla="*/ 2074 h 202039"/>
                    <a:gd name="connsiteX4" fmla="*/ 595812 w 922863"/>
                    <a:gd name="connsiteY4" fmla="*/ 52874 h 202039"/>
                    <a:gd name="connsiteX5" fmla="*/ 47172 w 922863"/>
                    <a:gd name="connsiteY5" fmla="*/ 195114 h 202039"/>
                    <a:gd name="connsiteX6" fmla="*/ 72572 w 922863"/>
                    <a:gd name="connsiteY6" fmla="*/ 179874 h 202039"/>
                    <a:gd name="connsiteX7" fmla="*/ 1452 w 922863"/>
                    <a:gd name="connsiteY7" fmla="*/ 169714 h 202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2863" h="202039">
                      <a:moveTo>
                        <a:pt x="1452" y="169714"/>
                      </a:moveTo>
                      <a:cubicBezTo>
                        <a:pt x="14152" y="169714"/>
                        <a:pt x="31932" y="189187"/>
                        <a:pt x="148772" y="179874"/>
                      </a:cubicBezTo>
                      <a:cubicBezTo>
                        <a:pt x="265612" y="170561"/>
                        <a:pt x="573799" y="143467"/>
                        <a:pt x="702492" y="113834"/>
                      </a:cubicBezTo>
                      <a:cubicBezTo>
                        <a:pt x="831185" y="84201"/>
                        <a:pt x="938712" y="12234"/>
                        <a:pt x="920932" y="2074"/>
                      </a:cubicBezTo>
                      <a:cubicBezTo>
                        <a:pt x="903152" y="-8086"/>
                        <a:pt x="741439" y="20701"/>
                        <a:pt x="595812" y="52874"/>
                      </a:cubicBezTo>
                      <a:cubicBezTo>
                        <a:pt x="450185" y="85047"/>
                        <a:pt x="134379" y="173947"/>
                        <a:pt x="47172" y="195114"/>
                      </a:cubicBezTo>
                      <a:cubicBezTo>
                        <a:pt x="-40035" y="216281"/>
                        <a:pt x="81885" y="182414"/>
                        <a:pt x="72572" y="179874"/>
                      </a:cubicBezTo>
                      <a:cubicBezTo>
                        <a:pt x="63259" y="177334"/>
                        <a:pt x="-11248" y="169714"/>
                        <a:pt x="1452" y="16971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5" name="フリーフォーム: 図形 644">
                  <a:extLst>
                    <a:ext uri="{FF2B5EF4-FFF2-40B4-BE49-F238E27FC236}">
                      <a16:creationId xmlns:a16="http://schemas.microsoft.com/office/drawing/2014/main" id="{595E39BC-3B4E-47B3-A5E9-45ACDBC7483B}"/>
                    </a:ext>
                  </a:extLst>
                </p:cNvPr>
                <p:cNvSpPr/>
                <p:nvPr/>
              </p:nvSpPr>
              <p:spPr>
                <a:xfrm>
                  <a:off x="6860583" y="10008605"/>
                  <a:ext cx="171979" cy="1062796"/>
                </a:xfrm>
                <a:custGeom>
                  <a:avLst/>
                  <a:gdLst>
                    <a:gd name="connsiteX0" fmla="*/ 2497 w 171979"/>
                    <a:gd name="connsiteY0" fmla="*/ 9155 h 1062796"/>
                    <a:gd name="connsiteX1" fmla="*/ 53297 w 171979"/>
                    <a:gd name="connsiteY1" fmla="*/ 339355 h 1062796"/>
                    <a:gd name="connsiteX2" fmla="*/ 43137 w 171979"/>
                    <a:gd name="connsiteY2" fmla="*/ 359675 h 1062796"/>
                    <a:gd name="connsiteX3" fmla="*/ 159977 w 171979"/>
                    <a:gd name="connsiteY3" fmla="*/ 1045475 h 1062796"/>
                    <a:gd name="connsiteX4" fmla="*/ 149817 w 171979"/>
                    <a:gd name="connsiteY4" fmla="*/ 786395 h 1062796"/>
                    <a:gd name="connsiteX5" fmla="*/ 2497 w 171979"/>
                    <a:gd name="connsiteY5" fmla="*/ 9155 h 1062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979" h="1062796">
                      <a:moveTo>
                        <a:pt x="2497" y="9155"/>
                      </a:moveTo>
                      <a:cubicBezTo>
                        <a:pt x="-13590" y="-65352"/>
                        <a:pt x="53297" y="339355"/>
                        <a:pt x="53297" y="339355"/>
                      </a:cubicBezTo>
                      <a:cubicBezTo>
                        <a:pt x="60070" y="397775"/>
                        <a:pt x="25357" y="241988"/>
                        <a:pt x="43137" y="359675"/>
                      </a:cubicBezTo>
                      <a:cubicBezTo>
                        <a:pt x="60917" y="477362"/>
                        <a:pt x="142197" y="974355"/>
                        <a:pt x="159977" y="1045475"/>
                      </a:cubicBezTo>
                      <a:cubicBezTo>
                        <a:pt x="177757" y="1116595"/>
                        <a:pt x="176910" y="956575"/>
                        <a:pt x="149817" y="786395"/>
                      </a:cubicBezTo>
                      <a:cubicBezTo>
                        <a:pt x="122724" y="616215"/>
                        <a:pt x="18584" y="83662"/>
                        <a:pt x="2497" y="915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6" name="フリーフォーム: 図形 645">
                  <a:extLst>
                    <a:ext uri="{FF2B5EF4-FFF2-40B4-BE49-F238E27FC236}">
                      <a16:creationId xmlns:a16="http://schemas.microsoft.com/office/drawing/2014/main" id="{487D6695-6DEA-4C60-8A78-4BDA59C070CA}"/>
                    </a:ext>
                  </a:extLst>
                </p:cNvPr>
                <p:cNvSpPr/>
                <p:nvPr/>
              </p:nvSpPr>
              <p:spPr>
                <a:xfrm>
                  <a:off x="7321292" y="9941996"/>
                  <a:ext cx="838327" cy="1818213"/>
                </a:xfrm>
                <a:custGeom>
                  <a:avLst/>
                  <a:gdLst>
                    <a:gd name="connsiteX0" fmla="*/ 435868 w 838327"/>
                    <a:gd name="connsiteY0" fmla="*/ 35124 h 1818213"/>
                    <a:gd name="connsiteX1" fmla="*/ 395228 w 838327"/>
                    <a:gd name="connsiteY1" fmla="*/ 360244 h 1818213"/>
                    <a:gd name="connsiteX2" fmla="*/ 512068 w 838327"/>
                    <a:gd name="connsiteY2" fmla="*/ 731084 h 1818213"/>
                    <a:gd name="connsiteX3" fmla="*/ 354588 w 838327"/>
                    <a:gd name="connsiteY3" fmla="*/ 1294964 h 1818213"/>
                    <a:gd name="connsiteX4" fmla="*/ 451108 w 838327"/>
                    <a:gd name="connsiteY4" fmla="*/ 1620084 h 1818213"/>
                    <a:gd name="connsiteX5" fmla="*/ 303788 w 838327"/>
                    <a:gd name="connsiteY5" fmla="*/ 1777564 h 1818213"/>
                    <a:gd name="connsiteX6" fmla="*/ 821948 w 838327"/>
                    <a:gd name="connsiteY6" fmla="*/ 1813124 h 1818213"/>
                    <a:gd name="connsiteX7" fmla="*/ 644148 w 838327"/>
                    <a:gd name="connsiteY7" fmla="*/ 1802964 h 1818213"/>
                    <a:gd name="connsiteX8" fmla="*/ 4068 w 838327"/>
                    <a:gd name="connsiteY8" fmla="*/ 1675964 h 1818213"/>
                    <a:gd name="connsiteX9" fmla="*/ 374908 w 838327"/>
                    <a:gd name="connsiteY9" fmla="*/ 1244164 h 1818213"/>
                    <a:gd name="connsiteX10" fmla="*/ 435868 w 838327"/>
                    <a:gd name="connsiteY10" fmla="*/ 35124 h 1818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38327" h="1818213">
                      <a:moveTo>
                        <a:pt x="435868" y="35124"/>
                      </a:moveTo>
                      <a:cubicBezTo>
                        <a:pt x="439255" y="-112196"/>
                        <a:pt x="382528" y="244251"/>
                        <a:pt x="395228" y="360244"/>
                      </a:cubicBezTo>
                      <a:cubicBezTo>
                        <a:pt x="407928" y="476237"/>
                        <a:pt x="518841" y="575297"/>
                        <a:pt x="512068" y="731084"/>
                      </a:cubicBezTo>
                      <a:cubicBezTo>
                        <a:pt x="505295" y="886871"/>
                        <a:pt x="364748" y="1146797"/>
                        <a:pt x="354588" y="1294964"/>
                      </a:cubicBezTo>
                      <a:cubicBezTo>
                        <a:pt x="344428" y="1443131"/>
                        <a:pt x="459575" y="1539651"/>
                        <a:pt x="451108" y="1620084"/>
                      </a:cubicBezTo>
                      <a:cubicBezTo>
                        <a:pt x="442641" y="1700517"/>
                        <a:pt x="241981" y="1745391"/>
                        <a:pt x="303788" y="1777564"/>
                      </a:cubicBezTo>
                      <a:cubicBezTo>
                        <a:pt x="365595" y="1809737"/>
                        <a:pt x="765221" y="1808891"/>
                        <a:pt x="821948" y="1813124"/>
                      </a:cubicBezTo>
                      <a:cubicBezTo>
                        <a:pt x="878675" y="1817357"/>
                        <a:pt x="780461" y="1825824"/>
                        <a:pt x="644148" y="1802964"/>
                      </a:cubicBezTo>
                      <a:cubicBezTo>
                        <a:pt x="507835" y="1780104"/>
                        <a:pt x="48941" y="1769097"/>
                        <a:pt x="4068" y="1675964"/>
                      </a:cubicBezTo>
                      <a:cubicBezTo>
                        <a:pt x="-40805" y="1582831"/>
                        <a:pt x="298708" y="1513404"/>
                        <a:pt x="374908" y="1244164"/>
                      </a:cubicBezTo>
                      <a:cubicBezTo>
                        <a:pt x="451108" y="974924"/>
                        <a:pt x="432481" y="182444"/>
                        <a:pt x="435868" y="3512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7" name="フリーフォーム: 図形 646">
                  <a:extLst>
                    <a:ext uri="{FF2B5EF4-FFF2-40B4-BE49-F238E27FC236}">
                      <a16:creationId xmlns:a16="http://schemas.microsoft.com/office/drawing/2014/main" id="{AAB2B9E4-421D-43B9-9863-149A4627568B}"/>
                    </a:ext>
                  </a:extLst>
                </p:cNvPr>
                <p:cNvSpPr/>
                <p:nvPr/>
              </p:nvSpPr>
              <p:spPr>
                <a:xfrm>
                  <a:off x="6683533" y="11085148"/>
                  <a:ext cx="336944" cy="593081"/>
                </a:xfrm>
                <a:custGeom>
                  <a:avLst/>
                  <a:gdLst>
                    <a:gd name="connsiteX0" fmla="*/ 330042 w 336944"/>
                    <a:gd name="connsiteY0" fmla="*/ 9890 h 593081"/>
                    <a:gd name="connsiteX1" fmla="*/ 325280 w 336944"/>
                    <a:gd name="connsiteY1" fmla="*/ 197215 h 593081"/>
                    <a:gd name="connsiteX2" fmla="*/ 326867 w 336944"/>
                    <a:gd name="connsiteY2" fmla="*/ 421052 h 593081"/>
                    <a:gd name="connsiteX3" fmla="*/ 182405 w 336944"/>
                    <a:gd name="connsiteY3" fmla="*/ 524240 h 593081"/>
                    <a:gd name="connsiteX4" fmla="*/ 60167 w 336944"/>
                    <a:gd name="connsiteY4" fmla="*/ 578215 h 593081"/>
                    <a:gd name="connsiteX5" fmla="*/ 10955 w 336944"/>
                    <a:gd name="connsiteY5" fmla="*/ 563927 h 593081"/>
                    <a:gd name="connsiteX6" fmla="*/ 266542 w 336944"/>
                    <a:gd name="connsiteY6" fmla="*/ 271827 h 593081"/>
                    <a:gd name="connsiteX7" fmla="*/ 91917 w 336944"/>
                    <a:gd name="connsiteY7" fmla="*/ 419465 h 593081"/>
                    <a:gd name="connsiteX8" fmla="*/ 44292 w 336944"/>
                    <a:gd name="connsiteY8" fmla="*/ 503602 h 593081"/>
                    <a:gd name="connsiteX9" fmla="*/ 261780 w 336944"/>
                    <a:gd name="connsiteY9" fmla="*/ 513127 h 593081"/>
                    <a:gd name="connsiteX10" fmla="*/ 330042 w 336944"/>
                    <a:gd name="connsiteY10" fmla="*/ 9890 h 593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6944" h="593081">
                      <a:moveTo>
                        <a:pt x="330042" y="9890"/>
                      </a:moveTo>
                      <a:cubicBezTo>
                        <a:pt x="340625" y="-42762"/>
                        <a:pt x="325809" y="128688"/>
                        <a:pt x="325280" y="197215"/>
                      </a:cubicBezTo>
                      <a:cubicBezTo>
                        <a:pt x="324751" y="265742"/>
                        <a:pt x="350679" y="366548"/>
                        <a:pt x="326867" y="421052"/>
                      </a:cubicBezTo>
                      <a:cubicBezTo>
                        <a:pt x="303055" y="475556"/>
                        <a:pt x="226855" y="498046"/>
                        <a:pt x="182405" y="524240"/>
                      </a:cubicBezTo>
                      <a:cubicBezTo>
                        <a:pt x="137955" y="550434"/>
                        <a:pt x="88742" y="571601"/>
                        <a:pt x="60167" y="578215"/>
                      </a:cubicBezTo>
                      <a:cubicBezTo>
                        <a:pt x="31592" y="584829"/>
                        <a:pt x="-23441" y="614992"/>
                        <a:pt x="10955" y="563927"/>
                      </a:cubicBezTo>
                      <a:cubicBezTo>
                        <a:pt x="45351" y="512862"/>
                        <a:pt x="253048" y="295904"/>
                        <a:pt x="266542" y="271827"/>
                      </a:cubicBezTo>
                      <a:cubicBezTo>
                        <a:pt x="280036" y="247750"/>
                        <a:pt x="128959" y="380836"/>
                        <a:pt x="91917" y="419465"/>
                      </a:cubicBezTo>
                      <a:cubicBezTo>
                        <a:pt x="54875" y="458094"/>
                        <a:pt x="15982" y="487992"/>
                        <a:pt x="44292" y="503602"/>
                      </a:cubicBezTo>
                      <a:cubicBezTo>
                        <a:pt x="72602" y="519212"/>
                        <a:pt x="215478" y="590650"/>
                        <a:pt x="261780" y="513127"/>
                      </a:cubicBezTo>
                      <a:cubicBezTo>
                        <a:pt x="308082" y="435604"/>
                        <a:pt x="319459" y="62542"/>
                        <a:pt x="330042" y="989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8" name="フリーフォーム: 図形 647">
                  <a:extLst>
                    <a:ext uri="{FF2B5EF4-FFF2-40B4-BE49-F238E27FC236}">
                      <a16:creationId xmlns:a16="http://schemas.microsoft.com/office/drawing/2014/main" id="{9EDEBC44-D2D8-40BD-926B-CE62D2654D19}"/>
                    </a:ext>
                  </a:extLst>
                </p:cNvPr>
                <p:cNvSpPr/>
                <p:nvPr/>
              </p:nvSpPr>
              <p:spPr>
                <a:xfrm>
                  <a:off x="6442042" y="11547444"/>
                  <a:ext cx="1440093" cy="251201"/>
                </a:xfrm>
                <a:custGeom>
                  <a:avLst/>
                  <a:gdLst>
                    <a:gd name="connsiteX0" fmla="*/ 479458 w 1440093"/>
                    <a:gd name="connsiteY0" fmla="*/ 31 h 251201"/>
                    <a:gd name="connsiteX1" fmla="*/ 171483 w 1440093"/>
                    <a:gd name="connsiteY1" fmla="*/ 66706 h 251201"/>
                    <a:gd name="connsiteX2" fmla="*/ 100046 w 1440093"/>
                    <a:gd name="connsiteY2" fmla="*/ 160369 h 251201"/>
                    <a:gd name="connsiteX3" fmla="*/ 4796 w 1440093"/>
                    <a:gd name="connsiteY3" fmla="*/ 247681 h 251201"/>
                    <a:gd name="connsiteX4" fmla="*/ 261971 w 1440093"/>
                    <a:gd name="connsiteY4" fmla="*/ 233394 h 251201"/>
                    <a:gd name="connsiteX5" fmla="*/ 1366871 w 1440093"/>
                    <a:gd name="connsiteY5" fmla="*/ 227044 h 251201"/>
                    <a:gd name="connsiteX6" fmla="*/ 1290671 w 1440093"/>
                    <a:gd name="connsiteY6" fmla="*/ 119094 h 251201"/>
                    <a:gd name="connsiteX7" fmla="*/ 922371 w 1440093"/>
                    <a:gd name="connsiteY7" fmla="*/ 209581 h 251201"/>
                    <a:gd name="connsiteX8" fmla="*/ 63533 w 1440093"/>
                    <a:gd name="connsiteY8" fmla="*/ 195294 h 251201"/>
                    <a:gd name="connsiteX9" fmla="*/ 281021 w 1440093"/>
                    <a:gd name="connsiteY9" fmla="*/ 74644 h 251201"/>
                    <a:gd name="connsiteX10" fmla="*/ 479458 w 1440093"/>
                    <a:gd name="connsiteY10" fmla="*/ 31 h 251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40093" h="251201">
                      <a:moveTo>
                        <a:pt x="479458" y="31"/>
                      </a:moveTo>
                      <a:cubicBezTo>
                        <a:pt x="461202" y="-1292"/>
                        <a:pt x="234718" y="39983"/>
                        <a:pt x="171483" y="66706"/>
                      </a:cubicBezTo>
                      <a:cubicBezTo>
                        <a:pt x="108248" y="93429"/>
                        <a:pt x="127827" y="130207"/>
                        <a:pt x="100046" y="160369"/>
                      </a:cubicBezTo>
                      <a:cubicBezTo>
                        <a:pt x="72265" y="190531"/>
                        <a:pt x="-22192" y="235510"/>
                        <a:pt x="4796" y="247681"/>
                      </a:cubicBezTo>
                      <a:cubicBezTo>
                        <a:pt x="31783" y="259852"/>
                        <a:pt x="34959" y="236833"/>
                        <a:pt x="261971" y="233394"/>
                      </a:cubicBezTo>
                      <a:lnTo>
                        <a:pt x="1366871" y="227044"/>
                      </a:lnTo>
                      <a:cubicBezTo>
                        <a:pt x="1538321" y="207994"/>
                        <a:pt x="1364754" y="122004"/>
                        <a:pt x="1290671" y="119094"/>
                      </a:cubicBezTo>
                      <a:cubicBezTo>
                        <a:pt x="1216588" y="116184"/>
                        <a:pt x="1126894" y="196881"/>
                        <a:pt x="922371" y="209581"/>
                      </a:cubicBezTo>
                      <a:cubicBezTo>
                        <a:pt x="717848" y="222281"/>
                        <a:pt x="170425" y="217783"/>
                        <a:pt x="63533" y="195294"/>
                      </a:cubicBezTo>
                      <a:cubicBezTo>
                        <a:pt x="-43359" y="172805"/>
                        <a:pt x="209848" y="102690"/>
                        <a:pt x="281021" y="74644"/>
                      </a:cubicBezTo>
                      <a:cubicBezTo>
                        <a:pt x="352194" y="46598"/>
                        <a:pt x="497714" y="1354"/>
                        <a:pt x="479458" y="31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82" name="フリーフォーム: 図形 581">
                <a:extLst>
                  <a:ext uri="{FF2B5EF4-FFF2-40B4-BE49-F238E27FC236}">
                    <a16:creationId xmlns:a16="http://schemas.microsoft.com/office/drawing/2014/main" id="{4895EB89-076C-4294-8268-DB640A98877D}"/>
                  </a:ext>
                </a:extLst>
              </p:cNvPr>
              <p:cNvSpPr/>
              <p:nvPr/>
            </p:nvSpPr>
            <p:spPr>
              <a:xfrm>
                <a:off x="4143373" y="2911430"/>
                <a:ext cx="1823483" cy="160679"/>
              </a:xfrm>
              <a:custGeom>
                <a:avLst/>
                <a:gdLst>
                  <a:gd name="connsiteX0" fmla="*/ 6911 w 2226703"/>
                  <a:gd name="connsiteY0" fmla="*/ 1999 h 196209"/>
                  <a:gd name="connsiteX1" fmla="*/ 254561 w 2226703"/>
                  <a:gd name="connsiteY1" fmla="*/ 14699 h 196209"/>
                  <a:gd name="connsiteX2" fmla="*/ 2165911 w 2226703"/>
                  <a:gd name="connsiteY2" fmla="*/ 179799 h 196209"/>
                  <a:gd name="connsiteX3" fmla="*/ 1689661 w 2226703"/>
                  <a:gd name="connsiteY3" fmla="*/ 135349 h 196209"/>
                  <a:gd name="connsiteX4" fmla="*/ 1061011 w 2226703"/>
                  <a:gd name="connsiteY4" fmla="*/ 192499 h 196209"/>
                  <a:gd name="connsiteX5" fmla="*/ 6911 w 2226703"/>
                  <a:gd name="connsiteY5" fmla="*/ 1999 h 19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6703" h="196209">
                    <a:moveTo>
                      <a:pt x="6911" y="1999"/>
                    </a:moveTo>
                    <a:cubicBezTo>
                      <a:pt x="-49181" y="-6468"/>
                      <a:pt x="254561" y="14699"/>
                      <a:pt x="254561" y="14699"/>
                    </a:cubicBezTo>
                    <a:lnTo>
                      <a:pt x="2165911" y="179799"/>
                    </a:lnTo>
                    <a:cubicBezTo>
                      <a:pt x="2405094" y="199907"/>
                      <a:pt x="1873811" y="133232"/>
                      <a:pt x="1689661" y="135349"/>
                    </a:cubicBezTo>
                    <a:cubicBezTo>
                      <a:pt x="1505511" y="137466"/>
                      <a:pt x="1336178" y="213666"/>
                      <a:pt x="1061011" y="192499"/>
                    </a:cubicBezTo>
                    <a:cubicBezTo>
                      <a:pt x="785844" y="171332"/>
                      <a:pt x="412252" y="89840"/>
                      <a:pt x="6911" y="19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3" name="フリーフォーム: 図形 582">
                <a:extLst>
                  <a:ext uri="{FF2B5EF4-FFF2-40B4-BE49-F238E27FC236}">
                    <a16:creationId xmlns:a16="http://schemas.microsoft.com/office/drawing/2014/main" id="{5225361C-C9AA-489A-813B-01D10DB4142B}"/>
                  </a:ext>
                </a:extLst>
              </p:cNvPr>
              <p:cNvSpPr/>
              <p:nvPr/>
            </p:nvSpPr>
            <p:spPr>
              <a:xfrm>
                <a:off x="4132440" y="2829694"/>
                <a:ext cx="207696" cy="2620541"/>
              </a:xfrm>
              <a:custGeom>
                <a:avLst/>
                <a:gdLst>
                  <a:gd name="connsiteX0" fmla="*/ 1211 w 253623"/>
                  <a:gd name="connsiteY0" fmla="*/ 82759 h 3200011"/>
                  <a:gd name="connsiteX1" fmla="*/ 153611 w 253623"/>
                  <a:gd name="connsiteY1" fmla="*/ 432009 h 3200011"/>
                  <a:gd name="connsiteX2" fmla="*/ 140911 w 253623"/>
                  <a:gd name="connsiteY2" fmla="*/ 3099009 h 3200011"/>
                  <a:gd name="connsiteX3" fmla="*/ 172661 w 253623"/>
                  <a:gd name="connsiteY3" fmla="*/ 2508459 h 3200011"/>
                  <a:gd name="connsiteX4" fmla="*/ 248861 w 253623"/>
                  <a:gd name="connsiteY4" fmla="*/ 1257509 h 3200011"/>
                  <a:gd name="connsiteX5" fmla="*/ 1211 w 253623"/>
                  <a:gd name="connsiteY5" fmla="*/ 82759 h 320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623" h="3200011">
                    <a:moveTo>
                      <a:pt x="1211" y="82759"/>
                    </a:moveTo>
                    <a:cubicBezTo>
                      <a:pt x="-14664" y="-54824"/>
                      <a:pt x="130328" y="-70699"/>
                      <a:pt x="153611" y="432009"/>
                    </a:cubicBezTo>
                    <a:cubicBezTo>
                      <a:pt x="176894" y="934717"/>
                      <a:pt x="137736" y="2752934"/>
                      <a:pt x="140911" y="3099009"/>
                    </a:cubicBezTo>
                    <a:cubicBezTo>
                      <a:pt x="144086" y="3445084"/>
                      <a:pt x="154669" y="2815376"/>
                      <a:pt x="172661" y="2508459"/>
                    </a:cubicBezTo>
                    <a:cubicBezTo>
                      <a:pt x="190653" y="2201542"/>
                      <a:pt x="274261" y="1667084"/>
                      <a:pt x="248861" y="1257509"/>
                    </a:cubicBezTo>
                    <a:cubicBezTo>
                      <a:pt x="223461" y="847934"/>
                      <a:pt x="17086" y="220342"/>
                      <a:pt x="1211" y="827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4" name="フリーフォーム: 図形 583">
                <a:extLst>
                  <a:ext uri="{FF2B5EF4-FFF2-40B4-BE49-F238E27FC236}">
                    <a16:creationId xmlns:a16="http://schemas.microsoft.com/office/drawing/2014/main" id="{BE6E89F2-9353-4C80-83C8-79A9C581DAE7}"/>
                  </a:ext>
                </a:extLst>
              </p:cNvPr>
              <p:cNvSpPr/>
              <p:nvPr/>
            </p:nvSpPr>
            <p:spPr>
              <a:xfrm>
                <a:off x="5859863" y="2838482"/>
                <a:ext cx="80350" cy="2668497"/>
              </a:xfrm>
              <a:custGeom>
                <a:avLst/>
                <a:gdLst>
                  <a:gd name="connsiteX0" fmla="*/ 88910 w 98117"/>
                  <a:gd name="connsiteY0" fmla="*/ 97428 h 3258572"/>
                  <a:gd name="connsiteX1" fmla="*/ 10 w 98117"/>
                  <a:gd name="connsiteY1" fmla="*/ 745128 h 3258572"/>
                  <a:gd name="connsiteX2" fmla="*/ 95260 w 98117"/>
                  <a:gd name="connsiteY2" fmla="*/ 3158128 h 3258572"/>
                  <a:gd name="connsiteX3" fmla="*/ 76210 w 98117"/>
                  <a:gd name="connsiteY3" fmla="*/ 2535828 h 3258572"/>
                  <a:gd name="connsiteX4" fmla="*/ 88910 w 98117"/>
                  <a:gd name="connsiteY4" fmla="*/ 97428 h 325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17" h="3258572">
                    <a:moveTo>
                      <a:pt x="88910" y="97428"/>
                    </a:moveTo>
                    <a:cubicBezTo>
                      <a:pt x="76210" y="-201022"/>
                      <a:pt x="-1048" y="235011"/>
                      <a:pt x="10" y="745128"/>
                    </a:cubicBezTo>
                    <a:cubicBezTo>
                      <a:pt x="1068" y="1255245"/>
                      <a:pt x="82560" y="2859678"/>
                      <a:pt x="95260" y="3158128"/>
                    </a:cubicBezTo>
                    <a:cubicBezTo>
                      <a:pt x="107960" y="3456578"/>
                      <a:pt x="74093" y="3042770"/>
                      <a:pt x="76210" y="2535828"/>
                    </a:cubicBezTo>
                    <a:cubicBezTo>
                      <a:pt x="78327" y="2028886"/>
                      <a:pt x="101610" y="395878"/>
                      <a:pt x="88910" y="974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5" name="フリーフォーム: 図形 584">
                <a:extLst>
                  <a:ext uri="{FF2B5EF4-FFF2-40B4-BE49-F238E27FC236}">
                    <a16:creationId xmlns:a16="http://schemas.microsoft.com/office/drawing/2014/main" id="{2D06C1DC-9076-4AB1-B802-2AE31B980F47}"/>
                  </a:ext>
                </a:extLst>
              </p:cNvPr>
              <p:cNvSpPr/>
              <p:nvPr/>
            </p:nvSpPr>
            <p:spPr>
              <a:xfrm>
                <a:off x="4065831" y="5367523"/>
                <a:ext cx="2201473" cy="114923"/>
              </a:xfrm>
              <a:custGeom>
                <a:avLst/>
                <a:gdLst>
                  <a:gd name="connsiteX0" fmla="*/ 0 w 2688277"/>
                  <a:gd name="connsiteY0" fmla="*/ 0 h 140335"/>
                  <a:gd name="connsiteX1" fmla="*/ 158750 w 2688277"/>
                  <a:gd name="connsiteY1" fmla="*/ 19050 h 140335"/>
                  <a:gd name="connsiteX2" fmla="*/ 2546350 w 2688277"/>
                  <a:gd name="connsiteY2" fmla="*/ 139700 h 140335"/>
                  <a:gd name="connsiteX3" fmla="*/ 2152650 w 2688277"/>
                  <a:gd name="connsiteY3" fmla="*/ 63500 h 140335"/>
                  <a:gd name="connsiteX4" fmla="*/ 0 w 2688277"/>
                  <a:gd name="connsiteY4" fmla="*/ 0 h 14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8277" h="140335">
                    <a:moveTo>
                      <a:pt x="0" y="0"/>
                    </a:moveTo>
                    <a:lnTo>
                      <a:pt x="158750" y="19050"/>
                    </a:lnTo>
                    <a:lnTo>
                      <a:pt x="2546350" y="139700"/>
                    </a:lnTo>
                    <a:cubicBezTo>
                      <a:pt x="2878667" y="147108"/>
                      <a:pt x="2578100" y="87842"/>
                      <a:pt x="2152650" y="63500"/>
                    </a:cubicBezTo>
                    <a:cubicBezTo>
                      <a:pt x="1727200" y="39158"/>
                      <a:pt x="860425" y="16404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6" name="フリーフォーム: 図形 585">
                <a:extLst>
                  <a:ext uri="{FF2B5EF4-FFF2-40B4-BE49-F238E27FC236}">
                    <a16:creationId xmlns:a16="http://schemas.microsoft.com/office/drawing/2014/main" id="{A0F91820-A1E5-4550-B5ED-B5BB4C581F24}"/>
                  </a:ext>
                </a:extLst>
              </p:cNvPr>
              <p:cNvSpPr/>
              <p:nvPr/>
            </p:nvSpPr>
            <p:spPr>
              <a:xfrm>
                <a:off x="3841418" y="2690224"/>
                <a:ext cx="2224140" cy="181496"/>
              </a:xfrm>
              <a:custGeom>
                <a:avLst/>
                <a:gdLst>
                  <a:gd name="connsiteX0" fmla="*/ 280386 w 2715956"/>
                  <a:gd name="connsiteY0" fmla="*/ 11770 h 221630"/>
                  <a:gd name="connsiteX1" fmla="*/ 2210786 w 2715956"/>
                  <a:gd name="connsiteY1" fmla="*/ 176870 h 221630"/>
                  <a:gd name="connsiteX2" fmla="*/ 2699736 w 2715956"/>
                  <a:gd name="connsiteY2" fmla="*/ 183220 h 221630"/>
                  <a:gd name="connsiteX3" fmla="*/ 2363186 w 2715956"/>
                  <a:gd name="connsiteY3" fmla="*/ 214970 h 221630"/>
                  <a:gd name="connsiteX4" fmla="*/ 235936 w 2715956"/>
                  <a:gd name="connsiteY4" fmla="*/ 37170 h 221630"/>
                  <a:gd name="connsiteX5" fmla="*/ 280386 w 2715956"/>
                  <a:gd name="connsiteY5" fmla="*/ 11770 h 221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5956" h="221630">
                    <a:moveTo>
                      <a:pt x="280386" y="11770"/>
                    </a:moveTo>
                    <a:cubicBezTo>
                      <a:pt x="609528" y="35053"/>
                      <a:pt x="1807561" y="148295"/>
                      <a:pt x="2210786" y="176870"/>
                    </a:cubicBezTo>
                    <a:cubicBezTo>
                      <a:pt x="2614011" y="205445"/>
                      <a:pt x="2674336" y="176870"/>
                      <a:pt x="2699736" y="183220"/>
                    </a:cubicBezTo>
                    <a:cubicBezTo>
                      <a:pt x="2725136" y="189570"/>
                      <a:pt x="2773819" y="239312"/>
                      <a:pt x="2363186" y="214970"/>
                    </a:cubicBezTo>
                    <a:cubicBezTo>
                      <a:pt x="1952553" y="190628"/>
                      <a:pt x="590478" y="73153"/>
                      <a:pt x="235936" y="37170"/>
                    </a:cubicBezTo>
                    <a:cubicBezTo>
                      <a:pt x="-118606" y="1187"/>
                      <a:pt x="-48756" y="-11513"/>
                      <a:pt x="280386" y="117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7" name="フリーフォーム: 図形 586">
                <a:extLst>
                  <a:ext uri="{FF2B5EF4-FFF2-40B4-BE49-F238E27FC236}">
                    <a16:creationId xmlns:a16="http://schemas.microsoft.com/office/drawing/2014/main" id="{B53222D3-84E2-4978-98A6-810ED5F920E6}"/>
                  </a:ext>
                </a:extLst>
              </p:cNvPr>
              <p:cNvSpPr/>
              <p:nvPr/>
            </p:nvSpPr>
            <p:spPr>
              <a:xfrm>
                <a:off x="6000267" y="2871430"/>
                <a:ext cx="85202" cy="1763638"/>
              </a:xfrm>
              <a:custGeom>
                <a:avLst/>
                <a:gdLst>
                  <a:gd name="connsiteX0" fmla="*/ 95259 w 104043"/>
                  <a:gd name="connsiteY0" fmla="*/ 12745 h 2153625"/>
                  <a:gd name="connsiteX1" fmla="*/ 9 w 104043"/>
                  <a:gd name="connsiteY1" fmla="*/ 1098595 h 2153625"/>
                  <a:gd name="connsiteX2" fmla="*/ 101609 w 104043"/>
                  <a:gd name="connsiteY2" fmla="*/ 2070145 h 2153625"/>
                  <a:gd name="connsiteX3" fmla="*/ 76209 w 104043"/>
                  <a:gd name="connsiteY3" fmla="*/ 1866945 h 2153625"/>
                  <a:gd name="connsiteX4" fmla="*/ 95259 w 104043"/>
                  <a:gd name="connsiteY4" fmla="*/ 12745 h 215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43" h="2153625">
                    <a:moveTo>
                      <a:pt x="95259" y="12745"/>
                    </a:moveTo>
                    <a:cubicBezTo>
                      <a:pt x="82559" y="-115313"/>
                      <a:pt x="-1049" y="755695"/>
                      <a:pt x="9" y="1098595"/>
                    </a:cubicBezTo>
                    <a:cubicBezTo>
                      <a:pt x="1067" y="1441495"/>
                      <a:pt x="88909" y="1942087"/>
                      <a:pt x="101609" y="2070145"/>
                    </a:cubicBezTo>
                    <a:cubicBezTo>
                      <a:pt x="114309" y="2198203"/>
                      <a:pt x="73034" y="2213020"/>
                      <a:pt x="76209" y="1866945"/>
                    </a:cubicBezTo>
                    <a:cubicBezTo>
                      <a:pt x="79384" y="1520870"/>
                      <a:pt x="107959" y="140803"/>
                      <a:pt x="95259" y="127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8" name="フリーフォーム: 図形 587">
                <a:extLst>
                  <a:ext uri="{FF2B5EF4-FFF2-40B4-BE49-F238E27FC236}">
                    <a16:creationId xmlns:a16="http://schemas.microsoft.com/office/drawing/2014/main" id="{CE5BEF62-C9B2-4641-BF79-5495136A0A96}"/>
                  </a:ext>
                </a:extLst>
              </p:cNvPr>
              <p:cNvSpPr/>
              <p:nvPr/>
            </p:nvSpPr>
            <p:spPr>
              <a:xfrm>
                <a:off x="4013459" y="2758971"/>
                <a:ext cx="125173" cy="1627052"/>
              </a:xfrm>
              <a:custGeom>
                <a:avLst/>
                <a:gdLst>
                  <a:gd name="connsiteX0" fmla="*/ 452 w 152852"/>
                  <a:gd name="connsiteY0" fmla="*/ 86571 h 1986836"/>
                  <a:gd name="connsiteX1" fmla="*/ 95702 w 152852"/>
                  <a:gd name="connsiteY1" fmla="*/ 505671 h 1986836"/>
                  <a:gd name="connsiteX2" fmla="*/ 63952 w 152852"/>
                  <a:gd name="connsiteY2" fmla="*/ 1966171 h 1986836"/>
                  <a:gd name="connsiteX3" fmla="*/ 152852 w 152852"/>
                  <a:gd name="connsiteY3" fmla="*/ 1280371 h 1986836"/>
                  <a:gd name="connsiteX4" fmla="*/ 63952 w 152852"/>
                  <a:gd name="connsiteY4" fmla="*/ 111971 h 1986836"/>
                  <a:gd name="connsiteX5" fmla="*/ 452 w 152852"/>
                  <a:gd name="connsiteY5" fmla="*/ 86571 h 198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852" h="1986836">
                    <a:moveTo>
                      <a:pt x="452" y="86571"/>
                    </a:moveTo>
                    <a:cubicBezTo>
                      <a:pt x="5744" y="152188"/>
                      <a:pt x="85119" y="192404"/>
                      <a:pt x="95702" y="505671"/>
                    </a:cubicBezTo>
                    <a:cubicBezTo>
                      <a:pt x="106285" y="818938"/>
                      <a:pt x="54427" y="1837054"/>
                      <a:pt x="63952" y="1966171"/>
                    </a:cubicBezTo>
                    <a:cubicBezTo>
                      <a:pt x="73477" y="2095288"/>
                      <a:pt x="152852" y="1589404"/>
                      <a:pt x="152852" y="1280371"/>
                    </a:cubicBezTo>
                    <a:cubicBezTo>
                      <a:pt x="152852" y="971338"/>
                      <a:pt x="90410" y="305646"/>
                      <a:pt x="63952" y="111971"/>
                    </a:cubicBezTo>
                    <a:cubicBezTo>
                      <a:pt x="37494" y="-81704"/>
                      <a:pt x="-4840" y="20954"/>
                      <a:pt x="452" y="865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9" name="フリーフォーム: 図形 588">
                <a:extLst>
                  <a:ext uri="{FF2B5EF4-FFF2-40B4-BE49-F238E27FC236}">
                    <a16:creationId xmlns:a16="http://schemas.microsoft.com/office/drawing/2014/main" id="{0F0543F7-BAE5-4632-BF34-28B031638C28}"/>
                  </a:ext>
                </a:extLst>
              </p:cNvPr>
              <p:cNvSpPr/>
              <p:nvPr/>
            </p:nvSpPr>
            <p:spPr>
              <a:xfrm>
                <a:off x="5466456" y="2887048"/>
                <a:ext cx="665892" cy="165632"/>
              </a:xfrm>
              <a:custGeom>
                <a:avLst/>
                <a:gdLst>
                  <a:gd name="connsiteX0" fmla="*/ 23210 w 813138"/>
                  <a:gd name="connsiteY0" fmla="*/ 171473 h 202258"/>
                  <a:gd name="connsiteX1" fmla="*/ 810610 w 813138"/>
                  <a:gd name="connsiteY1" fmla="*/ 23 h 202258"/>
                  <a:gd name="connsiteX2" fmla="*/ 264510 w 813138"/>
                  <a:gd name="connsiteY2" fmla="*/ 184173 h 202258"/>
                  <a:gd name="connsiteX3" fmla="*/ 23210 w 813138"/>
                  <a:gd name="connsiteY3" fmla="*/ 171473 h 20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3138" h="202258">
                    <a:moveTo>
                      <a:pt x="23210" y="171473"/>
                    </a:moveTo>
                    <a:cubicBezTo>
                      <a:pt x="114227" y="140781"/>
                      <a:pt x="770393" y="-2094"/>
                      <a:pt x="810610" y="23"/>
                    </a:cubicBezTo>
                    <a:cubicBezTo>
                      <a:pt x="850827" y="2140"/>
                      <a:pt x="399977" y="152423"/>
                      <a:pt x="264510" y="184173"/>
                    </a:cubicBezTo>
                    <a:cubicBezTo>
                      <a:pt x="129043" y="215923"/>
                      <a:pt x="-67807" y="202165"/>
                      <a:pt x="23210" y="17147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0" name="フリーフォーム: 図形 589">
                <a:extLst>
                  <a:ext uri="{FF2B5EF4-FFF2-40B4-BE49-F238E27FC236}">
                    <a16:creationId xmlns:a16="http://schemas.microsoft.com/office/drawing/2014/main" id="{DDDF3AAA-6213-42EA-81C0-CCA7683FB176}"/>
                  </a:ext>
                </a:extLst>
              </p:cNvPr>
              <p:cNvSpPr/>
              <p:nvPr/>
            </p:nvSpPr>
            <p:spPr>
              <a:xfrm>
                <a:off x="3581400" y="4489329"/>
                <a:ext cx="1180650" cy="1077275"/>
              </a:xfrm>
              <a:custGeom>
                <a:avLst/>
                <a:gdLst>
                  <a:gd name="connsiteX0" fmla="*/ 680451 w 1441723"/>
                  <a:gd name="connsiteY0" fmla="*/ 69086 h 1315489"/>
                  <a:gd name="connsiteX1" fmla="*/ 648701 w 1441723"/>
                  <a:gd name="connsiteY1" fmla="*/ 189736 h 1315489"/>
                  <a:gd name="connsiteX2" fmla="*/ 591551 w 1441723"/>
                  <a:gd name="connsiteY2" fmla="*/ 792986 h 1315489"/>
                  <a:gd name="connsiteX3" fmla="*/ 1001 w 1441723"/>
                  <a:gd name="connsiteY3" fmla="*/ 1154936 h 1315489"/>
                  <a:gd name="connsiteX4" fmla="*/ 477251 w 1441723"/>
                  <a:gd name="connsiteY4" fmla="*/ 983486 h 1315489"/>
                  <a:gd name="connsiteX5" fmla="*/ 1436101 w 1441723"/>
                  <a:gd name="connsiteY5" fmla="*/ 1281936 h 1315489"/>
                  <a:gd name="connsiteX6" fmla="*/ 864601 w 1441723"/>
                  <a:gd name="connsiteY6" fmla="*/ 1173986 h 1315489"/>
                  <a:gd name="connsiteX7" fmla="*/ 680451 w 1441723"/>
                  <a:gd name="connsiteY7" fmla="*/ 69086 h 131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1723" h="1315489">
                    <a:moveTo>
                      <a:pt x="680451" y="69086"/>
                    </a:moveTo>
                    <a:cubicBezTo>
                      <a:pt x="644468" y="-94956"/>
                      <a:pt x="663518" y="69086"/>
                      <a:pt x="648701" y="189736"/>
                    </a:cubicBezTo>
                    <a:cubicBezTo>
                      <a:pt x="633884" y="310386"/>
                      <a:pt x="699501" y="632119"/>
                      <a:pt x="591551" y="792986"/>
                    </a:cubicBezTo>
                    <a:cubicBezTo>
                      <a:pt x="483601" y="953853"/>
                      <a:pt x="20051" y="1123186"/>
                      <a:pt x="1001" y="1154936"/>
                    </a:cubicBezTo>
                    <a:cubicBezTo>
                      <a:pt x="-18049" y="1186686"/>
                      <a:pt x="238068" y="962319"/>
                      <a:pt x="477251" y="983486"/>
                    </a:cubicBezTo>
                    <a:cubicBezTo>
                      <a:pt x="716434" y="1004653"/>
                      <a:pt x="1371543" y="1250186"/>
                      <a:pt x="1436101" y="1281936"/>
                    </a:cubicBezTo>
                    <a:cubicBezTo>
                      <a:pt x="1500659" y="1313686"/>
                      <a:pt x="990543" y="1372953"/>
                      <a:pt x="864601" y="1173986"/>
                    </a:cubicBezTo>
                    <a:cubicBezTo>
                      <a:pt x="738659" y="975019"/>
                      <a:pt x="716434" y="233128"/>
                      <a:pt x="680451" y="690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1" name="フリーフォーム: 図形 590">
                <a:extLst>
                  <a:ext uri="{FF2B5EF4-FFF2-40B4-BE49-F238E27FC236}">
                    <a16:creationId xmlns:a16="http://schemas.microsoft.com/office/drawing/2014/main" id="{D7006D0E-7A83-4635-9BED-FCD402C9F701}"/>
                  </a:ext>
                </a:extLst>
              </p:cNvPr>
              <p:cNvSpPr/>
              <p:nvPr/>
            </p:nvSpPr>
            <p:spPr>
              <a:xfrm>
                <a:off x="6045200" y="4569998"/>
                <a:ext cx="37826" cy="998267"/>
              </a:xfrm>
              <a:custGeom>
                <a:avLst/>
                <a:gdLst>
                  <a:gd name="connsiteX0" fmla="*/ 35560 w 37826"/>
                  <a:gd name="connsiteY0" fmla="*/ 7082 h 998267"/>
                  <a:gd name="connsiteX1" fmla="*/ 30480 w 37826"/>
                  <a:gd name="connsiteY1" fmla="*/ 982442 h 998267"/>
                  <a:gd name="connsiteX2" fmla="*/ 0 w 37826"/>
                  <a:gd name="connsiteY2" fmla="*/ 565882 h 998267"/>
                  <a:gd name="connsiteX3" fmla="*/ 35560 w 37826"/>
                  <a:gd name="connsiteY3" fmla="*/ 7082 h 99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26" h="998267">
                    <a:moveTo>
                      <a:pt x="35560" y="7082"/>
                    </a:moveTo>
                    <a:cubicBezTo>
                      <a:pt x="40640" y="76509"/>
                      <a:pt x="36407" y="889309"/>
                      <a:pt x="30480" y="982442"/>
                    </a:cubicBezTo>
                    <a:cubicBezTo>
                      <a:pt x="24553" y="1075575"/>
                      <a:pt x="0" y="734369"/>
                      <a:pt x="0" y="565882"/>
                    </a:cubicBezTo>
                    <a:cubicBezTo>
                      <a:pt x="0" y="397395"/>
                      <a:pt x="30480" y="-62345"/>
                      <a:pt x="35560" y="70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2" name="フリーフォーム: 図形 591">
                <a:extLst>
                  <a:ext uri="{FF2B5EF4-FFF2-40B4-BE49-F238E27FC236}">
                    <a16:creationId xmlns:a16="http://schemas.microsoft.com/office/drawing/2014/main" id="{E04F8EF2-B4DD-49E1-91D3-04872F6E72E8}"/>
                  </a:ext>
                </a:extLst>
              </p:cNvPr>
              <p:cNvSpPr/>
              <p:nvPr/>
            </p:nvSpPr>
            <p:spPr>
              <a:xfrm>
                <a:off x="4123257" y="5518380"/>
                <a:ext cx="1989373" cy="54453"/>
              </a:xfrm>
              <a:custGeom>
                <a:avLst/>
                <a:gdLst>
                  <a:gd name="connsiteX0" fmla="*/ 1703 w 1989373"/>
                  <a:gd name="connsiteY0" fmla="*/ 3580 h 54453"/>
                  <a:gd name="connsiteX1" fmla="*/ 1886383 w 1989373"/>
                  <a:gd name="connsiteY1" fmla="*/ 54380 h 54453"/>
                  <a:gd name="connsiteX2" fmla="*/ 1556183 w 1989373"/>
                  <a:gd name="connsiteY2" fmla="*/ 13740 h 54453"/>
                  <a:gd name="connsiteX3" fmla="*/ 1703 w 1989373"/>
                  <a:gd name="connsiteY3" fmla="*/ 3580 h 5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9373" h="54453">
                    <a:moveTo>
                      <a:pt x="1703" y="3580"/>
                    </a:moveTo>
                    <a:cubicBezTo>
                      <a:pt x="56736" y="10353"/>
                      <a:pt x="1627303" y="52687"/>
                      <a:pt x="1886383" y="54380"/>
                    </a:cubicBezTo>
                    <a:cubicBezTo>
                      <a:pt x="2145463" y="56073"/>
                      <a:pt x="1871143" y="28133"/>
                      <a:pt x="1556183" y="13740"/>
                    </a:cubicBezTo>
                    <a:cubicBezTo>
                      <a:pt x="1241223" y="-653"/>
                      <a:pt x="-53330" y="-3193"/>
                      <a:pt x="1703" y="35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80" name="フリーフォーム: 図形 579">
              <a:extLst>
                <a:ext uri="{FF2B5EF4-FFF2-40B4-BE49-F238E27FC236}">
                  <a16:creationId xmlns:a16="http://schemas.microsoft.com/office/drawing/2014/main" id="{81FDC68F-6601-44F1-820F-B6A762FA83EA}"/>
                </a:ext>
              </a:extLst>
            </p:cNvPr>
            <p:cNvSpPr/>
            <p:nvPr/>
          </p:nvSpPr>
          <p:spPr>
            <a:xfrm>
              <a:off x="5044213" y="669106"/>
              <a:ext cx="545927" cy="432638"/>
            </a:xfrm>
            <a:custGeom>
              <a:avLst/>
              <a:gdLst>
                <a:gd name="connsiteX0" fmla="*/ 413612 w 545927"/>
                <a:gd name="connsiteY0" fmla="*/ 99244 h 432638"/>
                <a:gd name="connsiteX1" fmla="*/ 327887 w 545927"/>
                <a:gd name="connsiteY1" fmla="*/ 242119 h 432638"/>
                <a:gd name="connsiteX2" fmla="*/ 286612 w 545927"/>
                <a:gd name="connsiteY2" fmla="*/ 432619 h 432638"/>
                <a:gd name="connsiteX3" fmla="*/ 124687 w 545927"/>
                <a:gd name="connsiteY3" fmla="*/ 254819 h 432638"/>
                <a:gd name="connsiteX4" fmla="*/ 162787 w 545927"/>
                <a:gd name="connsiteY4" fmla="*/ 356419 h 432638"/>
                <a:gd name="connsiteX5" fmla="*/ 862 w 545927"/>
                <a:gd name="connsiteY5" fmla="*/ 16694 h 432638"/>
                <a:gd name="connsiteX6" fmla="*/ 245337 w 545927"/>
                <a:gd name="connsiteY6" fmla="*/ 242119 h 432638"/>
                <a:gd name="connsiteX7" fmla="*/ 169137 w 545927"/>
                <a:gd name="connsiteY7" fmla="*/ 105594 h 432638"/>
                <a:gd name="connsiteX8" fmla="*/ 207237 w 545927"/>
                <a:gd name="connsiteY8" fmla="*/ 137344 h 432638"/>
                <a:gd name="connsiteX9" fmla="*/ 540612 w 545927"/>
                <a:gd name="connsiteY9" fmla="*/ 819 h 432638"/>
                <a:gd name="connsiteX10" fmla="*/ 413612 w 545927"/>
                <a:gd name="connsiteY10" fmla="*/ 99244 h 43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5927" h="432638">
                  <a:moveTo>
                    <a:pt x="413612" y="99244"/>
                  </a:moveTo>
                  <a:cubicBezTo>
                    <a:pt x="378158" y="139460"/>
                    <a:pt x="349054" y="186557"/>
                    <a:pt x="327887" y="242119"/>
                  </a:cubicBezTo>
                  <a:cubicBezTo>
                    <a:pt x="306720" y="297682"/>
                    <a:pt x="320479" y="430502"/>
                    <a:pt x="286612" y="432619"/>
                  </a:cubicBezTo>
                  <a:cubicBezTo>
                    <a:pt x="252745" y="434736"/>
                    <a:pt x="145324" y="267519"/>
                    <a:pt x="124687" y="254819"/>
                  </a:cubicBezTo>
                  <a:cubicBezTo>
                    <a:pt x="104050" y="242119"/>
                    <a:pt x="183424" y="396107"/>
                    <a:pt x="162787" y="356419"/>
                  </a:cubicBezTo>
                  <a:cubicBezTo>
                    <a:pt x="142149" y="316732"/>
                    <a:pt x="-12896" y="35744"/>
                    <a:pt x="862" y="16694"/>
                  </a:cubicBezTo>
                  <a:cubicBezTo>
                    <a:pt x="14620" y="-2356"/>
                    <a:pt x="217291" y="227302"/>
                    <a:pt x="245337" y="242119"/>
                  </a:cubicBezTo>
                  <a:cubicBezTo>
                    <a:pt x="273383" y="256936"/>
                    <a:pt x="175487" y="123056"/>
                    <a:pt x="169137" y="105594"/>
                  </a:cubicBezTo>
                  <a:cubicBezTo>
                    <a:pt x="162787" y="88132"/>
                    <a:pt x="145325" y="154806"/>
                    <a:pt x="207237" y="137344"/>
                  </a:cubicBezTo>
                  <a:cubicBezTo>
                    <a:pt x="269149" y="119882"/>
                    <a:pt x="508333" y="9815"/>
                    <a:pt x="540612" y="819"/>
                  </a:cubicBezTo>
                  <a:cubicBezTo>
                    <a:pt x="572891" y="-8177"/>
                    <a:pt x="449066" y="59028"/>
                    <a:pt x="413612" y="99244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48" name="図 947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57A0E367-E20E-4E89-B132-1852D47E7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3089">
            <a:off x="5426480" y="4559190"/>
            <a:ext cx="808371" cy="957810"/>
          </a:xfrm>
          <a:prstGeom prst="rect">
            <a:avLst/>
          </a:prstGeom>
        </p:spPr>
      </p:pic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3A5D3689-8D68-460C-BDF3-8F4F153EEFF1}"/>
              </a:ext>
            </a:extLst>
          </p:cNvPr>
          <p:cNvSpPr/>
          <p:nvPr/>
        </p:nvSpPr>
        <p:spPr>
          <a:xfrm>
            <a:off x="4994024" y="6861404"/>
            <a:ext cx="671964" cy="161259"/>
          </a:xfrm>
          <a:custGeom>
            <a:avLst/>
            <a:gdLst>
              <a:gd name="connsiteX0" fmla="*/ 1309 w 671964"/>
              <a:gd name="connsiteY0" fmla="*/ 38929 h 161259"/>
              <a:gd name="connsiteX1" fmla="*/ 284943 w 671964"/>
              <a:gd name="connsiteY1" fmla="*/ 5063 h 161259"/>
              <a:gd name="connsiteX2" fmla="*/ 657476 w 671964"/>
              <a:gd name="connsiteY2" fmla="*/ 157463 h 161259"/>
              <a:gd name="connsiteX3" fmla="*/ 577043 w 671964"/>
              <a:gd name="connsiteY3" fmla="*/ 110896 h 161259"/>
              <a:gd name="connsiteX4" fmla="*/ 399243 w 671964"/>
              <a:gd name="connsiteY4" fmla="*/ 64329 h 161259"/>
              <a:gd name="connsiteX5" fmla="*/ 1309 w 671964"/>
              <a:gd name="connsiteY5" fmla="*/ 38929 h 1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964" h="161259">
                <a:moveTo>
                  <a:pt x="1309" y="38929"/>
                </a:moveTo>
                <a:cubicBezTo>
                  <a:pt x="-17741" y="29051"/>
                  <a:pt x="175582" y="-14693"/>
                  <a:pt x="284943" y="5063"/>
                </a:cubicBezTo>
                <a:cubicBezTo>
                  <a:pt x="394304" y="24819"/>
                  <a:pt x="608793" y="139824"/>
                  <a:pt x="657476" y="157463"/>
                </a:cubicBezTo>
                <a:cubicBezTo>
                  <a:pt x="706159" y="175102"/>
                  <a:pt x="620082" y="126418"/>
                  <a:pt x="577043" y="110896"/>
                </a:cubicBezTo>
                <a:cubicBezTo>
                  <a:pt x="534004" y="95374"/>
                  <a:pt x="488143" y="79146"/>
                  <a:pt x="399243" y="64329"/>
                </a:cubicBezTo>
                <a:cubicBezTo>
                  <a:pt x="310343" y="49512"/>
                  <a:pt x="20359" y="48807"/>
                  <a:pt x="1309" y="3892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50" name="グループ化 949">
            <a:extLst>
              <a:ext uri="{FF2B5EF4-FFF2-40B4-BE49-F238E27FC236}">
                <a16:creationId xmlns:a16="http://schemas.microsoft.com/office/drawing/2014/main" id="{2665988A-412F-4A09-B576-B5E4FDCF3DA0}"/>
              </a:ext>
            </a:extLst>
          </p:cNvPr>
          <p:cNvGrpSpPr/>
          <p:nvPr/>
        </p:nvGrpSpPr>
        <p:grpSpPr>
          <a:xfrm>
            <a:off x="7677150" y="257175"/>
            <a:ext cx="1581150" cy="790575"/>
            <a:chOff x="3600450" y="5800725"/>
            <a:chExt cx="2400300" cy="1200150"/>
          </a:xfrm>
        </p:grpSpPr>
        <p:pic>
          <p:nvPicPr>
            <p:cNvPr id="951" name="Picture 4" descr="NISSIN GROUP">
              <a:extLst>
                <a:ext uri="{FF2B5EF4-FFF2-40B4-BE49-F238E27FC236}">
                  <a16:creationId xmlns:a16="http://schemas.microsoft.com/office/drawing/2014/main" id="{C346014A-25EE-4B56-A3F7-9BFEB4E943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0" y="5800725"/>
              <a:ext cx="2400300" cy="1200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2" name="フリーフォーム: 図形 951">
              <a:extLst>
                <a:ext uri="{FF2B5EF4-FFF2-40B4-BE49-F238E27FC236}">
                  <a16:creationId xmlns:a16="http://schemas.microsoft.com/office/drawing/2014/main" id="{8FA30656-1EDE-46DB-B23A-6BE7DA0005D3}"/>
                </a:ext>
              </a:extLst>
            </p:cNvPr>
            <p:cNvSpPr/>
            <p:nvPr/>
          </p:nvSpPr>
          <p:spPr>
            <a:xfrm>
              <a:off x="3860328" y="5982226"/>
              <a:ext cx="422797" cy="533922"/>
            </a:xfrm>
            <a:custGeom>
              <a:avLst/>
              <a:gdLst>
                <a:gd name="connsiteX0" fmla="*/ 25872 w 422797"/>
                <a:gd name="connsiteY0" fmla="*/ 478899 h 533922"/>
                <a:gd name="connsiteX1" fmla="*/ 19522 w 422797"/>
                <a:gd name="connsiteY1" fmla="*/ 104249 h 533922"/>
                <a:gd name="connsiteX2" fmla="*/ 19522 w 422797"/>
                <a:gd name="connsiteY2" fmla="*/ 21699 h 533922"/>
                <a:gd name="connsiteX3" fmla="*/ 279872 w 422797"/>
                <a:gd name="connsiteY3" fmla="*/ 234424 h 533922"/>
                <a:gd name="connsiteX4" fmla="*/ 279872 w 422797"/>
                <a:gd name="connsiteY4" fmla="*/ 31224 h 533922"/>
                <a:gd name="connsiteX5" fmla="*/ 397347 w 422797"/>
                <a:gd name="connsiteY5" fmla="*/ 50274 h 533922"/>
                <a:gd name="connsiteX6" fmla="*/ 400522 w 422797"/>
                <a:gd name="connsiteY6" fmla="*/ 497949 h 533922"/>
                <a:gd name="connsiteX7" fmla="*/ 152872 w 422797"/>
                <a:gd name="connsiteY7" fmla="*/ 250299 h 533922"/>
                <a:gd name="connsiteX8" fmla="*/ 152872 w 422797"/>
                <a:gd name="connsiteY8" fmla="*/ 510649 h 533922"/>
                <a:gd name="connsiteX9" fmla="*/ 25872 w 422797"/>
                <a:gd name="connsiteY9" fmla="*/ 478899 h 53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797" h="533922">
                  <a:moveTo>
                    <a:pt x="25872" y="478899"/>
                  </a:moveTo>
                  <a:cubicBezTo>
                    <a:pt x="3647" y="411166"/>
                    <a:pt x="20580" y="180449"/>
                    <a:pt x="19522" y="104249"/>
                  </a:cubicBezTo>
                  <a:cubicBezTo>
                    <a:pt x="18464" y="28049"/>
                    <a:pt x="-23870" y="3"/>
                    <a:pt x="19522" y="21699"/>
                  </a:cubicBezTo>
                  <a:cubicBezTo>
                    <a:pt x="62914" y="43395"/>
                    <a:pt x="236480" y="232836"/>
                    <a:pt x="279872" y="234424"/>
                  </a:cubicBezTo>
                  <a:cubicBezTo>
                    <a:pt x="323264" y="236011"/>
                    <a:pt x="260293" y="61916"/>
                    <a:pt x="279872" y="31224"/>
                  </a:cubicBezTo>
                  <a:cubicBezTo>
                    <a:pt x="299451" y="532"/>
                    <a:pt x="377239" y="-27514"/>
                    <a:pt x="397347" y="50274"/>
                  </a:cubicBezTo>
                  <a:cubicBezTo>
                    <a:pt x="417455" y="128061"/>
                    <a:pt x="441268" y="464611"/>
                    <a:pt x="400522" y="497949"/>
                  </a:cubicBezTo>
                  <a:cubicBezTo>
                    <a:pt x="359776" y="531287"/>
                    <a:pt x="194147" y="248182"/>
                    <a:pt x="152872" y="250299"/>
                  </a:cubicBezTo>
                  <a:cubicBezTo>
                    <a:pt x="111597" y="252416"/>
                    <a:pt x="170864" y="476253"/>
                    <a:pt x="152872" y="510649"/>
                  </a:cubicBezTo>
                  <a:cubicBezTo>
                    <a:pt x="134880" y="545045"/>
                    <a:pt x="48097" y="546632"/>
                    <a:pt x="25872" y="4788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3" name="フリーフォーム: 図形 952">
              <a:extLst>
                <a:ext uri="{FF2B5EF4-FFF2-40B4-BE49-F238E27FC236}">
                  <a16:creationId xmlns:a16="http://schemas.microsoft.com/office/drawing/2014/main" id="{DB862F05-8721-43BC-94DE-11B503D359E1}"/>
                </a:ext>
              </a:extLst>
            </p:cNvPr>
            <p:cNvSpPr/>
            <p:nvPr/>
          </p:nvSpPr>
          <p:spPr>
            <a:xfrm>
              <a:off x="4297872" y="5907231"/>
              <a:ext cx="153890" cy="596352"/>
            </a:xfrm>
            <a:custGeom>
              <a:avLst/>
              <a:gdLst>
                <a:gd name="connsiteX0" fmla="*/ 13778 w 153890"/>
                <a:gd name="connsiteY0" fmla="*/ 30019 h 596352"/>
                <a:gd name="connsiteX1" fmla="*/ 13778 w 153890"/>
                <a:gd name="connsiteY1" fmla="*/ 477694 h 596352"/>
                <a:gd name="connsiteX2" fmla="*/ 105853 w 153890"/>
                <a:gd name="connsiteY2" fmla="*/ 595169 h 596352"/>
                <a:gd name="connsiteX3" fmla="*/ 147128 w 153890"/>
                <a:gd name="connsiteY3" fmla="*/ 430069 h 596352"/>
                <a:gd name="connsiteX4" fmla="*/ 140778 w 153890"/>
                <a:gd name="connsiteY4" fmla="*/ 80819 h 596352"/>
                <a:gd name="connsiteX5" fmla="*/ 13778 w 153890"/>
                <a:gd name="connsiteY5" fmla="*/ 30019 h 59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890" h="596352">
                  <a:moveTo>
                    <a:pt x="13778" y="30019"/>
                  </a:moveTo>
                  <a:cubicBezTo>
                    <a:pt x="-7389" y="96165"/>
                    <a:pt x="-1568" y="383502"/>
                    <a:pt x="13778" y="477694"/>
                  </a:cubicBezTo>
                  <a:cubicBezTo>
                    <a:pt x="29124" y="571886"/>
                    <a:pt x="83628" y="603107"/>
                    <a:pt x="105853" y="595169"/>
                  </a:cubicBezTo>
                  <a:cubicBezTo>
                    <a:pt x="128078" y="587232"/>
                    <a:pt x="141307" y="515794"/>
                    <a:pt x="147128" y="430069"/>
                  </a:cubicBezTo>
                  <a:cubicBezTo>
                    <a:pt x="152949" y="344344"/>
                    <a:pt x="161415" y="142731"/>
                    <a:pt x="140778" y="80819"/>
                  </a:cubicBezTo>
                  <a:cubicBezTo>
                    <a:pt x="120141" y="18907"/>
                    <a:pt x="34945" y="-36127"/>
                    <a:pt x="13778" y="300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4" name="フリーフォーム: 図形 953">
              <a:extLst>
                <a:ext uri="{FF2B5EF4-FFF2-40B4-BE49-F238E27FC236}">
                  <a16:creationId xmlns:a16="http://schemas.microsoft.com/office/drawing/2014/main" id="{69BC044C-F546-4A79-821F-E70C0E3D43C3}"/>
                </a:ext>
              </a:extLst>
            </p:cNvPr>
            <p:cNvSpPr/>
            <p:nvPr/>
          </p:nvSpPr>
          <p:spPr>
            <a:xfrm>
              <a:off x="4435196" y="5885392"/>
              <a:ext cx="416210" cy="599372"/>
            </a:xfrm>
            <a:custGeom>
              <a:avLst/>
              <a:gdLst>
                <a:gd name="connsiteX0" fmla="*/ 400329 w 416210"/>
                <a:gd name="connsiteY0" fmla="*/ 10583 h 599372"/>
                <a:gd name="connsiteX1" fmla="*/ 159029 w 416210"/>
                <a:gd name="connsiteY1" fmla="*/ 16933 h 599372"/>
                <a:gd name="connsiteX2" fmla="*/ 47904 w 416210"/>
                <a:gd name="connsiteY2" fmla="*/ 61383 h 599372"/>
                <a:gd name="connsiteX3" fmla="*/ 76479 w 416210"/>
                <a:gd name="connsiteY3" fmla="*/ 242358 h 599372"/>
                <a:gd name="connsiteX4" fmla="*/ 197129 w 416210"/>
                <a:gd name="connsiteY4" fmla="*/ 353483 h 599372"/>
                <a:gd name="connsiteX5" fmla="*/ 120929 w 416210"/>
                <a:gd name="connsiteY5" fmla="*/ 442383 h 599372"/>
                <a:gd name="connsiteX6" fmla="*/ 12979 w 416210"/>
                <a:gd name="connsiteY6" fmla="*/ 455083 h 599372"/>
                <a:gd name="connsiteX7" fmla="*/ 28854 w 416210"/>
                <a:gd name="connsiteY7" fmla="*/ 591608 h 599372"/>
                <a:gd name="connsiteX8" fmla="*/ 254279 w 416210"/>
                <a:gd name="connsiteY8" fmla="*/ 563033 h 599372"/>
                <a:gd name="connsiteX9" fmla="*/ 416204 w 416210"/>
                <a:gd name="connsiteY9" fmla="*/ 401108 h 599372"/>
                <a:gd name="connsiteX10" fmla="*/ 260629 w 416210"/>
                <a:gd name="connsiteY10" fmla="*/ 264583 h 599372"/>
                <a:gd name="connsiteX11" fmla="*/ 251104 w 416210"/>
                <a:gd name="connsiteY11" fmla="*/ 156633 h 599372"/>
                <a:gd name="connsiteX12" fmla="*/ 400329 w 416210"/>
                <a:gd name="connsiteY12" fmla="*/ 10583 h 59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6210" h="599372">
                  <a:moveTo>
                    <a:pt x="400329" y="10583"/>
                  </a:moveTo>
                  <a:cubicBezTo>
                    <a:pt x="384983" y="-12700"/>
                    <a:pt x="217766" y="8466"/>
                    <a:pt x="159029" y="16933"/>
                  </a:cubicBezTo>
                  <a:cubicBezTo>
                    <a:pt x="100292" y="25400"/>
                    <a:pt x="61662" y="23812"/>
                    <a:pt x="47904" y="61383"/>
                  </a:cubicBezTo>
                  <a:cubicBezTo>
                    <a:pt x="34146" y="98954"/>
                    <a:pt x="51608" y="193675"/>
                    <a:pt x="76479" y="242358"/>
                  </a:cubicBezTo>
                  <a:cubicBezTo>
                    <a:pt x="101350" y="291041"/>
                    <a:pt x="189721" y="320146"/>
                    <a:pt x="197129" y="353483"/>
                  </a:cubicBezTo>
                  <a:cubicBezTo>
                    <a:pt x="204537" y="386820"/>
                    <a:pt x="151621" y="425450"/>
                    <a:pt x="120929" y="442383"/>
                  </a:cubicBezTo>
                  <a:cubicBezTo>
                    <a:pt x="90237" y="459316"/>
                    <a:pt x="28325" y="430212"/>
                    <a:pt x="12979" y="455083"/>
                  </a:cubicBezTo>
                  <a:cubicBezTo>
                    <a:pt x="-2367" y="479954"/>
                    <a:pt x="-11363" y="573616"/>
                    <a:pt x="28854" y="591608"/>
                  </a:cubicBezTo>
                  <a:cubicBezTo>
                    <a:pt x="69071" y="609600"/>
                    <a:pt x="189721" y="594783"/>
                    <a:pt x="254279" y="563033"/>
                  </a:cubicBezTo>
                  <a:cubicBezTo>
                    <a:pt x="318837" y="531283"/>
                    <a:pt x="415146" y="450850"/>
                    <a:pt x="416204" y="401108"/>
                  </a:cubicBezTo>
                  <a:cubicBezTo>
                    <a:pt x="417262" y="351366"/>
                    <a:pt x="288146" y="305329"/>
                    <a:pt x="260629" y="264583"/>
                  </a:cubicBezTo>
                  <a:cubicBezTo>
                    <a:pt x="233112" y="223837"/>
                    <a:pt x="231525" y="195262"/>
                    <a:pt x="251104" y="156633"/>
                  </a:cubicBezTo>
                  <a:cubicBezTo>
                    <a:pt x="270683" y="118004"/>
                    <a:pt x="415675" y="33866"/>
                    <a:pt x="400329" y="105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5" name="フリーフォーム: 図形 954">
              <a:extLst>
                <a:ext uri="{FF2B5EF4-FFF2-40B4-BE49-F238E27FC236}">
                  <a16:creationId xmlns:a16="http://schemas.microsoft.com/office/drawing/2014/main" id="{E3748965-AE4C-4D39-8FE8-486E8C713A68}"/>
                </a:ext>
              </a:extLst>
            </p:cNvPr>
            <p:cNvSpPr/>
            <p:nvPr/>
          </p:nvSpPr>
          <p:spPr>
            <a:xfrm>
              <a:off x="4743243" y="5957573"/>
              <a:ext cx="370731" cy="662553"/>
            </a:xfrm>
            <a:custGeom>
              <a:avLst/>
              <a:gdLst>
                <a:gd name="connsiteX0" fmla="*/ 349457 w 370731"/>
                <a:gd name="connsiteY0" fmla="*/ 5077 h 662553"/>
                <a:gd name="connsiteX1" fmla="*/ 333582 w 370731"/>
                <a:gd name="connsiteY1" fmla="*/ 214627 h 662553"/>
                <a:gd name="connsiteX2" fmla="*/ 222457 w 370731"/>
                <a:gd name="connsiteY2" fmla="*/ 198752 h 662553"/>
                <a:gd name="connsiteX3" fmla="*/ 171657 w 370731"/>
                <a:gd name="connsiteY3" fmla="*/ 236852 h 662553"/>
                <a:gd name="connsiteX4" fmla="*/ 343107 w 370731"/>
                <a:gd name="connsiteY4" fmla="*/ 347977 h 662553"/>
                <a:gd name="connsiteX5" fmla="*/ 349457 w 370731"/>
                <a:gd name="connsiteY5" fmla="*/ 586102 h 662553"/>
                <a:gd name="connsiteX6" fmla="*/ 136732 w 370731"/>
                <a:gd name="connsiteY6" fmla="*/ 662302 h 662553"/>
                <a:gd name="connsiteX7" fmla="*/ 3382 w 370731"/>
                <a:gd name="connsiteY7" fmla="*/ 567052 h 662553"/>
                <a:gd name="connsiteX8" fmla="*/ 51007 w 370731"/>
                <a:gd name="connsiteY8" fmla="*/ 500377 h 662553"/>
                <a:gd name="connsiteX9" fmla="*/ 171657 w 370731"/>
                <a:gd name="connsiteY9" fmla="*/ 462277 h 662553"/>
                <a:gd name="connsiteX10" fmla="*/ 92282 w 370731"/>
                <a:gd name="connsiteY10" fmla="*/ 313052 h 662553"/>
                <a:gd name="connsiteX11" fmla="*/ 66882 w 370731"/>
                <a:gd name="connsiteY11" fmla="*/ 84452 h 662553"/>
                <a:gd name="connsiteX12" fmla="*/ 349457 w 370731"/>
                <a:gd name="connsiteY12" fmla="*/ 5077 h 66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0731" h="662553">
                  <a:moveTo>
                    <a:pt x="349457" y="5077"/>
                  </a:moveTo>
                  <a:cubicBezTo>
                    <a:pt x="393907" y="26773"/>
                    <a:pt x="354749" y="182348"/>
                    <a:pt x="333582" y="214627"/>
                  </a:cubicBezTo>
                  <a:cubicBezTo>
                    <a:pt x="312415" y="246906"/>
                    <a:pt x="249444" y="195048"/>
                    <a:pt x="222457" y="198752"/>
                  </a:cubicBezTo>
                  <a:cubicBezTo>
                    <a:pt x="195470" y="202456"/>
                    <a:pt x="151549" y="211981"/>
                    <a:pt x="171657" y="236852"/>
                  </a:cubicBezTo>
                  <a:cubicBezTo>
                    <a:pt x="191765" y="261723"/>
                    <a:pt x="313474" y="289769"/>
                    <a:pt x="343107" y="347977"/>
                  </a:cubicBezTo>
                  <a:cubicBezTo>
                    <a:pt x="372740" y="406185"/>
                    <a:pt x="383853" y="533715"/>
                    <a:pt x="349457" y="586102"/>
                  </a:cubicBezTo>
                  <a:cubicBezTo>
                    <a:pt x="315061" y="638489"/>
                    <a:pt x="194411" y="665477"/>
                    <a:pt x="136732" y="662302"/>
                  </a:cubicBezTo>
                  <a:cubicBezTo>
                    <a:pt x="79053" y="659127"/>
                    <a:pt x="17669" y="594040"/>
                    <a:pt x="3382" y="567052"/>
                  </a:cubicBezTo>
                  <a:cubicBezTo>
                    <a:pt x="-10906" y="540065"/>
                    <a:pt x="22961" y="517840"/>
                    <a:pt x="51007" y="500377"/>
                  </a:cubicBezTo>
                  <a:cubicBezTo>
                    <a:pt x="79053" y="482915"/>
                    <a:pt x="164778" y="493498"/>
                    <a:pt x="171657" y="462277"/>
                  </a:cubicBezTo>
                  <a:cubicBezTo>
                    <a:pt x="178536" y="431056"/>
                    <a:pt x="109744" y="376023"/>
                    <a:pt x="92282" y="313052"/>
                  </a:cubicBezTo>
                  <a:cubicBezTo>
                    <a:pt x="74819" y="250081"/>
                    <a:pt x="18728" y="133665"/>
                    <a:pt x="66882" y="84452"/>
                  </a:cubicBezTo>
                  <a:cubicBezTo>
                    <a:pt x="115036" y="35240"/>
                    <a:pt x="305007" y="-16619"/>
                    <a:pt x="349457" y="50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6" name="フリーフォーム: 図形 955">
              <a:extLst>
                <a:ext uri="{FF2B5EF4-FFF2-40B4-BE49-F238E27FC236}">
                  <a16:creationId xmlns:a16="http://schemas.microsoft.com/office/drawing/2014/main" id="{DC1243AA-B3E9-4247-933C-DE3938445611}"/>
                </a:ext>
              </a:extLst>
            </p:cNvPr>
            <p:cNvSpPr/>
            <p:nvPr/>
          </p:nvSpPr>
          <p:spPr>
            <a:xfrm>
              <a:off x="5134392" y="5948049"/>
              <a:ext cx="171155" cy="552637"/>
            </a:xfrm>
            <a:custGeom>
              <a:avLst/>
              <a:gdLst>
                <a:gd name="connsiteX0" fmla="*/ 15458 w 171155"/>
                <a:gd name="connsiteY0" fmla="*/ 33651 h 552637"/>
                <a:gd name="connsiteX1" fmla="*/ 15458 w 171155"/>
                <a:gd name="connsiteY1" fmla="*/ 389251 h 552637"/>
                <a:gd name="connsiteX2" fmla="*/ 9108 w 171155"/>
                <a:gd name="connsiteY2" fmla="*/ 497201 h 552637"/>
                <a:gd name="connsiteX3" fmla="*/ 155158 w 171155"/>
                <a:gd name="connsiteY3" fmla="*/ 541651 h 552637"/>
                <a:gd name="connsiteX4" fmla="*/ 161508 w 171155"/>
                <a:gd name="connsiteY4" fmla="*/ 294001 h 552637"/>
                <a:gd name="connsiteX5" fmla="*/ 161508 w 171155"/>
                <a:gd name="connsiteY5" fmla="*/ 43176 h 552637"/>
                <a:gd name="connsiteX6" fmla="*/ 15458 w 171155"/>
                <a:gd name="connsiteY6" fmla="*/ 33651 h 55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155" h="552637">
                  <a:moveTo>
                    <a:pt x="15458" y="33651"/>
                  </a:moveTo>
                  <a:cubicBezTo>
                    <a:pt x="-8884" y="91330"/>
                    <a:pt x="16516" y="311993"/>
                    <a:pt x="15458" y="389251"/>
                  </a:cubicBezTo>
                  <a:cubicBezTo>
                    <a:pt x="14400" y="466509"/>
                    <a:pt x="-14175" y="471801"/>
                    <a:pt x="9108" y="497201"/>
                  </a:cubicBezTo>
                  <a:cubicBezTo>
                    <a:pt x="32391" y="522601"/>
                    <a:pt x="129758" y="575518"/>
                    <a:pt x="155158" y="541651"/>
                  </a:cubicBezTo>
                  <a:cubicBezTo>
                    <a:pt x="180558" y="507784"/>
                    <a:pt x="160450" y="377080"/>
                    <a:pt x="161508" y="294001"/>
                  </a:cubicBezTo>
                  <a:cubicBezTo>
                    <a:pt x="162566" y="210922"/>
                    <a:pt x="182675" y="84980"/>
                    <a:pt x="161508" y="43176"/>
                  </a:cubicBezTo>
                  <a:cubicBezTo>
                    <a:pt x="140341" y="1372"/>
                    <a:pt x="39800" y="-24028"/>
                    <a:pt x="15458" y="336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7" name="フリーフォーム: 図形 956">
              <a:extLst>
                <a:ext uri="{FF2B5EF4-FFF2-40B4-BE49-F238E27FC236}">
                  <a16:creationId xmlns:a16="http://schemas.microsoft.com/office/drawing/2014/main" id="{EEE4BDDF-D9AD-4DAC-967B-31F3C48F6AE3}"/>
                </a:ext>
              </a:extLst>
            </p:cNvPr>
            <p:cNvSpPr/>
            <p:nvPr/>
          </p:nvSpPr>
          <p:spPr>
            <a:xfrm>
              <a:off x="5319616" y="5957877"/>
              <a:ext cx="424754" cy="556013"/>
            </a:xfrm>
            <a:custGeom>
              <a:avLst/>
              <a:gdLst>
                <a:gd name="connsiteX0" fmla="*/ 14384 w 424754"/>
                <a:gd name="connsiteY0" fmla="*/ 36523 h 556013"/>
                <a:gd name="connsiteX1" fmla="*/ 4859 w 424754"/>
                <a:gd name="connsiteY1" fmla="*/ 347673 h 556013"/>
                <a:gd name="connsiteX2" fmla="*/ 17559 w 424754"/>
                <a:gd name="connsiteY2" fmla="*/ 506423 h 556013"/>
                <a:gd name="connsiteX3" fmla="*/ 100109 w 424754"/>
                <a:gd name="connsiteY3" fmla="*/ 550873 h 556013"/>
                <a:gd name="connsiteX4" fmla="*/ 163609 w 424754"/>
                <a:gd name="connsiteY4" fmla="*/ 404823 h 556013"/>
                <a:gd name="connsiteX5" fmla="*/ 147734 w 424754"/>
                <a:gd name="connsiteY5" fmla="*/ 315923 h 556013"/>
                <a:gd name="connsiteX6" fmla="*/ 281084 w 424754"/>
                <a:gd name="connsiteY6" fmla="*/ 490548 h 556013"/>
                <a:gd name="connsiteX7" fmla="*/ 408084 w 424754"/>
                <a:gd name="connsiteY7" fmla="*/ 427048 h 556013"/>
                <a:gd name="connsiteX8" fmla="*/ 404909 w 424754"/>
                <a:gd name="connsiteY8" fmla="*/ 46048 h 556013"/>
                <a:gd name="connsiteX9" fmla="*/ 239809 w 424754"/>
                <a:gd name="connsiteY9" fmla="*/ 30173 h 556013"/>
                <a:gd name="connsiteX10" fmla="*/ 220759 w 424754"/>
                <a:gd name="connsiteY10" fmla="*/ 201623 h 556013"/>
                <a:gd name="connsiteX11" fmla="*/ 154084 w 424754"/>
                <a:gd name="connsiteY11" fmla="*/ 26998 h 556013"/>
                <a:gd name="connsiteX12" fmla="*/ 14384 w 424754"/>
                <a:gd name="connsiteY12" fmla="*/ 36523 h 55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754" h="556013">
                  <a:moveTo>
                    <a:pt x="14384" y="36523"/>
                  </a:moveTo>
                  <a:cubicBezTo>
                    <a:pt x="-10487" y="89969"/>
                    <a:pt x="4330" y="269356"/>
                    <a:pt x="4859" y="347673"/>
                  </a:cubicBezTo>
                  <a:cubicBezTo>
                    <a:pt x="5388" y="425990"/>
                    <a:pt x="1684" y="472556"/>
                    <a:pt x="17559" y="506423"/>
                  </a:cubicBezTo>
                  <a:cubicBezTo>
                    <a:pt x="33434" y="540290"/>
                    <a:pt x="75767" y="567806"/>
                    <a:pt x="100109" y="550873"/>
                  </a:cubicBezTo>
                  <a:cubicBezTo>
                    <a:pt x="124451" y="533940"/>
                    <a:pt x="155672" y="443981"/>
                    <a:pt x="163609" y="404823"/>
                  </a:cubicBezTo>
                  <a:cubicBezTo>
                    <a:pt x="171546" y="365665"/>
                    <a:pt x="128155" y="301636"/>
                    <a:pt x="147734" y="315923"/>
                  </a:cubicBezTo>
                  <a:cubicBezTo>
                    <a:pt x="167313" y="330210"/>
                    <a:pt x="237692" y="472027"/>
                    <a:pt x="281084" y="490548"/>
                  </a:cubicBezTo>
                  <a:cubicBezTo>
                    <a:pt x="324476" y="509069"/>
                    <a:pt x="387447" y="501131"/>
                    <a:pt x="408084" y="427048"/>
                  </a:cubicBezTo>
                  <a:cubicBezTo>
                    <a:pt x="428721" y="352965"/>
                    <a:pt x="432955" y="112194"/>
                    <a:pt x="404909" y="46048"/>
                  </a:cubicBezTo>
                  <a:cubicBezTo>
                    <a:pt x="376863" y="-20098"/>
                    <a:pt x="270501" y="4244"/>
                    <a:pt x="239809" y="30173"/>
                  </a:cubicBezTo>
                  <a:cubicBezTo>
                    <a:pt x="209117" y="56102"/>
                    <a:pt x="235047" y="202152"/>
                    <a:pt x="220759" y="201623"/>
                  </a:cubicBezTo>
                  <a:cubicBezTo>
                    <a:pt x="206472" y="201094"/>
                    <a:pt x="183717" y="58219"/>
                    <a:pt x="154084" y="26998"/>
                  </a:cubicBezTo>
                  <a:cubicBezTo>
                    <a:pt x="124451" y="-4223"/>
                    <a:pt x="39255" y="-16923"/>
                    <a:pt x="14384" y="365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8" name="フリーフォーム: 図形 957">
              <a:extLst>
                <a:ext uri="{FF2B5EF4-FFF2-40B4-BE49-F238E27FC236}">
                  <a16:creationId xmlns:a16="http://schemas.microsoft.com/office/drawing/2014/main" id="{D3FE8857-AB66-40C8-97D3-EF6AFE9FE72B}"/>
                </a:ext>
              </a:extLst>
            </p:cNvPr>
            <p:cNvSpPr/>
            <p:nvPr/>
          </p:nvSpPr>
          <p:spPr>
            <a:xfrm>
              <a:off x="4352322" y="6619875"/>
              <a:ext cx="193630" cy="234539"/>
            </a:xfrm>
            <a:custGeom>
              <a:avLst/>
              <a:gdLst>
                <a:gd name="connsiteX0" fmla="*/ 172053 w 193630"/>
                <a:gd name="connsiteY0" fmla="*/ 0 h 234539"/>
                <a:gd name="connsiteX1" fmla="*/ 176816 w 193630"/>
                <a:gd name="connsiteY1" fmla="*/ 66675 h 234539"/>
                <a:gd name="connsiteX2" fmla="*/ 86328 w 193630"/>
                <a:gd name="connsiteY2" fmla="*/ 73025 h 234539"/>
                <a:gd name="connsiteX3" fmla="*/ 67278 w 193630"/>
                <a:gd name="connsiteY3" fmla="*/ 109538 h 234539"/>
                <a:gd name="connsiteX4" fmla="*/ 113316 w 193630"/>
                <a:gd name="connsiteY4" fmla="*/ 185738 h 234539"/>
                <a:gd name="connsiteX5" fmla="*/ 141891 w 193630"/>
                <a:gd name="connsiteY5" fmla="*/ 179388 h 234539"/>
                <a:gd name="connsiteX6" fmla="*/ 126016 w 193630"/>
                <a:gd name="connsiteY6" fmla="*/ 153988 h 234539"/>
                <a:gd name="connsiteX7" fmla="*/ 97441 w 193630"/>
                <a:gd name="connsiteY7" fmla="*/ 134938 h 234539"/>
                <a:gd name="connsiteX8" fmla="*/ 167291 w 193630"/>
                <a:gd name="connsiteY8" fmla="*/ 109538 h 234539"/>
                <a:gd name="connsiteX9" fmla="*/ 191103 w 193630"/>
                <a:gd name="connsiteY9" fmla="*/ 136525 h 234539"/>
                <a:gd name="connsiteX10" fmla="*/ 178403 w 193630"/>
                <a:gd name="connsiteY10" fmla="*/ 228600 h 234539"/>
                <a:gd name="connsiteX11" fmla="*/ 62516 w 193630"/>
                <a:gd name="connsiteY11" fmla="*/ 207963 h 234539"/>
                <a:gd name="connsiteX12" fmla="*/ 3778 w 193630"/>
                <a:gd name="connsiteY12" fmla="*/ 66675 h 234539"/>
                <a:gd name="connsiteX13" fmla="*/ 172053 w 193630"/>
                <a:gd name="connsiteY13" fmla="*/ 0 h 23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3630" h="234539">
                  <a:moveTo>
                    <a:pt x="172053" y="0"/>
                  </a:moveTo>
                  <a:cubicBezTo>
                    <a:pt x="200893" y="0"/>
                    <a:pt x="191103" y="54504"/>
                    <a:pt x="176816" y="66675"/>
                  </a:cubicBezTo>
                  <a:cubicBezTo>
                    <a:pt x="162529" y="78846"/>
                    <a:pt x="104584" y="65881"/>
                    <a:pt x="86328" y="73025"/>
                  </a:cubicBezTo>
                  <a:cubicBezTo>
                    <a:pt x="68072" y="80169"/>
                    <a:pt x="62780" y="90753"/>
                    <a:pt x="67278" y="109538"/>
                  </a:cubicBezTo>
                  <a:cubicBezTo>
                    <a:pt x="71776" y="128323"/>
                    <a:pt x="100880" y="174096"/>
                    <a:pt x="113316" y="185738"/>
                  </a:cubicBezTo>
                  <a:cubicBezTo>
                    <a:pt x="125751" y="197380"/>
                    <a:pt x="139774" y="184680"/>
                    <a:pt x="141891" y="179388"/>
                  </a:cubicBezTo>
                  <a:cubicBezTo>
                    <a:pt x="144008" y="174096"/>
                    <a:pt x="133424" y="161396"/>
                    <a:pt x="126016" y="153988"/>
                  </a:cubicBezTo>
                  <a:cubicBezTo>
                    <a:pt x="118608" y="146580"/>
                    <a:pt x="90562" y="142346"/>
                    <a:pt x="97441" y="134938"/>
                  </a:cubicBezTo>
                  <a:cubicBezTo>
                    <a:pt x="104320" y="127530"/>
                    <a:pt x="151681" y="109274"/>
                    <a:pt x="167291" y="109538"/>
                  </a:cubicBezTo>
                  <a:cubicBezTo>
                    <a:pt x="182901" y="109802"/>
                    <a:pt x="189251" y="116681"/>
                    <a:pt x="191103" y="136525"/>
                  </a:cubicBezTo>
                  <a:cubicBezTo>
                    <a:pt x="192955" y="156369"/>
                    <a:pt x="199834" y="216694"/>
                    <a:pt x="178403" y="228600"/>
                  </a:cubicBezTo>
                  <a:cubicBezTo>
                    <a:pt x="156972" y="240506"/>
                    <a:pt x="91620" y="234951"/>
                    <a:pt x="62516" y="207963"/>
                  </a:cubicBezTo>
                  <a:cubicBezTo>
                    <a:pt x="33412" y="180976"/>
                    <a:pt x="-13684" y="96044"/>
                    <a:pt x="3778" y="66675"/>
                  </a:cubicBezTo>
                  <a:cubicBezTo>
                    <a:pt x="21240" y="37306"/>
                    <a:pt x="143213" y="0"/>
                    <a:pt x="1720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9" name="フリーフォーム: 図形 958">
              <a:extLst>
                <a:ext uri="{FF2B5EF4-FFF2-40B4-BE49-F238E27FC236}">
                  <a16:creationId xmlns:a16="http://schemas.microsoft.com/office/drawing/2014/main" id="{504E7C10-9935-47FA-8E07-6652612BBABF}"/>
                </a:ext>
              </a:extLst>
            </p:cNvPr>
            <p:cNvSpPr/>
            <p:nvPr/>
          </p:nvSpPr>
          <p:spPr>
            <a:xfrm>
              <a:off x="4564461" y="6618479"/>
              <a:ext cx="73905" cy="241712"/>
            </a:xfrm>
            <a:custGeom>
              <a:avLst/>
              <a:gdLst>
                <a:gd name="connsiteX0" fmla="*/ 10714 w 73905"/>
                <a:gd name="connsiteY0" fmla="*/ 10921 h 241712"/>
                <a:gd name="connsiteX1" fmla="*/ 4364 w 73905"/>
                <a:gd name="connsiteY1" fmla="*/ 209359 h 241712"/>
                <a:gd name="connsiteX2" fmla="*/ 56752 w 73905"/>
                <a:gd name="connsiteY2" fmla="*/ 225234 h 241712"/>
                <a:gd name="connsiteX3" fmla="*/ 72627 w 73905"/>
                <a:gd name="connsiteY3" fmla="*/ 45846 h 241712"/>
                <a:gd name="connsiteX4" fmla="*/ 10714 w 73905"/>
                <a:gd name="connsiteY4" fmla="*/ 10921 h 24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905" h="241712">
                  <a:moveTo>
                    <a:pt x="10714" y="10921"/>
                  </a:moveTo>
                  <a:cubicBezTo>
                    <a:pt x="-663" y="38173"/>
                    <a:pt x="-3309" y="173640"/>
                    <a:pt x="4364" y="209359"/>
                  </a:cubicBezTo>
                  <a:cubicBezTo>
                    <a:pt x="12037" y="245078"/>
                    <a:pt x="45375" y="252486"/>
                    <a:pt x="56752" y="225234"/>
                  </a:cubicBezTo>
                  <a:cubicBezTo>
                    <a:pt x="68129" y="197982"/>
                    <a:pt x="77389" y="79713"/>
                    <a:pt x="72627" y="45846"/>
                  </a:cubicBezTo>
                  <a:cubicBezTo>
                    <a:pt x="67865" y="11979"/>
                    <a:pt x="22091" y="-16331"/>
                    <a:pt x="10714" y="109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0" name="フリーフォーム: 図形 959">
              <a:extLst>
                <a:ext uri="{FF2B5EF4-FFF2-40B4-BE49-F238E27FC236}">
                  <a16:creationId xmlns:a16="http://schemas.microsoft.com/office/drawing/2014/main" id="{2520517C-ED2C-42E3-9E3D-4716B1838D86}"/>
                </a:ext>
              </a:extLst>
            </p:cNvPr>
            <p:cNvSpPr/>
            <p:nvPr/>
          </p:nvSpPr>
          <p:spPr>
            <a:xfrm>
              <a:off x="4603727" y="6647833"/>
              <a:ext cx="117768" cy="116665"/>
            </a:xfrm>
            <a:custGeom>
              <a:avLst/>
              <a:gdLst>
                <a:gd name="connsiteX0" fmla="*/ 14311 w 117768"/>
                <a:gd name="connsiteY0" fmla="*/ 5380 h 116665"/>
                <a:gd name="connsiteX1" fmla="*/ 93686 w 117768"/>
                <a:gd name="connsiteY1" fmla="*/ 8555 h 116665"/>
                <a:gd name="connsiteX2" fmla="*/ 115911 w 117768"/>
                <a:gd name="connsiteY2" fmla="*/ 73642 h 116665"/>
                <a:gd name="connsiteX3" fmla="*/ 53998 w 117768"/>
                <a:gd name="connsiteY3" fmla="*/ 113330 h 116665"/>
                <a:gd name="connsiteX4" fmla="*/ 23 w 117768"/>
                <a:gd name="connsiteY4" fmla="*/ 111742 h 116665"/>
                <a:gd name="connsiteX5" fmla="*/ 47648 w 117768"/>
                <a:gd name="connsiteY5" fmla="*/ 89517 h 116665"/>
                <a:gd name="connsiteX6" fmla="*/ 77811 w 117768"/>
                <a:gd name="connsiteY6" fmla="*/ 51417 h 116665"/>
                <a:gd name="connsiteX7" fmla="*/ 14311 w 117768"/>
                <a:gd name="connsiteY7" fmla="*/ 5380 h 11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768" h="116665">
                  <a:moveTo>
                    <a:pt x="14311" y="5380"/>
                  </a:moveTo>
                  <a:cubicBezTo>
                    <a:pt x="16957" y="-1764"/>
                    <a:pt x="76753" y="-2822"/>
                    <a:pt x="93686" y="8555"/>
                  </a:cubicBezTo>
                  <a:cubicBezTo>
                    <a:pt x="110619" y="19932"/>
                    <a:pt x="122526" y="56180"/>
                    <a:pt x="115911" y="73642"/>
                  </a:cubicBezTo>
                  <a:cubicBezTo>
                    <a:pt x="109296" y="91104"/>
                    <a:pt x="73313" y="106980"/>
                    <a:pt x="53998" y="113330"/>
                  </a:cubicBezTo>
                  <a:cubicBezTo>
                    <a:pt x="34683" y="119680"/>
                    <a:pt x="1081" y="115711"/>
                    <a:pt x="23" y="111742"/>
                  </a:cubicBezTo>
                  <a:cubicBezTo>
                    <a:pt x="-1035" y="107773"/>
                    <a:pt x="34683" y="99571"/>
                    <a:pt x="47648" y="89517"/>
                  </a:cubicBezTo>
                  <a:cubicBezTo>
                    <a:pt x="60613" y="79463"/>
                    <a:pt x="81250" y="62000"/>
                    <a:pt x="77811" y="51417"/>
                  </a:cubicBezTo>
                  <a:cubicBezTo>
                    <a:pt x="74372" y="40834"/>
                    <a:pt x="11665" y="12524"/>
                    <a:pt x="14311" y="53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1" name="フリーフォーム: 図形 960">
              <a:extLst>
                <a:ext uri="{FF2B5EF4-FFF2-40B4-BE49-F238E27FC236}">
                  <a16:creationId xmlns:a16="http://schemas.microsoft.com/office/drawing/2014/main" id="{1BB7FD2C-BFEE-446A-9EFB-907EC2B13847}"/>
                </a:ext>
              </a:extLst>
            </p:cNvPr>
            <p:cNvSpPr/>
            <p:nvPr/>
          </p:nvSpPr>
          <p:spPr>
            <a:xfrm>
              <a:off x="4604143" y="6713615"/>
              <a:ext cx="109535" cy="118990"/>
            </a:xfrm>
            <a:custGeom>
              <a:avLst/>
              <a:gdLst>
                <a:gd name="connsiteX0" fmla="*/ 53582 w 109535"/>
                <a:gd name="connsiteY0" fmla="*/ 3098 h 118990"/>
                <a:gd name="connsiteX1" fmla="*/ 104382 w 109535"/>
                <a:gd name="connsiteY1" fmla="*/ 93585 h 118990"/>
                <a:gd name="connsiteX2" fmla="*/ 102795 w 109535"/>
                <a:gd name="connsiteY2" fmla="*/ 118985 h 118990"/>
                <a:gd name="connsiteX3" fmla="*/ 59932 w 109535"/>
                <a:gd name="connsiteY3" fmla="*/ 95173 h 118990"/>
                <a:gd name="connsiteX4" fmla="*/ 1195 w 109535"/>
                <a:gd name="connsiteY4" fmla="*/ 28498 h 118990"/>
                <a:gd name="connsiteX5" fmla="*/ 53582 w 109535"/>
                <a:gd name="connsiteY5" fmla="*/ 3098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535" h="118990">
                  <a:moveTo>
                    <a:pt x="53582" y="3098"/>
                  </a:moveTo>
                  <a:cubicBezTo>
                    <a:pt x="70780" y="13946"/>
                    <a:pt x="96180" y="74271"/>
                    <a:pt x="104382" y="93585"/>
                  </a:cubicBezTo>
                  <a:cubicBezTo>
                    <a:pt x="112584" y="112899"/>
                    <a:pt x="110203" y="118720"/>
                    <a:pt x="102795" y="118985"/>
                  </a:cubicBezTo>
                  <a:cubicBezTo>
                    <a:pt x="95387" y="119250"/>
                    <a:pt x="76865" y="110254"/>
                    <a:pt x="59932" y="95173"/>
                  </a:cubicBezTo>
                  <a:cubicBezTo>
                    <a:pt x="42999" y="80092"/>
                    <a:pt x="10191" y="44902"/>
                    <a:pt x="1195" y="28498"/>
                  </a:cubicBezTo>
                  <a:cubicBezTo>
                    <a:pt x="-7801" y="12094"/>
                    <a:pt x="36384" y="-7750"/>
                    <a:pt x="53582" y="30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2" name="フリーフォーム: 図形 961">
              <a:extLst>
                <a:ext uri="{FF2B5EF4-FFF2-40B4-BE49-F238E27FC236}">
                  <a16:creationId xmlns:a16="http://schemas.microsoft.com/office/drawing/2014/main" id="{18D08C59-1020-4FC4-AE99-AB74AA145905}"/>
                </a:ext>
              </a:extLst>
            </p:cNvPr>
            <p:cNvSpPr/>
            <p:nvPr/>
          </p:nvSpPr>
          <p:spPr>
            <a:xfrm>
              <a:off x="4719259" y="6663137"/>
              <a:ext cx="129315" cy="182198"/>
            </a:xfrm>
            <a:custGeom>
              <a:avLst/>
              <a:gdLst>
                <a:gd name="connsiteX0" fmla="*/ 109916 w 129315"/>
                <a:gd name="connsiteY0" fmla="*/ 10713 h 182198"/>
                <a:gd name="connsiteX1" fmla="*/ 54354 w 129315"/>
                <a:gd name="connsiteY1" fmla="*/ 45638 h 182198"/>
                <a:gd name="connsiteX2" fmla="*/ 76579 w 129315"/>
                <a:gd name="connsiteY2" fmla="*/ 125013 h 182198"/>
                <a:gd name="connsiteX3" fmla="*/ 127379 w 129315"/>
                <a:gd name="connsiteY3" fmla="*/ 182163 h 182198"/>
                <a:gd name="connsiteX4" fmla="*/ 1966 w 129315"/>
                <a:gd name="connsiteY4" fmla="*/ 117076 h 182198"/>
                <a:gd name="connsiteX5" fmla="*/ 54354 w 129315"/>
                <a:gd name="connsiteY5" fmla="*/ 9126 h 182198"/>
                <a:gd name="connsiteX6" fmla="*/ 109916 w 129315"/>
                <a:gd name="connsiteY6" fmla="*/ 10713 h 18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315" h="182198">
                  <a:moveTo>
                    <a:pt x="109916" y="10713"/>
                  </a:moveTo>
                  <a:cubicBezTo>
                    <a:pt x="109916" y="16798"/>
                    <a:pt x="59910" y="26588"/>
                    <a:pt x="54354" y="45638"/>
                  </a:cubicBezTo>
                  <a:cubicBezTo>
                    <a:pt x="48798" y="64688"/>
                    <a:pt x="64408" y="102259"/>
                    <a:pt x="76579" y="125013"/>
                  </a:cubicBezTo>
                  <a:cubicBezTo>
                    <a:pt x="88750" y="147767"/>
                    <a:pt x="139815" y="183486"/>
                    <a:pt x="127379" y="182163"/>
                  </a:cubicBezTo>
                  <a:cubicBezTo>
                    <a:pt x="114943" y="180840"/>
                    <a:pt x="14137" y="145915"/>
                    <a:pt x="1966" y="117076"/>
                  </a:cubicBezTo>
                  <a:cubicBezTo>
                    <a:pt x="-10205" y="88237"/>
                    <a:pt x="37421" y="27382"/>
                    <a:pt x="54354" y="9126"/>
                  </a:cubicBezTo>
                  <a:cubicBezTo>
                    <a:pt x="71287" y="-9130"/>
                    <a:pt x="109916" y="4628"/>
                    <a:pt x="109916" y="107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3" name="フリーフォーム: 図形 962">
              <a:extLst>
                <a:ext uri="{FF2B5EF4-FFF2-40B4-BE49-F238E27FC236}">
                  <a16:creationId xmlns:a16="http://schemas.microsoft.com/office/drawing/2014/main" id="{DF111FC4-799E-4A90-8E75-94A5D686B491}"/>
                </a:ext>
              </a:extLst>
            </p:cNvPr>
            <p:cNvSpPr/>
            <p:nvPr/>
          </p:nvSpPr>
          <p:spPr>
            <a:xfrm>
              <a:off x="4788053" y="6650103"/>
              <a:ext cx="121057" cy="189209"/>
            </a:xfrm>
            <a:custGeom>
              <a:avLst/>
              <a:gdLst>
                <a:gd name="connsiteX0" fmla="*/ 26835 w 121057"/>
                <a:gd name="connsiteY0" fmla="*/ 1522 h 189209"/>
                <a:gd name="connsiteX1" fmla="*/ 107797 w 121057"/>
                <a:gd name="connsiteY1" fmla="*/ 42797 h 189209"/>
                <a:gd name="connsiteX2" fmla="*/ 120497 w 121057"/>
                <a:gd name="connsiteY2" fmla="*/ 104710 h 189209"/>
                <a:gd name="connsiteX3" fmla="*/ 103035 w 121057"/>
                <a:gd name="connsiteY3" fmla="*/ 179322 h 189209"/>
                <a:gd name="connsiteX4" fmla="*/ 1435 w 121057"/>
                <a:gd name="connsiteY4" fmla="*/ 185672 h 189209"/>
                <a:gd name="connsiteX5" fmla="*/ 45885 w 121057"/>
                <a:gd name="connsiteY5" fmla="*/ 153922 h 189209"/>
                <a:gd name="connsiteX6" fmla="*/ 82397 w 121057"/>
                <a:gd name="connsiteY6" fmla="*/ 96772 h 189209"/>
                <a:gd name="connsiteX7" fmla="*/ 26835 w 121057"/>
                <a:gd name="connsiteY7" fmla="*/ 1522 h 189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057" h="189209">
                  <a:moveTo>
                    <a:pt x="26835" y="1522"/>
                  </a:moveTo>
                  <a:cubicBezTo>
                    <a:pt x="31068" y="-7474"/>
                    <a:pt x="92187" y="25599"/>
                    <a:pt x="107797" y="42797"/>
                  </a:cubicBezTo>
                  <a:cubicBezTo>
                    <a:pt x="123407" y="59995"/>
                    <a:pt x="121291" y="81956"/>
                    <a:pt x="120497" y="104710"/>
                  </a:cubicBezTo>
                  <a:cubicBezTo>
                    <a:pt x="119703" y="127464"/>
                    <a:pt x="122879" y="165828"/>
                    <a:pt x="103035" y="179322"/>
                  </a:cubicBezTo>
                  <a:cubicBezTo>
                    <a:pt x="83191" y="192816"/>
                    <a:pt x="10960" y="189905"/>
                    <a:pt x="1435" y="185672"/>
                  </a:cubicBezTo>
                  <a:cubicBezTo>
                    <a:pt x="-8090" y="181439"/>
                    <a:pt x="32391" y="168739"/>
                    <a:pt x="45885" y="153922"/>
                  </a:cubicBezTo>
                  <a:cubicBezTo>
                    <a:pt x="59379" y="139105"/>
                    <a:pt x="84778" y="120320"/>
                    <a:pt x="82397" y="96772"/>
                  </a:cubicBezTo>
                  <a:cubicBezTo>
                    <a:pt x="80016" y="73224"/>
                    <a:pt x="22602" y="10518"/>
                    <a:pt x="26835" y="15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4" name="フリーフォーム: 図形 963">
              <a:extLst>
                <a:ext uri="{FF2B5EF4-FFF2-40B4-BE49-F238E27FC236}">
                  <a16:creationId xmlns:a16="http://schemas.microsoft.com/office/drawing/2014/main" id="{E2ECB534-A09E-473B-AAAB-4B1D78258AB4}"/>
                </a:ext>
              </a:extLst>
            </p:cNvPr>
            <p:cNvSpPr/>
            <p:nvPr/>
          </p:nvSpPr>
          <p:spPr>
            <a:xfrm>
              <a:off x="4928614" y="6633986"/>
              <a:ext cx="170479" cy="215229"/>
            </a:xfrm>
            <a:custGeom>
              <a:avLst/>
              <a:gdLst>
                <a:gd name="connsiteX0" fmla="*/ 19624 w 170479"/>
                <a:gd name="connsiteY0" fmla="*/ 23989 h 215229"/>
                <a:gd name="connsiteX1" fmla="*/ 8511 w 170479"/>
                <a:gd name="connsiteY1" fmla="*/ 176389 h 215229"/>
                <a:gd name="connsiteX2" fmla="*/ 148211 w 170479"/>
                <a:gd name="connsiteY2" fmla="*/ 204964 h 215229"/>
                <a:gd name="connsiteX3" fmla="*/ 170436 w 170479"/>
                <a:gd name="connsiteY3" fmla="*/ 30339 h 215229"/>
                <a:gd name="connsiteX4" fmla="*/ 152974 w 170479"/>
                <a:gd name="connsiteY4" fmla="*/ 4939 h 215229"/>
                <a:gd name="connsiteX5" fmla="*/ 122811 w 170479"/>
                <a:gd name="connsiteY5" fmla="*/ 85902 h 215229"/>
                <a:gd name="connsiteX6" fmla="*/ 114874 w 170479"/>
                <a:gd name="connsiteY6" fmla="*/ 189089 h 215229"/>
                <a:gd name="connsiteX7" fmla="*/ 54549 w 170479"/>
                <a:gd name="connsiteY7" fmla="*/ 76377 h 215229"/>
                <a:gd name="connsiteX8" fmla="*/ 19624 w 170479"/>
                <a:gd name="connsiteY8" fmla="*/ 23989 h 21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479" h="215229">
                  <a:moveTo>
                    <a:pt x="19624" y="23989"/>
                  </a:moveTo>
                  <a:cubicBezTo>
                    <a:pt x="11951" y="40658"/>
                    <a:pt x="-12920" y="146227"/>
                    <a:pt x="8511" y="176389"/>
                  </a:cubicBezTo>
                  <a:cubicBezTo>
                    <a:pt x="29942" y="206551"/>
                    <a:pt x="121224" y="229306"/>
                    <a:pt x="148211" y="204964"/>
                  </a:cubicBezTo>
                  <a:cubicBezTo>
                    <a:pt x="175198" y="180622"/>
                    <a:pt x="169642" y="63676"/>
                    <a:pt x="170436" y="30339"/>
                  </a:cubicBezTo>
                  <a:cubicBezTo>
                    <a:pt x="171230" y="-2998"/>
                    <a:pt x="160911" y="-4321"/>
                    <a:pt x="152974" y="4939"/>
                  </a:cubicBezTo>
                  <a:cubicBezTo>
                    <a:pt x="145037" y="14199"/>
                    <a:pt x="129161" y="55210"/>
                    <a:pt x="122811" y="85902"/>
                  </a:cubicBezTo>
                  <a:cubicBezTo>
                    <a:pt x="116461" y="116594"/>
                    <a:pt x="126251" y="190677"/>
                    <a:pt x="114874" y="189089"/>
                  </a:cubicBezTo>
                  <a:cubicBezTo>
                    <a:pt x="103497" y="187502"/>
                    <a:pt x="69101" y="102306"/>
                    <a:pt x="54549" y="76377"/>
                  </a:cubicBezTo>
                  <a:cubicBezTo>
                    <a:pt x="39997" y="50448"/>
                    <a:pt x="27297" y="7320"/>
                    <a:pt x="19624" y="239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5" name="フリーフォーム: 図形 964">
              <a:extLst>
                <a:ext uri="{FF2B5EF4-FFF2-40B4-BE49-F238E27FC236}">
                  <a16:creationId xmlns:a16="http://schemas.microsoft.com/office/drawing/2014/main" id="{DFC734B0-7EDB-468D-989C-43C5F1F4E93B}"/>
                </a:ext>
              </a:extLst>
            </p:cNvPr>
            <p:cNvSpPr/>
            <p:nvPr/>
          </p:nvSpPr>
          <p:spPr>
            <a:xfrm>
              <a:off x="5123855" y="6638902"/>
              <a:ext cx="49180" cy="251010"/>
            </a:xfrm>
            <a:custGeom>
              <a:avLst/>
              <a:gdLst>
                <a:gd name="connsiteX0" fmla="*/ 5358 w 49180"/>
                <a:gd name="connsiteY0" fmla="*/ 23 h 251010"/>
                <a:gd name="connsiteX1" fmla="*/ 5358 w 49180"/>
                <a:gd name="connsiteY1" fmla="*/ 215923 h 251010"/>
                <a:gd name="connsiteX2" fmla="*/ 48220 w 49180"/>
                <a:gd name="connsiteY2" fmla="*/ 230211 h 251010"/>
                <a:gd name="connsiteX3" fmla="*/ 5358 w 49180"/>
                <a:gd name="connsiteY3" fmla="*/ 23 h 2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80" h="251010">
                  <a:moveTo>
                    <a:pt x="5358" y="23"/>
                  </a:moveTo>
                  <a:cubicBezTo>
                    <a:pt x="-1786" y="-2358"/>
                    <a:pt x="-1786" y="177558"/>
                    <a:pt x="5358" y="215923"/>
                  </a:cubicBezTo>
                  <a:cubicBezTo>
                    <a:pt x="12502" y="254288"/>
                    <a:pt x="40282" y="264342"/>
                    <a:pt x="48220" y="230211"/>
                  </a:cubicBezTo>
                  <a:cubicBezTo>
                    <a:pt x="56158" y="196080"/>
                    <a:pt x="12502" y="2404"/>
                    <a:pt x="5358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6" name="フリーフォーム: 図形 965">
              <a:extLst>
                <a:ext uri="{FF2B5EF4-FFF2-40B4-BE49-F238E27FC236}">
                  <a16:creationId xmlns:a16="http://schemas.microsoft.com/office/drawing/2014/main" id="{F1670795-74AF-4191-B29C-BC71D3EE9CC3}"/>
                </a:ext>
              </a:extLst>
            </p:cNvPr>
            <p:cNvSpPr/>
            <p:nvPr/>
          </p:nvSpPr>
          <p:spPr>
            <a:xfrm>
              <a:off x="5128696" y="6653524"/>
              <a:ext cx="157588" cy="133039"/>
            </a:xfrm>
            <a:custGeom>
              <a:avLst/>
              <a:gdLst>
                <a:gd name="connsiteX0" fmla="*/ 517 w 157588"/>
                <a:gd name="connsiteY0" fmla="*/ 2864 h 133039"/>
                <a:gd name="connsiteX1" fmla="*/ 146567 w 157588"/>
                <a:gd name="connsiteY1" fmla="*/ 12389 h 133039"/>
                <a:gd name="connsiteX2" fmla="*/ 133867 w 157588"/>
                <a:gd name="connsiteY2" fmla="*/ 101289 h 133039"/>
                <a:gd name="connsiteX3" fmla="*/ 27504 w 157588"/>
                <a:gd name="connsiteY3" fmla="*/ 133039 h 133039"/>
                <a:gd name="connsiteX4" fmla="*/ 2104 w 157588"/>
                <a:gd name="connsiteY4" fmla="*/ 101289 h 133039"/>
                <a:gd name="connsiteX5" fmla="*/ 67192 w 157588"/>
                <a:gd name="connsiteY5" fmla="*/ 71126 h 133039"/>
                <a:gd name="connsiteX6" fmla="*/ 95767 w 157588"/>
                <a:gd name="connsiteY6" fmla="*/ 33026 h 133039"/>
                <a:gd name="connsiteX7" fmla="*/ 517 w 157588"/>
                <a:gd name="connsiteY7" fmla="*/ 2864 h 13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588" h="133039">
                  <a:moveTo>
                    <a:pt x="517" y="2864"/>
                  </a:moveTo>
                  <a:cubicBezTo>
                    <a:pt x="8984" y="-576"/>
                    <a:pt x="124342" y="-4015"/>
                    <a:pt x="146567" y="12389"/>
                  </a:cubicBezTo>
                  <a:cubicBezTo>
                    <a:pt x="168792" y="28793"/>
                    <a:pt x="153711" y="81181"/>
                    <a:pt x="133867" y="101289"/>
                  </a:cubicBezTo>
                  <a:cubicBezTo>
                    <a:pt x="114023" y="121397"/>
                    <a:pt x="49464" y="133039"/>
                    <a:pt x="27504" y="133039"/>
                  </a:cubicBezTo>
                  <a:cubicBezTo>
                    <a:pt x="5544" y="133039"/>
                    <a:pt x="-4511" y="111608"/>
                    <a:pt x="2104" y="101289"/>
                  </a:cubicBezTo>
                  <a:cubicBezTo>
                    <a:pt x="8719" y="90970"/>
                    <a:pt x="51582" y="82503"/>
                    <a:pt x="67192" y="71126"/>
                  </a:cubicBezTo>
                  <a:cubicBezTo>
                    <a:pt x="82802" y="59749"/>
                    <a:pt x="101323" y="42815"/>
                    <a:pt x="95767" y="33026"/>
                  </a:cubicBezTo>
                  <a:cubicBezTo>
                    <a:pt x="90211" y="23237"/>
                    <a:pt x="-7950" y="6304"/>
                    <a:pt x="517" y="28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4AAE25DB-BA66-4125-8FFF-D85914657957}"/>
              </a:ext>
            </a:extLst>
          </p:cNvPr>
          <p:cNvGrpSpPr/>
          <p:nvPr/>
        </p:nvGrpSpPr>
        <p:grpSpPr>
          <a:xfrm rot="745233">
            <a:off x="7068727" y="2911618"/>
            <a:ext cx="2077015" cy="3044037"/>
            <a:chOff x="7312429" y="4835669"/>
            <a:chExt cx="2077015" cy="3044037"/>
          </a:xfrm>
        </p:grpSpPr>
        <p:grpSp>
          <p:nvGrpSpPr>
            <p:cNvPr id="975" name="グループ化 974">
              <a:extLst>
                <a:ext uri="{FF2B5EF4-FFF2-40B4-BE49-F238E27FC236}">
                  <a16:creationId xmlns:a16="http://schemas.microsoft.com/office/drawing/2014/main" id="{8757CB08-8142-4473-AED8-EA1358CD9501}"/>
                </a:ext>
              </a:extLst>
            </p:cNvPr>
            <p:cNvGrpSpPr/>
            <p:nvPr/>
          </p:nvGrpSpPr>
          <p:grpSpPr>
            <a:xfrm>
              <a:off x="7703363" y="5727032"/>
              <a:ext cx="898802" cy="864273"/>
              <a:chOff x="2093891" y="4348933"/>
              <a:chExt cx="873376" cy="864273"/>
            </a:xfrm>
          </p:grpSpPr>
          <p:sp>
            <p:nvSpPr>
              <p:cNvPr id="976" name="フリーフォーム: 図形 975">
                <a:extLst>
                  <a:ext uri="{FF2B5EF4-FFF2-40B4-BE49-F238E27FC236}">
                    <a16:creationId xmlns:a16="http://schemas.microsoft.com/office/drawing/2014/main" id="{5C59AF50-3A9D-4EFC-990E-8C132CD5ACCD}"/>
                  </a:ext>
                </a:extLst>
              </p:cNvPr>
              <p:cNvSpPr/>
              <p:nvPr/>
            </p:nvSpPr>
            <p:spPr>
              <a:xfrm>
                <a:off x="2093891" y="4348933"/>
                <a:ext cx="321042" cy="315884"/>
              </a:xfrm>
              <a:custGeom>
                <a:avLst/>
                <a:gdLst>
                  <a:gd name="connsiteX0" fmla="*/ 225447 w 321042"/>
                  <a:gd name="connsiteY0" fmla="*/ 817 h 315884"/>
                  <a:gd name="connsiteX1" fmla="*/ 225447 w 321042"/>
                  <a:gd name="connsiteY1" fmla="*/ 100830 h 315884"/>
                  <a:gd name="connsiteX2" fmla="*/ 117497 w 321042"/>
                  <a:gd name="connsiteY2" fmla="*/ 226242 h 315884"/>
                  <a:gd name="connsiteX3" fmla="*/ 22 w 321042"/>
                  <a:gd name="connsiteY3" fmla="*/ 315142 h 315884"/>
                  <a:gd name="connsiteX4" fmla="*/ 127022 w 321042"/>
                  <a:gd name="connsiteY4" fmla="*/ 267517 h 315884"/>
                  <a:gd name="connsiteX5" fmla="*/ 257197 w 321042"/>
                  <a:gd name="connsiteY5" fmla="*/ 245292 h 315884"/>
                  <a:gd name="connsiteX6" fmla="*/ 320697 w 321042"/>
                  <a:gd name="connsiteY6" fmla="*/ 156392 h 315884"/>
                  <a:gd name="connsiteX7" fmla="*/ 225447 w 321042"/>
                  <a:gd name="connsiteY7" fmla="*/ 817 h 315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1042" h="315884">
                    <a:moveTo>
                      <a:pt x="225447" y="817"/>
                    </a:moveTo>
                    <a:cubicBezTo>
                      <a:pt x="209572" y="-8443"/>
                      <a:pt x="243439" y="63259"/>
                      <a:pt x="225447" y="100830"/>
                    </a:cubicBezTo>
                    <a:cubicBezTo>
                      <a:pt x="207455" y="138401"/>
                      <a:pt x="155068" y="190523"/>
                      <a:pt x="117497" y="226242"/>
                    </a:cubicBezTo>
                    <a:cubicBezTo>
                      <a:pt x="79926" y="261961"/>
                      <a:pt x="-1565" y="308263"/>
                      <a:pt x="22" y="315142"/>
                    </a:cubicBezTo>
                    <a:cubicBezTo>
                      <a:pt x="1609" y="322021"/>
                      <a:pt x="84160" y="279159"/>
                      <a:pt x="127022" y="267517"/>
                    </a:cubicBezTo>
                    <a:cubicBezTo>
                      <a:pt x="169884" y="255875"/>
                      <a:pt x="224918" y="263813"/>
                      <a:pt x="257197" y="245292"/>
                    </a:cubicBezTo>
                    <a:cubicBezTo>
                      <a:pt x="289476" y="226771"/>
                      <a:pt x="324930" y="190523"/>
                      <a:pt x="320697" y="156392"/>
                    </a:cubicBezTo>
                    <a:cubicBezTo>
                      <a:pt x="316464" y="122261"/>
                      <a:pt x="241322" y="10077"/>
                      <a:pt x="225447" y="8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7" name="フリーフォーム: 図形 976">
                <a:extLst>
                  <a:ext uri="{FF2B5EF4-FFF2-40B4-BE49-F238E27FC236}">
                    <a16:creationId xmlns:a16="http://schemas.microsoft.com/office/drawing/2014/main" id="{239DC129-CAD4-41B3-93D8-A2CAB3BD6089}"/>
                  </a:ext>
                </a:extLst>
              </p:cNvPr>
              <p:cNvSpPr/>
              <p:nvPr/>
            </p:nvSpPr>
            <p:spPr>
              <a:xfrm>
                <a:off x="2099364" y="4639318"/>
                <a:ext cx="312241" cy="266138"/>
              </a:xfrm>
              <a:custGeom>
                <a:avLst/>
                <a:gdLst>
                  <a:gd name="connsiteX0" fmla="*/ 235849 w 312241"/>
                  <a:gd name="connsiteY0" fmla="*/ 2532 h 266138"/>
                  <a:gd name="connsiteX1" fmla="*/ 167586 w 312241"/>
                  <a:gd name="connsiteY1" fmla="*/ 116832 h 266138"/>
                  <a:gd name="connsiteX2" fmla="*/ 899 w 312241"/>
                  <a:gd name="connsiteY2" fmla="*/ 242245 h 266138"/>
                  <a:gd name="connsiteX3" fmla="*/ 104086 w 312241"/>
                  <a:gd name="connsiteY3" fmla="*/ 204145 h 266138"/>
                  <a:gd name="connsiteX4" fmla="*/ 169174 w 312241"/>
                  <a:gd name="connsiteY4" fmla="*/ 261295 h 266138"/>
                  <a:gd name="connsiteX5" fmla="*/ 310461 w 312241"/>
                  <a:gd name="connsiteY5" fmla="*/ 54920 h 266138"/>
                  <a:gd name="connsiteX6" fmla="*/ 235849 w 312241"/>
                  <a:gd name="connsiteY6" fmla="*/ 2532 h 266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241" h="266138">
                    <a:moveTo>
                      <a:pt x="235849" y="2532"/>
                    </a:moveTo>
                    <a:cubicBezTo>
                      <a:pt x="212036" y="12851"/>
                      <a:pt x="206744" y="76880"/>
                      <a:pt x="167586" y="116832"/>
                    </a:cubicBezTo>
                    <a:cubicBezTo>
                      <a:pt x="128428" y="156784"/>
                      <a:pt x="11482" y="227693"/>
                      <a:pt x="899" y="242245"/>
                    </a:cubicBezTo>
                    <a:cubicBezTo>
                      <a:pt x="-9684" y="256797"/>
                      <a:pt x="76040" y="200970"/>
                      <a:pt x="104086" y="204145"/>
                    </a:cubicBezTo>
                    <a:cubicBezTo>
                      <a:pt x="132132" y="207320"/>
                      <a:pt x="134778" y="286166"/>
                      <a:pt x="169174" y="261295"/>
                    </a:cubicBezTo>
                    <a:cubicBezTo>
                      <a:pt x="203570" y="236424"/>
                      <a:pt x="297232" y="95666"/>
                      <a:pt x="310461" y="54920"/>
                    </a:cubicBezTo>
                    <a:cubicBezTo>
                      <a:pt x="323690" y="14174"/>
                      <a:pt x="259662" y="-7787"/>
                      <a:pt x="235849" y="25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8" name="フリーフォーム: 図形 977">
                <a:extLst>
                  <a:ext uri="{FF2B5EF4-FFF2-40B4-BE49-F238E27FC236}">
                    <a16:creationId xmlns:a16="http://schemas.microsoft.com/office/drawing/2014/main" id="{C9D9DC5D-4D48-448E-B36C-29D8FC398091}"/>
                  </a:ext>
                </a:extLst>
              </p:cNvPr>
              <p:cNvSpPr/>
              <p:nvPr/>
            </p:nvSpPr>
            <p:spPr>
              <a:xfrm>
                <a:off x="2241365" y="4780875"/>
                <a:ext cx="110615" cy="432331"/>
              </a:xfrm>
              <a:custGeom>
                <a:avLst/>
                <a:gdLst>
                  <a:gd name="connsiteX0" fmla="*/ 93848 w 110615"/>
                  <a:gd name="connsiteY0" fmla="*/ 10200 h 432331"/>
                  <a:gd name="connsiteX1" fmla="*/ 109723 w 110615"/>
                  <a:gd name="connsiteY1" fmla="*/ 176888 h 432331"/>
                  <a:gd name="connsiteX2" fmla="*/ 97023 w 110615"/>
                  <a:gd name="connsiteY2" fmla="*/ 416600 h 432331"/>
                  <a:gd name="connsiteX3" fmla="*/ 3360 w 110615"/>
                  <a:gd name="connsiteY3" fmla="*/ 386438 h 432331"/>
                  <a:gd name="connsiteX4" fmla="*/ 28760 w 110615"/>
                  <a:gd name="connsiteY4" fmla="*/ 200700 h 432331"/>
                  <a:gd name="connsiteX5" fmla="*/ 28760 w 110615"/>
                  <a:gd name="connsiteY5" fmla="*/ 118150 h 432331"/>
                  <a:gd name="connsiteX6" fmla="*/ 185 w 110615"/>
                  <a:gd name="connsiteY6" fmla="*/ 56238 h 432331"/>
                  <a:gd name="connsiteX7" fmla="*/ 44635 w 110615"/>
                  <a:gd name="connsiteY7" fmla="*/ 21313 h 432331"/>
                  <a:gd name="connsiteX8" fmla="*/ 93848 w 110615"/>
                  <a:gd name="connsiteY8" fmla="*/ 10200 h 432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615" h="432331">
                    <a:moveTo>
                      <a:pt x="93848" y="10200"/>
                    </a:moveTo>
                    <a:cubicBezTo>
                      <a:pt x="104696" y="36129"/>
                      <a:pt x="109194" y="109155"/>
                      <a:pt x="109723" y="176888"/>
                    </a:cubicBezTo>
                    <a:cubicBezTo>
                      <a:pt x="110252" y="244621"/>
                      <a:pt x="114750" y="381675"/>
                      <a:pt x="97023" y="416600"/>
                    </a:cubicBezTo>
                    <a:cubicBezTo>
                      <a:pt x="79296" y="451525"/>
                      <a:pt x="14737" y="422421"/>
                      <a:pt x="3360" y="386438"/>
                    </a:cubicBezTo>
                    <a:cubicBezTo>
                      <a:pt x="-8017" y="350455"/>
                      <a:pt x="24527" y="245415"/>
                      <a:pt x="28760" y="200700"/>
                    </a:cubicBezTo>
                    <a:cubicBezTo>
                      <a:pt x="32993" y="155985"/>
                      <a:pt x="33522" y="142227"/>
                      <a:pt x="28760" y="118150"/>
                    </a:cubicBezTo>
                    <a:cubicBezTo>
                      <a:pt x="23997" y="94073"/>
                      <a:pt x="-2461" y="72377"/>
                      <a:pt x="185" y="56238"/>
                    </a:cubicBezTo>
                    <a:cubicBezTo>
                      <a:pt x="2831" y="40099"/>
                      <a:pt x="26908" y="27398"/>
                      <a:pt x="44635" y="21313"/>
                    </a:cubicBezTo>
                    <a:cubicBezTo>
                      <a:pt x="62362" y="15228"/>
                      <a:pt x="83000" y="-15729"/>
                      <a:pt x="93848" y="102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9" name="フリーフォーム: 図形 978">
                <a:extLst>
                  <a:ext uri="{FF2B5EF4-FFF2-40B4-BE49-F238E27FC236}">
                    <a16:creationId xmlns:a16="http://schemas.microsoft.com/office/drawing/2014/main" id="{86016776-0A8D-41CC-8428-B2F3DA697034}"/>
                  </a:ext>
                </a:extLst>
              </p:cNvPr>
              <p:cNvSpPr/>
              <p:nvPr/>
            </p:nvSpPr>
            <p:spPr>
              <a:xfrm>
                <a:off x="2414680" y="4494212"/>
                <a:ext cx="496272" cy="85709"/>
              </a:xfrm>
              <a:custGeom>
                <a:avLst/>
                <a:gdLst>
                  <a:gd name="connsiteX0" fmla="*/ 12608 w 496272"/>
                  <a:gd name="connsiteY0" fmla="*/ 1 h 85709"/>
                  <a:gd name="connsiteX1" fmla="*/ 118970 w 496272"/>
                  <a:gd name="connsiteY1" fmla="*/ 44451 h 85709"/>
                  <a:gd name="connsiteX2" fmla="*/ 203108 w 496272"/>
                  <a:gd name="connsiteY2" fmla="*/ 82551 h 85709"/>
                  <a:gd name="connsiteX3" fmla="*/ 469808 w 496272"/>
                  <a:gd name="connsiteY3" fmla="*/ 79376 h 85709"/>
                  <a:gd name="connsiteX4" fmla="*/ 434883 w 496272"/>
                  <a:gd name="connsiteY4" fmla="*/ 46038 h 85709"/>
                  <a:gd name="connsiteX5" fmla="*/ 12608 w 496272"/>
                  <a:gd name="connsiteY5" fmla="*/ 1 h 85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6272" h="85709">
                    <a:moveTo>
                      <a:pt x="12608" y="1"/>
                    </a:moveTo>
                    <a:cubicBezTo>
                      <a:pt x="-40044" y="-263"/>
                      <a:pt x="87220" y="30693"/>
                      <a:pt x="118970" y="44451"/>
                    </a:cubicBezTo>
                    <a:cubicBezTo>
                      <a:pt x="150720" y="58209"/>
                      <a:pt x="144635" y="76730"/>
                      <a:pt x="203108" y="82551"/>
                    </a:cubicBezTo>
                    <a:cubicBezTo>
                      <a:pt x="261581" y="88372"/>
                      <a:pt x="431179" y="85462"/>
                      <a:pt x="469808" y="79376"/>
                    </a:cubicBezTo>
                    <a:cubicBezTo>
                      <a:pt x="508437" y="73291"/>
                      <a:pt x="511083" y="59267"/>
                      <a:pt x="434883" y="46038"/>
                    </a:cubicBezTo>
                    <a:cubicBezTo>
                      <a:pt x="358683" y="32809"/>
                      <a:pt x="65260" y="265"/>
                      <a:pt x="1260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0" name="フリーフォーム: 図形 979">
                <a:extLst>
                  <a:ext uri="{FF2B5EF4-FFF2-40B4-BE49-F238E27FC236}">
                    <a16:creationId xmlns:a16="http://schemas.microsoft.com/office/drawing/2014/main" id="{BE379073-39D5-40D0-8548-BDA262A8BF20}"/>
                  </a:ext>
                </a:extLst>
              </p:cNvPr>
              <p:cNvSpPr/>
              <p:nvPr/>
            </p:nvSpPr>
            <p:spPr>
              <a:xfrm>
                <a:off x="2581877" y="4397226"/>
                <a:ext cx="147872" cy="328836"/>
              </a:xfrm>
              <a:custGeom>
                <a:avLst/>
                <a:gdLst>
                  <a:gd name="connsiteX0" fmla="*/ 2573 w 147872"/>
                  <a:gd name="connsiteY0" fmla="*/ 149 h 328836"/>
                  <a:gd name="connsiteX1" fmla="*/ 50198 w 147872"/>
                  <a:gd name="connsiteY1" fmla="*/ 82699 h 328836"/>
                  <a:gd name="connsiteX2" fmla="*/ 43848 w 147872"/>
                  <a:gd name="connsiteY2" fmla="*/ 273199 h 328836"/>
                  <a:gd name="connsiteX3" fmla="*/ 139098 w 147872"/>
                  <a:gd name="connsiteY3" fmla="*/ 325587 h 328836"/>
                  <a:gd name="connsiteX4" fmla="*/ 132748 w 147872"/>
                  <a:gd name="connsiteY4" fmla="*/ 298599 h 328836"/>
                  <a:gd name="connsiteX5" fmla="*/ 140686 w 147872"/>
                  <a:gd name="connsiteY5" fmla="*/ 100162 h 328836"/>
                  <a:gd name="connsiteX6" fmla="*/ 2573 w 147872"/>
                  <a:gd name="connsiteY6" fmla="*/ 149 h 328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872" h="328836">
                    <a:moveTo>
                      <a:pt x="2573" y="149"/>
                    </a:moveTo>
                    <a:cubicBezTo>
                      <a:pt x="-12508" y="-2761"/>
                      <a:pt x="43319" y="37191"/>
                      <a:pt x="50198" y="82699"/>
                    </a:cubicBezTo>
                    <a:cubicBezTo>
                      <a:pt x="57077" y="128207"/>
                      <a:pt x="29031" y="232718"/>
                      <a:pt x="43848" y="273199"/>
                    </a:cubicBezTo>
                    <a:cubicBezTo>
                      <a:pt x="58665" y="313680"/>
                      <a:pt x="124281" y="321354"/>
                      <a:pt x="139098" y="325587"/>
                    </a:cubicBezTo>
                    <a:cubicBezTo>
                      <a:pt x="153915" y="329820"/>
                      <a:pt x="132483" y="336170"/>
                      <a:pt x="132748" y="298599"/>
                    </a:cubicBezTo>
                    <a:cubicBezTo>
                      <a:pt x="133013" y="261028"/>
                      <a:pt x="160530" y="145670"/>
                      <a:pt x="140686" y="100162"/>
                    </a:cubicBezTo>
                    <a:cubicBezTo>
                      <a:pt x="120842" y="54654"/>
                      <a:pt x="17654" y="3059"/>
                      <a:pt x="2573" y="1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1" name="フリーフォーム: 図形 980">
                <a:extLst>
                  <a:ext uri="{FF2B5EF4-FFF2-40B4-BE49-F238E27FC236}">
                    <a16:creationId xmlns:a16="http://schemas.microsoft.com/office/drawing/2014/main" id="{DC947BEA-DE5B-4150-85DA-0FCBA6D46064}"/>
                  </a:ext>
                </a:extLst>
              </p:cNvPr>
              <p:cNvSpPr/>
              <p:nvPr/>
            </p:nvSpPr>
            <p:spPr>
              <a:xfrm>
                <a:off x="2408238" y="4662389"/>
                <a:ext cx="559029" cy="83209"/>
              </a:xfrm>
              <a:custGeom>
                <a:avLst/>
                <a:gdLst>
                  <a:gd name="connsiteX0" fmla="*/ 0 w 559029"/>
                  <a:gd name="connsiteY0" fmla="*/ 14386 h 83209"/>
                  <a:gd name="connsiteX1" fmla="*/ 98425 w 559029"/>
                  <a:gd name="connsiteY1" fmla="*/ 68361 h 83209"/>
                  <a:gd name="connsiteX2" fmla="*/ 242887 w 559029"/>
                  <a:gd name="connsiteY2" fmla="*/ 82649 h 83209"/>
                  <a:gd name="connsiteX3" fmla="*/ 514350 w 559029"/>
                  <a:gd name="connsiteY3" fmla="*/ 54074 h 83209"/>
                  <a:gd name="connsiteX4" fmla="*/ 546100 w 559029"/>
                  <a:gd name="connsiteY4" fmla="*/ 3274 h 83209"/>
                  <a:gd name="connsiteX5" fmla="*/ 382587 w 559029"/>
                  <a:gd name="connsiteY5" fmla="*/ 4861 h 83209"/>
                  <a:gd name="connsiteX6" fmla="*/ 0 w 559029"/>
                  <a:gd name="connsiteY6" fmla="*/ 14386 h 83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9029" h="83209">
                    <a:moveTo>
                      <a:pt x="0" y="14386"/>
                    </a:moveTo>
                    <a:cubicBezTo>
                      <a:pt x="28972" y="35685"/>
                      <a:pt x="57944" y="56984"/>
                      <a:pt x="98425" y="68361"/>
                    </a:cubicBezTo>
                    <a:cubicBezTo>
                      <a:pt x="138906" y="79738"/>
                      <a:pt x="173566" y="85030"/>
                      <a:pt x="242887" y="82649"/>
                    </a:cubicBezTo>
                    <a:cubicBezTo>
                      <a:pt x="312208" y="80268"/>
                      <a:pt x="463815" y="67303"/>
                      <a:pt x="514350" y="54074"/>
                    </a:cubicBezTo>
                    <a:cubicBezTo>
                      <a:pt x="564885" y="40845"/>
                      <a:pt x="568061" y="11476"/>
                      <a:pt x="546100" y="3274"/>
                    </a:cubicBezTo>
                    <a:cubicBezTo>
                      <a:pt x="524140" y="-4928"/>
                      <a:pt x="382587" y="4861"/>
                      <a:pt x="382587" y="4861"/>
                    </a:cubicBezTo>
                    <a:lnTo>
                      <a:pt x="0" y="1438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2" name="フリーフォーム: 図形 981">
                <a:extLst>
                  <a:ext uri="{FF2B5EF4-FFF2-40B4-BE49-F238E27FC236}">
                    <a16:creationId xmlns:a16="http://schemas.microsoft.com/office/drawing/2014/main" id="{B03D61C4-340B-43D0-AA8B-2287524F962A}"/>
                  </a:ext>
                </a:extLst>
              </p:cNvPr>
              <p:cNvSpPr/>
              <p:nvPr/>
            </p:nvSpPr>
            <p:spPr>
              <a:xfrm>
                <a:off x="2400062" y="4818193"/>
                <a:ext cx="551188" cy="98436"/>
              </a:xfrm>
              <a:custGeom>
                <a:avLst/>
                <a:gdLst>
                  <a:gd name="connsiteX0" fmla="*/ 238 w 551188"/>
                  <a:gd name="connsiteY0" fmla="*/ 1457 h 98436"/>
                  <a:gd name="connsiteX1" fmla="*/ 66913 w 551188"/>
                  <a:gd name="connsiteY1" fmla="*/ 74482 h 98436"/>
                  <a:gd name="connsiteX2" fmla="*/ 246301 w 551188"/>
                  <a:gd name="connsiteY2" fmla="*/ 98295 h 98436"/>
                  <a:gd name="connsiteX3" fmla="*/ 514588 w 551188"/>
                  <a:gd name="connsiteY3" fmla="*/ 80832 h 98436"/>
                  <a:gd name="connsiteX4" fmla="*/ 528876 w 551188"/>
                  <a:gd name="connsiteY4" fmla="*/ 15745 h 98436"/>
                  <a:gd name="connsiteX5" fmla="*/ 328851 w 551188"/>
                  <a:gd name="connsiteY5" fmla="*/ 1457 h 98436"/>
                  <a:gd name="connsiteX6" fmla="*/ 85963 w 551188"/>
                  <a:gd name="connsiteY6" fmla="*/ 23682 h 98436"/>
                  <a:gd name="connsiteX7" fmla="*/ 238 w 551188"/>
                  <a:gd name="connsiteY7" fmla="*/ 1457 h 9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1188" h="98436">
                    <a:moveTo>
                      <a:pt x="238" y="1457"/>
                    </a:moveTo>
                    <a:cubicBezTo>
                      <a:pt x="-2937" y="9924"/>
                      <a:pt x="25903" y="58342"/>
                      <a:pt x="66913" y="74482"/>
                    </a:cubicBezTo>
                    <a:cubicBezTo>
                      <a:pt x="107924" y="90622"/>
                      <a:pt x="171689" y="97237"/>
                      <a:pt x="246301" y="98295"/>
                    </a:cubicBezTo>
                    <a:cubicBezTo>
                      <a:pt x="320913" y="99353"/>
                      <a:pt x="467492" y="94590"/>
                      <a:pt x="514588" y="80832"/>
                    </a:cubicBezTo>
                    <a:cubicBezTo>
                      <a:pt x="561684" y="67074"/>
                      <a:pt x="559832" y="28974"/>
                      <a:pt x="528876" y="15745"/>
                    </a:cubicBezTo>
                    <a:cubicBezTo>
                      <a:pt x="497920" y="2516"/>
                      <a:pt x="402670" y="134"/>
                      <a:pt x="328851" y="1457"/>
                    </a:cubicBezTo>
                    <a:cubicBezTo>
                      <a:pt x="255032" y="2780"/>
                      <a:pt x="139673" y="23153"/>
                      <a:pt x="85963" y="23682"/>
                    </a:cubicBezTo>
                    <a:cubicBezTo>
                      <a:pt x="32253" y="24211"/>
                      <a:pt x="3413" y="-7010"/>
                      <a:pt x="238" y="14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3" name="フリーフォーム: 図形 982">
                <a:extLst>
                  <a:ext uri="{FF2B5EF4-FFF2-40B4-BE49-F238E27FC236}">
                    <a16:creationId xmlns:a16="http://schemas.microsoft.com/office/drawing/2014/main" id="{4D9F01D9-FCFE-4381-843F-CED845FACC13}"/>
                  </a:ext>
                </a:extLst>
              </p:cNvPr>
              <p:cNvSpPr/>
              <p:nvPr/>
            </p:nvSpPr>
            <p:spPr>
              <a:xfrm>
                <a:off x="2612306" y="4765710"/>
                <a:ext cx="250759" cy="441945"/>
              </a:xfrm>
              <a:custGeom>
                <a:avLst/>
                <a:gdLst>
                  <a:gd name="connsiteX0" fmla="*/ 115019 w 250759"/>
                  <a:gd name="connsiteY0" fmla="*/ 4728 h 441945"/>
                  <a:gd name="connsiteX1" fmla="*/ 132482 w 250759"/>
                  <a:gd name="connsiteY1" fmla="*/ 239678 h 441945"/>
                  <a:gd name="connsiteX2" fmla="*/ 103907 w 250759"/>
                  <a:gd name="connsiteY2" fmla="*/ 352390 h 441945"/>
                  <a:gd name="connsiteX3" fmla="*/ 2307 w 250759"/>
                  <a:gd name="connsiteY3" fmla="*/ 319053 h 441945"/>
                  <a:gd name="connsiteX4" fmla="*/ 32469 w 250759"/>
                  <a:gd name="connsiteY4" fmla="*/ 338103 h 441945"/>
                  <a:gd name="connsiteX5" fmla="*/ 27707 w 250759"/>
                  <a:gd name="connsiteY5" fmla="*/ 436528 h 441945"/>
                  <a:gd name="connsiteX6" fmla="*/ 115019 w 250759"/>
                  <a:gd name="connsiteY6" fmla="*/ 423828 h 441945"/>
                  <a:gd name="connsiteX7" fmla="*/ 178519 w 250759"/>
                  <a:gd name="connsiteY7" fmla="*/ 423828 h 441945"/>
                  <a:gd name="connsiteX8" fmla="*/ 215032 w 250759"/>
                  <a:gd name="connsiteY8" fmla="*/ 173003 h 441945"/>
                  <a:gd name="connsiteX9" fmla="*/ 219794 w 250759"/>
                  <a:gd name="connsiteY9" fmla="*/ 52353 h 441945"/>
                  <a:gd name="connsiteX10" fmla="*/ 246782 w 250759"/>
                  <a:gd name="connsiteY10" fmla="*/ 79340 h 441945"/>
                  <a:gd name="connsiteX11" fmla="*/ 115019 w 250759"/>
                  <a:gd name="connsiteY11" fmla="*/ 4728 h 44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0759" h="441945">
                    <a:moveTo>
                      <a:pt x="115019" y="4728"/>
                    </a:moveTo>
                    <a:cubicBezTo>
                      <a:pt x="95969" y="31451"/>
                      <a:pt x="134334" y="181734"/>
                      <a:pt x="132482" y="239678"/>
                    </a:cubicBezTo>
                    <a:cubicBezTo>
                      <a:pt x="130630" y="297622"/>
                      <a:pt x="125603" y="339161"/>
                      <a:pt x="103907" y="352390"/>
                    </a:cubicBezTo>
                    <a:cubicBezTo>
                      <a:pt x="82211" y="365619"/>
                      <a:pt x="14213" y="321434"/>
                      <a:pt x="2307" y="319053"/>
                    </a:cubicBezTo>
                    <a:cubicBezTo>
                      <a:pt x="-9599" y="316672"/>
                      <a:pt x="28236" y="318524"/>
                      <a:pt x="32469" y="338103"/>
                    </a:cubicBezTo>
                    <a:cubicBezTo>
                      <a:pt x="36702" y="357682"/>
                      <a:pt x="13949" y="422240"/>
                      <a:pt x="27707" y="436528"/>
                    </a:cubicBezTo>
                    <a:cubicBezTo>
                      <a:pt x="41465" y="450816"/>
                      <a:pt x="89884" y="425945"/>
                      <a:pt x="115019" y="423828"/>
                    </a:cubicBezTo>
                    <a:cubicBezTo>
                      <a:pt x="140154" y="421711"/>
                      <a:pt x="161850" y="465632"/>
                      <a:pt x="178519" y="423828"/>
                    </a:cubicBezTo>
                    <a:cubicBezTo>
                      <a:pt x="195188" y="382024"/>
                      <a:pt x="208153" y="234915"/>
                      <a:pt x="215032" y="173003"/>
                    </a:cubicBezTo>
                    <a:cubicBezTo>
                      <a:pt x="221911" y="111091"/>
                      <a:pt x="214502" y="67963"/>
                      <a:pt x="219794" y="52353"/>
                    </a:cubicBezTo>
                    <a:cubicBezTo>
                      <a:pt x="225086" y="36743"/>
                      <a:pt x="262921" y="85690"/>
                      <a:pt x="246782" y="79340"/>
                    </a:cubicBezTo>
                    <a:cubicBezTo>
                      <a:pt x="230643" y="72990"/>
                      <a:pt x="134069" y="-21995"/>
                      <a:pt x="115019" y="47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4" name="フリーフォーム: 図形 983">
                <a:extLst>
                  <a:ext uri="{FF2B5EF4-FFF2-40B4-BE49-F238E27FC236}">
                    <a16:creationId xmlns:a16="http://schemas.microsoft.com/office/drawing/2014/main" id="{FA180946-861B-4CD7-993F-0BC03305AB51}"/>
                  </a:ext>
                </a:extLst>
              </p:cNvPr>
              <p:cNvSpPr/>
              <p:nvPr/>
            </p:nvSpPr>
            <p:spPr>
              <a:xfrm>
                <a:off x="2432798" y="4942653"/>
                <a:ext cx="231187" cy="144846"/>
              </a:xfrm>
              <a:custGeom>
                <a:avLst/>
                <a:gdLst>
                  <a:gd name="connsiteX0" fmla="*/ 840 w 231187"/>
                  <a:gd name="connsiteY0" fmla="*/ 822 h 144846"/>
                  <a:gd name="connsiteX1" fmla="*/ 99265 w 231187"/>
                  <a:gd name="connsiteY1" fmla="*/ 80197 h 144846"/>
                  <a:gd name="connsiteX2" fmla="*/ 99265 w 231187"/>
                  <a:gd name="connsiteY2" fmla="*/ 143697 h 144846"/>
                  <a:gd name="connsiteX3" fmla="*/ 145302 w 231187"/>
                  <a:gd name="connsiteY3" fmla="*/ 119885 h 144846"/>
                  <a:gd name="connsiteX4" fmla="*/ 231027 w 231187"/>
                  <a:gd name="connsiteY4" fmla="*/ 104010 h 144846"/>
                  <a:gd name="connsiteX5" fmla="*/ 162765 w 231187"/>
                  <a:gd name="connsiteY5" fmla="*/ 42097 h 144846"/>
                  <a:gd name="connsiteX6" fmla="*/ 840 w 231187"/>
                  <a:gd name="connsiteY6" fmla="*/ 822 h 1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187" h="144846">
                    <a:moveTo>
                      <a:pt x="840" y="822"/>
                    </a:moveTo>
                    <a:cubicBezTo>
                      <a:pt x="-9743" y="7172"/>
                      <a:pt x="82861" y="56385"/>
                      <a:pt x="99265" y="80197"/>
                    </a:cubicBezTo>
                    <a:cubicBezTo>
                      <a:pt x="115669" y="104009"/>
                      <a:pt x="91592" y="137082"/>
                      <a:pt x="99265" y="143697"/>
                    </a:cubicBezTo>
                    <a:cubicBezTo>
                      <a:pt x="106938" y="150312"/>
                      <a:pt x="123342" y="126499"/>
                      <a:pt x="145302" y="119885"/>
                    </a:cubicBezTo>
                    <a:cubicBezTo>
                      <a:pt x="167262" y="113271"/>
                      <a:pt x="228117" y="116975"/>
                      <a:pt x="231027" y="104010"/>
                    </a:cubicBezTo>
                    <a:cubicBezTo>
                      <a:pt x="233938" y="91045"/>
                      <a:pt x="196632" y="57707"/>
                      <a:pt x="162765" y="42097"/>
                    </a:cubicBezTo>
                    <a:cubicBezTo>
                      <a:pt x="128898" y="26487"/>
                      <a:pt x="11423" y="-5528"/>
                      <a:pt x="840" y="8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85" name="フリーフォーム: 図形 984">
              <a:extLst>
                <a:ext uri="{FF2B5EF4-FFF2-40B4-BE49-F238E27FC236}">
                  <a16:creationId xmlns:a16="http://schemas.microsoft.com/office/drawing/2014/main" id="{DB65164C-64F3-477F-A271-99AA25188CF9}"/>
                </a:ext>
              </a:extLst>
            </p:cNvPr>
            <p:cNvSpPr/>
            <p:nvPr/>
          </p:nvSpPr>
          <p:spPr>
            <a:xfrm>
              <a:off x="8173352" y="6621789"/>
              <a:ext cx="584794" cy="388812"/>
            </a:xfrm>
            <a:custGeom>
              <a:avLst/>
              <a:gdLst>
                <a:gd name="connsiteX0" fmla="*/ 311 w 622612"/>
                <a:gd name="connsiteY0" fmla="*/ 63041 h 426007"/>
                <a:gd name="connsiteX1" fmla="*/ 159061 w 622612"/>
                <a:gd name="connsiteY1" fmla="*/ 121778 h 426007"/>
                <a:gd name="connsiteX2" fmla="*/ 179699 w 622612"/>
                <a:gd name="connsiteY2" fmla="*/ 134478 h 426007"/>
                <a:gd name="connsiteX3" fmla="*/ 420999 w 622612"/>
                <a:gd name="connsiteY3" fmla="*/ 101141 h 426007"/>
                <a:gd name="connsiteX4" fmla="*/ 544824 w 622612"/>
                <a:gd name="connsiteY4" fmla="*/ 155116 h 426007"/>
                <a:gd name="connsiteX5" fmla="*/ 459099 w 622612"/>
                <a:gd name="connsiteY5" fmla="*/ 304341 h 426007"/>
                <a:gd name="connsiteX6" fmla="*/ 263836 w 622612"/>
                <a:gd name="connsiteY6" fmla="*/ 321803 h 426007"/>
                <a:gd name="connsiteX7" fmla="*/ 205099 w 622612"/>
                <a:gd name="connsiteY7" fmla="*/ 278941 h 426007"/>
                <a:gd name="connsiteX8" fmla="*/ 270186 w 622612"/>
                <a:gd name="connsiteY8" fmla="*/ 372603 h 426007"/>
                <a:gd name="connsiteX9" fmla="*/ 273361 w 622612"/>
                <a:gd name="connsiteY9" fmla="*/ 415466 h 426007"/>
                <a:gd name="connsiteX10" fmla="*/ 444811 w 622612"/>
                <a:gd name="connsiteY10" fmla="*/ 399591 h 426007"/>
                <a:gd name="connsiteX11" fmla="*/ 622611 w 622612"/>
                <a:gd name="connsiteY11" fmla="*/ 148766 h 426007"/>
                <a:gd name="connsiteX12" fmla="*/ 441636 w 622612"/>
                <a:gd name="connsiteY12" fmla="*/ 4303 h 426007"/>
                <a:gd name="connsiteX13" fmla="*/ 205099 w 622612"/>
                <a:gd name="connsiteY13" fmla="*/ 39228 h 426007"/>
                <a:gd name="connsiteX14" fmla="*/ 311 w 622612"/>
                <a:gd name="connsiteY14" fmla="*/ 63041 h 4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2612" h="426007">
                  <a:moveTo>
                    <a:pt x="311" y="63041"/>
                  </a:moveTo>
                  <a:cubicBezTo>
                    <a:pt x="-7362" y="76799"/>
                    <a:pt x="129163" y="109872"/>
                    <a:pt x="159061" y="121778"/>
                  </a:cubicBezTo>
                  <a:cubicBezTo>
                    <a:pt x="188959" y="133684"/>
                    <a:pt x="136043" y="137917"/>
                    <a:pt x="179699" y="134478"/>
                  </a:cubicBezTo>
                  <a:cubicBezTo>
                    <a:pt x="223355" y="131039"/>
                    <a:pt x="360145" y="97701"/>
                    <a:pt x="420999" y="101141"/>
                  </a:cubicBezTo>
                  <a:cubicBezTo>
                    <a:pt x="481853" y="104581"/>
                    <a:pt x="538474" y="121249"/>
                    <a:pt x="544824" y="155116"/>
                  </a:cubicBezTo>
                  <a:cubicBezTo>
                    <a:pt x="551174" y="188983"/>
                    <a:pt x="505930" y="276560"/>
                    <a:pt x="459099" y="304341"/>
                  </a:cubicBezTo>
                  <a:cubicBezTo>
                    <a:pt x="412268" y="332122"/>
                    <a:pt x="306169" y="326036"/>
                    <a:pt x="263836" y="321803"/>
                  </a:cubicBezTo>
                  <a:cubicBezTo>
                    <a:pt x="221503" y="317570"/>
                    <a:pt x="204041" y="270474"/>
                    <a:pt x="205099" y="278941"/>
                  </a:cubicBezTo>
                  <a:cubicBezTo>
                    <a:pt x="206157" y="287408"/>
                    <a:pt x="258809" y="349849"/>
                    <a:pt x="270186" y="372603"/>
                  </a:cubicBezTo>
                  <a:cubicBezTo>
                    <a:pt x="281563" y="395357"/>
                    <a:pt x="244257" y="410968"/>
                    <a:pt x="273361" y="415466"/>
                  </a:cubicBezTo>
                  <a:cubicBezTo>
                    <a:pt x="302465" y="419964"/>
                    <a:pt x="386603" y="444041"/>
                    <a:pt x="444811" y="399591"/>
                  </a:cubicBezTo>
                  <a:cubicBezTo>
                    <a:pt x="503019" y="355141"/>
                    <a:pt x="623140" y="214647"/>
                    <a:pt x="622611" y="148766"/>
                  </a:cubicBezTo>
                  <a:cubicBezTo>
                    <a:pt x="622082" y="82885"/>
                    <a:pt x="511221" y="22559"/>
                    <a:pt x="441636" y="4303"/>
                  </a:cubicBezTo>
                  <a:cubicBezTo>
                    <a:pt x="372051" y="-13953"/>
                    <a:pt x="279447" y="31290"/>
                    <a:pt x="205099" y="39228"/>
                  </a:cubicBezTo>
                  <a:cubicBezTo>
                    <a:pt x="130751" y="47166"/>
                    <a:pt x="7984" y="49283"/>
                    <a:pt x="311" y="630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86" name="グループ化 985">
              <a:extLst>
                <a:ext uri="{FF2B5EF4-FFF2-40B4-BE49-F238E27FC236}">
                  <a16:creationId xmlns:a16="http://schemas.microsoft.com/office/drawing/2014/main" id="{0CAECCB5-AB22-4F1A-B282-587951E9481D}"/>
                </a:ext>
              </a:extLst>
            </p:cNvPr>
            <p:cNvGrpSpPr/>
            <p:nvPr/>
          </p:nvGrpSpPr>
          <p:grpSpPr>
            <a:xfrm rot="20700000">
              <a:off x="7823795" y="7172231"/>
              <a:ext cx="773375" cy="707475"/>
              <a:chOff x="2152650" y="6166116"/>
              <a:chExt cx="751497" cy="707475"/>
            </a:xfrm>
          </p:grpSpPr>
          <p:sp>
            <p:nvSpPr>
              <p:cNvPr id="987" name="フリーフォーム: 図形 986">
                <a:extLst>
                  <a:ext uri="{FF2B5EF4-FFF2-40B4-BE49-F238E27FC236}">
                    <a16:creationId xmlns:a16="http://schemas.microsoft.com/office/drawing/2014/main" id="{263B9795-7F06-497E-9464-CEA5F4C0E199}"/>
                  </a:ext>
                </a:extLst>
              </p:cNvPr>
              <p:cNvSpPr/>
              <p:nvPr/>
            </p:nvSpPr>
            <p:spPr>
              <a:xfrm>
                <a:off x="2152650" y="6166116"/>
                <a:ext cx="751497" cy="200424"/>
              </a:xfrm>
              <a:custGeom>
                <a:avLst/>
                <a:gdLst>
                  <a:gd name="connsiteX0" fmla="*/ 0 w 751497"/>
                  <a:gd name="connsiteY0" fmla="*/ 67997 h 200424"/>
                  <a:gd name="connsiteX1" fmla="*/ 130175 w 751497"/>
                  <a:gd name="connsiteY1" fmla="*/ 164834 h 200424"/>
                  <a:gd name="connsiteX2" fmla="*/ 122238 w 751497"/>
                  <a:gd name="connsiteY2" fmla="*/ 198172 h 200424"/>
                  <a:gd name="connsiteX3" fmla="*/ 561975 w 751497"/>
                  <a:gd name="connsiteY3" fmla="*/ 109272 h 200424"/>
                  <a:gd name="connsiteX4" fmla="*/ 733425 w 751497"/>
                  <a:gd name="connsiteY4" fmla="*/ 77522 h 200424"/>
                  <a:gd name="connsiteX5" fmla="*/ 728663 w 751497"/>
                  <a:gd name="connsiteY5" fmla="*/ 2909 h 200424"/>
                  <a:gd name="connsiteX6" fmla="*/ 576263 w 751497"/>
                  <a:gd name="connsiteY6" fmla="*/ 14022 h 200424"/>
                  <a:gd name="connsiteX7" fmla="*/ 0 w 751497"/>
                  <a:gd name="connsiteY7" fmla="*/ 67997 h 200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1497" h="200424">
                    <a:moveTo>
                      <a:pt x="0" y="67997"/>
                    </a:moveTo>
                    <a:cubicBezTo>
                      <a:pt x="54901" y="105567"/>
                      <a:pt x="109802" y="143138"/>
                      <a:pt x="130175" y="164834"/>
                    </a:cubicBezTo>
                    <a:cubicBezTo>
                      <a:pt x="150548" y="186530"/>
                      <a:pt x="50271" y="207432"/>
                      <a:pt x="122238" y="198172"/>
                    </a:cubicBezTo>
                    <a:cubicBezTo>
                      <a:pt x="194205" y="188912"/>
                      <a:pt x="460110" y="129380"/>
                      <a:pt x="561975" y="109272"/>
                    </a:cubicBezTo>
                    <a:cubicBezTo>
                      <a:pt x="663840" y="89164"/>
                      <a:pt x="705644" y="95249"/>
                      <a:pt x="733425" y="77522"/>
                    </a:cubicBezTo>
                    <a:cubicBezTo>
                      <a:pt x="761206" y="59795"/>
                      <a:pt x="754857" y="13492"/>
                      <a:pt x="728663" y="2909"/>
                    </a:cubicBezTo>
                    <a:cubicBezTo>
                      <a:pt x="702469" y="-7674"/>
                      <a:pt x="576263" y="14022"/>
                      <a:pt x="576263" y="14022"/>
                    </a:cubicBezTo>
                    <a:lnTo>
                      <a:pt x="0" y="6799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8" name="フリーフォーム: 図形 987">
                <a:extLst>
                  <a:ext uri="{FF2B5EF4-FFF2-40B4-BE49-F238E27FC236}">
                    <a16:creationId xmlns:a16="http://schemas.microsoft.com/office/drawing/2014/main" id="{5AAF25A2-1977-47AF-9171-397828F68430}"/>
                  </a:ext>
                </a:extLst>
              </p:cNvPr>
              <p:cNvSpPr/>
              <p:nvPr/>
            </p:nvSpPr>
            <p:spPr>
              <a:xfrm>
                <a:off x="2411355" y="6216297"/>
                <a:ext cx="465232" cy="657294"/>
              </a:xfrm>
              <a:custGeom>
                <a:avLst/>
                <a:gdLst>
                  <a:gd name="connsiteX0" fmla="*/ 239770 w 465232"/>
                  <a:gd name="connsiteY0" fmla="*/ 28928 h 657294"/>
                  <a:gd name="connsiteX1" fmla="*/ 93720 w 465232"/>
                  <a:gd name="connsiteY1" fmla="*/ 147991 h 657294"/>
                  <a:gd name="connsiteX2" fmla="*/ 11170 w 465232"/>
                  <a:gd name="connsiteY2" fmla="*/ 273403 h 657294"/>
                  <a:gd name="connsiteX3" fmla="*/ 344545 w 465232"/>
                  <a:gd name="connsiteY3" fmla="*/ 649641 h 657294"/>
                  <a:gd name="connsiteX4" fmla="*/ 352483 w 465232"/>
                  <a:gd name="connsiteY4" fmla="*/ 519466 h 657294"/>
                  <a:gd name="connsiteX5" fmla="*/ 185795 w 465232"/>
                  <a:gd name="connsiteY5" fmla="*/ 435328 h 657294"/>
                  <a:gd name="connsiteX6" fmla="*/ 204845 w 465232"/>
                  <a:gd name="connsiteY6" fmla="*/ 174978 h 657294"/>
                  <a:gd name="connsiteX7" fmla="*/ 465195 w 465232"/>
                  <a:gd name="connsiteY7" fmla="*/ 11466 h 657294"/>
                  <a:gd name="connsiteX8" fmla="*/ 239770 w 465232"/>
                  <a:gd name="connsiteY8" fmla="*/ 28928 h 657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232" h="657294">
                    <a:moveTo>
                      <a:pt x="239770" y="28928"/>
                    </a:moveTo>
                    <a:cubicBezTo>
                      <a:pt x="177857" y="51682"/>
                      <a:pt x="131820" y="107245"/>
                      <a:pt x="93720" y="147991"/>
                    </a:cubicBezTo>
                    <a:cubicBezTo>
                      <a:pt x="55620" y="188737"/>
                      <a:pt x="-30634" y="189795"/>
                      <a:pt x="11170" y="273403"/>
                    </a:cubicBezTo>
                    <a:cubicBezTo>
                      <a:pt x="52974" y="357011"/>
                      <a:pt x="287660" y="608631"/>
                      <a:pt x="344545" y="649641"/>
                    </a:cubicBezTo>
                    <a:cubicBezTo>
                      <a:pt x="401431" y="690652"/>
                      <a:pt x="378941" y="555185"/>
                      <a:pt x="352483" y="519466"/>
                    </a:cubicBezTo>
                    <a:cubicBezTo>
                      <a:pt x="326025" y="483747"/>
                      <a:pt x="210401" y="492743"/>
                      <a:pt x="185795" y="435328"/>
                    </a:cubicBezTo>
                    <a:cubicBezTo>
                      <a:pt x="161189" y="377913"/>
                      <a:pt x="158278" y="245622"/>
                      <a:pt x="204845" y="174978"/>
                    </a:cubicBezTo>
                    <a:cubicBezTo>
                      <a:pt x="251412" y="104334"/>
                      <a:pt x="462285" y="36072"/>
                      <a:pt x="465195" y="11466"/>
                    </a:cubicBezTo>
                    <a:cubicBezTo>
                      <a:pt x="468105" y="-13140"/>
                      <a:pt x="301683" y="6174"/>
                      <a:pt x="239770" y="289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89" name="フリーフォーム: 図形 988">
              <a:extLst>
                <a:ext uri="{FF2B5EF4-FFF2-40B4-BE49-F238E27FC236}">
                  <a16:creationId xmlns:a16="http://schemas.microsoft.com/office/drawing/2014/main" id="{A7777FC4-0757-406D-896A-A132BFD4EF5E}"/>
                </a:ext>
              </a:extLst>
            </p:cNvPr>
            <p:cNvSpPr/>
            <p:nvPr/>
          </p:nvSpPr>
          <p:spPr>
            <a:xfrm>
              <a:off x="7312429" y="4835669"/>
              <a:ext cx="427937" cy="711332"/>
            </a:xfrm>
            <a:custGeom>
              <a:avLst/>
              <a:gdLst>
                <a:gd name="connsiteX0" fmla="*/ 19181 w 415831"/>
                <a:gd name="connsiteY0" fmla="*/ 94760 h 711332"/>
                <a:gd name="connsiteX1" fmla="*/ 50931 w 415831"/>
                <a:gd name="connsiteY1" fmla="*/ 225994 h 711332"/>
                <a:gd name="connsiteX2" fmla="*/ 125014 w 415831"/>
                <a:gd name="connsiteY2" fmla="*/ 164610 h 711332"/>
                <a:gd name="connsiteX3" fmla="*/ 146181 w 415831"/>
                <a:gd name="connsiteY3" fmla="*/ 151910 h 711332"/>
                <a:gd name="connsiteX4" fmla="*/ 175814 w 415831"/>
                <a:gd name="connsiteY4" fmla="*/ 501160 h 711332"/>
                <a:gd name="connsiteX5" fmla="*/ 169464 w 415831"/>
                <a:gd name="connsiteY5" fmla="*/ 613344 h 711332"/>
                <a:gd name="connsiteX6" fmla="*/ 65748 w 415831"/>
                <a:gd name="connsiteY6" fmla="*/ 636627 h 711332"/>
                <a:gd name="connsiteX7" fmla="*/ 131 w 415831"/>
                <a:gd name="connsiteY7" fmla="*/ 619694 h 711332"/>
                <a:gd name="connsiteX8" fmla="*/ 48814 w 415831"/>
                <a:gd name="connsiteY8" fmla="*/ 668377 h 711332"/>
                <a:gd name="connsiteX9" fmla="*/ 48814 w 415831"/>
                <a:gd name="connsiteY9" fmla="*/ 678960 h 711332"/>
                <a:gd name="connsiteX10" fmla="*/ 379014 w 415831"/>
                <a:gd name="connsiteY10" fmla="*/ 710710 h 711332"/>
                <a:gd name="connsiteX11" fmla="*/ 398064 w 415831"/>
                <a:gd name="connsiteY11" fmla="*/ 647210 h 711332"/>
                <a:gd name="connsiteX12" fmla="*/ 292231 w 415831"/>
                <a:gd name="connsiteY12" fmla="*/ 590060 h 711332"/>
                <a:gd name="connsiteX13" fmla="*/ 287998 w 415831"/>
                <a:gd name="connsiteY13" fmla="*/ 35494 h 711332"/>
                <a:gd name="connsiteX14" fmla="*/ 207564 w 415831"/>
                <a:gd name="connsiteY14" fmla="*/ 58777 h 711332"/>
                <a:gd name="connsiteX15" fmla="*/ 169464 w 415831"/>
                <a:gd name="connsiteY15" fmla="*/ 82060 h 711332"/>
                <a:gd name="connsiteX16" fmla="*/ 19181 w 415831"/>
                <a:gd name="connsiteY16" fmla="*/ 94760 h 71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5831" h="711332">
                  <a:moveTo>
                    <a:pt x="19181" y="94760"/>
                  </a:moveTo>
                  <a:cubicBezTo>
                    <a:pt x="-574" y="118749"/>
                    <a:pt x="33292" y="214352"/>
                    <a:pt x="50931" y="225994"/>
                  </a:cubicBezTo>
                  <a:cubicBezTo>
                    <a:pt x="68570" y="237636"/>
                    <a:pt x="109139" y="176957"/>
                    <a:pt x="125014" y="164610"/>
                  </a:cubicBezTo>
                  <a:cubicBezTo>
                    <a:pt x="140889" y="152263"/>
                    <a:pt x="137714" y="95818"/>
                    <a:pt x="146181" y="151910"/>
                  </a:cubicBezTo>
                  <a:cubicBezTo>
                    <a:pt x="154648" y="208002"/>
                    <a:pt x="171934" y="424254"/>
                    <a:pt x="175814" y="501160"/>
                  </a:cubicBezTo>
                  <a:cubicBezTo>
                    <a:pt x="179694" y="578066"/>
                    <a:pt x="187808" y="590766"/>
                    <a:pt x="169464" y="613344"/>
                  </a:cubicBezTo>
                  <a:cubicBezTo>
                    <a:pt x="151120" y="635922"/>
                    <a:pt x="93970" y="635569"/>
                    <a:pt x="65748" y="636627"/>
                  </a:cubicBezTo>
                  <a:cubicBezTo>
                    <a:pt x="37526" y="637685"/>
                    <a:pt x="2953" y="614402"/>
                    <a:pt x="131" y="619694"/>
                  </a:cubicBezTo>
                  <a:cubicBezTo>
                    <a:pt x="-2691" y="624986"/>
                    <a:pt x="40700" y="658499"/>
                    <a:pt x="48814" y="668377"/>
                  </a:cubicBezTo>
                  <a:cubicBezTo>
                    <a:pt x="56928" y="678255"/>
                    <a:pt x="-6219" y="671905"/>
                    <a:pt x="48814" y="678960"/>
                  </a:cubicBezTo>
                  <a:cubicBezTo>
                    <a:pt x="103847" y="686015"/>
                    <a:pt x="320806" y="716002"/>
                    <a:pt x="379014" y="710710"/>
                  </a:cubicBezTo>
                  <a:cubicBezTo>
                    <a:pt x="437222" y="705418"/>
                    <a:pt x="412528" y="667318"/>
                    <a:pt x="398064" y="647210"/>
                  </a:cubicBezTo>
                  <a:cubicBezTo>
                    <a:pt x="383600" y="627102"/>
                    <a:pt x="310575" y="692013"/>
                    <a:pt x="292231" y="590060"/>
                  </a:cubicBezTo>
                  <a:cubicBezTo>
                    <a:pt x="273887" y="488107"/>
                    <a:pt x="302109" y="124041"/>
                    <a:pt x="287998" y="35494"/>
                  </a:cubicBezTo>
                  <a:cubicBezTo>
                    <a:pt x="273887" y="-53053"/>
                    <a:pt x="227320" y="51016"/>
                    <a:pt x="207564" y="58777"/>
                  </a:cubicBezTo>
                  <a:cubicBezTo>
                    <a:pt x="187808" y="66538"/>
                    <a:pt x="197333" y="71477"/>
                    <a:pt x="169464" y="82060"/>
                  </a:cubicBezTo>
                  <a:cubicBezTo>
                    <a:pt x="141595" y="92643"/>
                    <a:pt x="38936" y="70771"/>
                    <a:pt x="19181" y="947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90" name="グループ化 989">
              <a:extLst>
                <a:ext uri="{FF2B5EF4-FFF2-40B4-BE49-F238E27FC236}">
                  <a16:creationId xmlns:a16="http://schemas.microsoft.com/office/drawing/2014/main" id="{9B5FAF28-E3C2-4A57-942F-8A2EE7D14A1C}"/>
                </a:ext>
              </a:extLst>
            </p:cNvPr>
            <p:cNvGrpSpPr/>
            <p:nvPr/>
          </p:nvGrpSpPr>
          <p:grpSpPr>
            <a:xfrm>
              <a:off x="7689798" y="4958610"/>
              <a:ext cx="463861" cy="662544"/>
              <a:chOff x="5494615" y="4423574"/>
              <a:chExt cx="450739" cy="662544"/>
            </a:xfrm>
          </p:grpSpPr>
          <p:sp>
            <p:nvSpPr>
              <p:cNvPr id="991" name="フリーフォーム: 図形 990">
                <a:extLst>
                  <a:ext uri="{FF2B5EF4-FFF2-40B4-BE49-F238E27FC236}">
                    <a16:creationId xmlns:a16="http://schemas.microsoft.com/office/drawing/2014/main" id="{FF6D3DF5-358B-42B4-A23A-07BB341ACA87}"/>
                  </a:ext>
                </a:extLst>
              </p:cNvPr>
              <p:cNvSpPr/>
              <p:nvPr/>
            </p:nvSpPr>
            <p:spPr>
              <a:xfrm>
                <a:off x="5494615" y="4424438"/>
                <a:ext cx="267154" cy="378620"/>
              </a:xfrm>
              <a:custGeom>
                <a:avLst/>
                <a:gdLst>
                  <a:gd name="connsiteX0" fmla="*/ 250018 w 267154"/>
                  <a:gd name="connsiteY0" fmla="*/ 378279 h 378620"/>
                  <a:gd name="connsiteX1" fmla="*/ 57402 w 267154"/>
                  <a:gd name="connsiteY1" fmla="*/ 293612 h 378620"/>
                  <a:gd name="connsiteX2" fmla="*/ 10835 w 267154"/>
                  <a:gd name="connsiteY2" fmla="*/ 183545 h 378620"/>
                  <a:gd name="connsiteX3" fmla="*/ 235202 w 267154"/>
                  <a:gd name="connsiteY3" fmla="*/ 9979 h 378620"/>
                  <a:gd name="connsiteX4" fmla="*/ 87035 w 267154"/>
                  <a:gd name="connsiteY4" fmla="*/ 33262 h 378620"/>
                  <a:gd name="connsiteX5" fmla="*/ 55285 w 267154"/>
                  <a:gd name="connsiteY5" fmla="*/ 134862 h 378620"/>
                  <a:gd name="connsiteX6" fmla="*/ 235202 w 267154"/>
                  <a:gd name="connsiteY6" fmla="*/ 261862 h 378620"/>
                  <a:gd name="connsiteX7" fmla="*/ 250018 w 267154"/>
                  <a:gd name="connsiteY7" fmla="*/ 378279 h 37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154" h="378620">
                    <a:moveTo>
                      <a:pt x="250018" y="378279"/>
                    </a:moveTo>
                    <a:cubicBezTo>
                      <a:pt x="220385" y="383571"/>
                      <a:pt x="97266" y="326068"/>
                      <a:pt x="57402" y="293612"/>
                    </a:cubicBezTo>
                    <a:cubicBezTo>
                      <a:pt x="17538" y="261156"/>
                      <a:pt x="-18798" y="230817"/>
                      <a:pt x="10835" y="183545"/>
                    </a:cubicBezTo>
                    <a:cubicBezTo>
                      <a:pt x="40468" y="136273"/>
                      <a:pt x="222502" y="35026"/>
                      <a:pt x="235202" y="9979"/>
                    </a:cubicBezTo>
                    <a:cubicBezTo>
                      <a:pt x="247902" y="-15068"/>
                      <a:pt x="117021" y="12448"/>
                      <a:pt x="87035" y="33262"/>
                    </a:cubicBezTo>
                    <a:cubicBezTo>
                      <a:pt x="57049" y="54076"/>
                      <a:pt x="30591" y="96762"/>
                      <a:pt x="55285" y="134862"/>
                    </a:cubicBezTo>
                    <a:cubicBezTo>
                      <a:pt x="79979" y="172962"/>
                      <a:pt x="202041" y="224468"/>
                      <a:pt x="235202" y="261862"/>
                    </a:cubicBezTo>
                    <a:cubicBezTo>
                      <a:pt x="268363" y="299256"/>
                      <a:pt x="279651" y="372987"/>
                      <a:pt x="250018" y="3782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2" name="フリーフォーム: 図形 991">
                <a:extLst>
                  <a:ext uri="{FF2B5EF4-FFF2-40B4-BE49-F238E27FC236}">
                    <a16:creationId xmlns:a16="http://schemas.microsoft.com/office/drawing/2014/main" id="{CA23F893-6EEE-4CD2-8DD0-A42DBEFB5495}"/>
                  </a:ext>
                </a:extLst>
              </p:cNvPr>
              <p:cNvSpPr/>
              <p:nvPr/>
            </p:nvSpPr>
            <p:spPr>
              <a:xfrm>
                <a:off x="5591729" y="4423574"/>
                <a:ext cx="340344" cy="334813"/>
              </a:xfrm>
              <a:custGeom>
                <a:avLst/>
                <a:gdLst>
                  <a:gd name="connsiteX0" fmla="*/ 112688 w 340344"/>
                  <a:gd name="connsiteY0" fmla="*/ 2376 h 334813"/>
                  <a:gd name="connsiteX1" fmla="*/ 305304 w 340344"/>
                  <a:gd name="connsiteY1" fmla="*/ 67993 h 334813"/>
                  <a:gd name="connsiteX2" fmla="*/ 324354 w 340344"/>
                  <a:gd name="connsiteY2" fmla="*/ 228859 h 334813"/>
                  <a:gd name="connsiteX3" fmla="*/ 131738 w 340344"/>
                  <a:gd name="connsiteY3" fmla="*/ 334693 h 334813"/>
                  <a:gd name="connsiteX4" fmla="*/ 222754 w 340344"/>
                  <a:gd name="connsiteY4" fmla="*/ 247909 h 334813"/>
                  <a:gd name="connsiteX5" fmla="*/ 243921 w 340344"/>
                  <a:gd name="connsiteY5" fmla="*/ 156893 h 334813"/>
                  <a:gd name="connsiteX6" fmla="*/ 135971 w 340344"/>
                  <a:gd name="connsiteY6" fmla="*/ 84926 h 334813"/>
                  <a:gd name="connsiteX7" fmla="*/ 504 w 340344"/>
                  <a:gd name="connsiteY7" fmla="*/ 144193 h 334813"/>
                  <a:gd name="connsiteX8" fmla="*/ 112688 w 340344"/>
                  <a:gd name="connsiteY8" fmla="*/ 2376 h 33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44" h="334813">
                    <a:moveTo>
                      <a:pt x="112688" y="2376"/>
                    </a:moveTo>
                    <a:cubicBezTo>
                      <a:pt x="163488" y="-10324"/>
                      <a:pt x="270026" y="30246"/>
                      <a:pt x="305304" y="67993"/>
                    </a:cubicBezTo>
                    <a:cubicBezTo>
                      <a:pt x="340582" y="105740"/>
                      <a:pt x="353282" y="184409"/>
                      <a:pt x="324354" y="228859"/>
                    </a:cubicBezTo>
                    <a:cubicBezTo>
                      <a:pt x="295426" y="273309"/>
                      <a:pt x="148671" y="331518"/>
                      <a:pt x="131738" y="334693"/>
                    </a:cubicBezTo>
                    <a:cubicBezTo>
                      <a:pt x="114805" y="337868"/>
                      <a:pt x="204057" y="277542"/>
                      <a:pt x="222754" y="247909"/>
                    </a:cubicBezTo>
                    <a:cubicBezTo>
                      <a:pt x="241451" y="218276"/>
                      <a:pt x="258385" y="184057"/>
                      <a:pt x="243921" y="156893"/>
                    </a:cubicBezTo>
                    <a:cubicBezTo>
                      <a:pt x="229457" y="129729"/>
                      <a:pt x="176540" y="87043"/>
                      <a:pt x="135971" y="84926"/>
                    </a:cubicBezTo>
                    <a:cubicBezTo>
                      <a:pt x="95402" y="82809"/>
                      <a:pt x="7559" y="155129"/>
                      <a:pt x="504" y="144193"/>
                    </a:cubicBezTo>
                    <a:cubicBezTo>
                      <a:pt x="-6551" y="133257"/>
                      <a:pt x="61888" y="15076"/>
                      <a:pt x="112688" y="23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3" name="フリーフォーム: 図形 992">
                <a:extLst>
                  <a:ext uri="{FF2B5EF4-FFF2-40B4-BE49-F238E27FC236}">
                    <a16:creationId xmlns:a16="http://schemas.microsoft.com/office/drawing/2014/main" id="{F4F9506B-01A8-4FCA-AF4E-A4A682EAA6C6}"/>
                  </a:ext>
                </a:extLst>
              </p:cNvPr>
              <p:cNvSpPr/>
              <p:nvPr/>
            </p:nvSpPr>
            <p:spPr>
              <a:xfrm>
                <a:off x="5512517" y="4778464"/>
                <a:ext cx="334112" cy="301923"/>
              </a:xfrm>
              <a:custGeom>
                <a:avLst/>
                <a:gdLst>
                  <a:gd name="connsiteX0" fmla="*/ 194016 w 334112"/>
                  <a:gd name="connsiteY0" fmla="*/ 20019 h 301923"/>
                  <a:gd name="connsiteX1" fmla="*/ 98766 w 334112"/>
                  <a:gd name="connsiteY1" fmla="*/ 87753 h 301923"/>
                  <a:gd name="connsiteX2" fmla="*/ 100883 w 334112"/>
                  <a:gd name="connsiteY2" fmla="*/ 170303 h 301923"/>
                  <a:gd name="connsiteX3" fmla="*/ 333716 w 334112"/>
                  <a:gd name="connsiteY3" fmla="*/ 263436 h 301923"/>
                  <a:gd name="connsiteX4" fmla="*/ 37383 w 334112"/>
                  <a:gd name="connsiteY4" fmla="*/ 299419 h 301923"/>
                  <a:gd name="connsiteX5" fmla="*/ 5633 w 334112"/>
                  <a:gd name="connsiteY5" fmla="*/ 199936 h 301923"/>
                  <a:gd name="connsiteX6" fmla="*/ 50083 w 334112"/>
                  <a:gd name="connsiteY6" fmla="*/ 17903 h 301923"/>
                  <a:gd name="connsiteX7" fmla="*/ 194016 w 334112"/>
                  <a:gd name="connsiteY7" fmla="*/ 20019 h 301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4112" h="301923">
                    <a:moveTo>
                      <a:pt x="194016" y="20019"/>
                    </a:moveTo>
                    <a:cubicBezTo>
                      <a:pt x="202130" y="31661"/>
                      <a:pt x="114288" y="62706"/>
                      <a:pt x="98766" y="87753"/>
                    </a:cubicBezTo>
                    <a:cubicBezTo>
                      <a:pt x="83244" y="112800"/>
                      <a:pt x="61725" y="141023"/>
                      <a:pt x="100883" y="170303"/>
                    </a:cubicBezTo>
                    <a:cubicBezTo>
                      <a:pt x="140041" y="199583"/>
                      <a:pt x="344299" y="241917"/>
                      <a:pt x="333716" y="263436"/>
                    </a:cubicBezTo>
                    <a:cubicBezTo>
                      <a:pt x="323133" y="284955"/>
                      <a:pt x="92063" y="310002"/>
                      <a:pt x="37383" y="299419"/>
                    </a:cubicBezTo>
                    <a:cubicBezTo>
                      <a:pt x="-17297" y="288836"/>
                      <a:pt x="3516" y="246855"/>
                      <a:pt x="5633" y="199936"/>
                    </a:cubicBezTo>
                    <a:cubicBezTo>
                      <a:pt x="7750" y="153017"/>
                      <a:pt x="23625" y="53181"/>
                      <a:pt x="50083" y="17903"/>
                    </a:cubicBezTo>
                    <a:cubicBezTo>
                      <a:pt x="76541" y="-17375"/>
                      <a:pt x="185902" y="8377"/>
                      <a:pt x="194016" y="200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4" name="フリーフォーム: 図形 993">
                <a:extLst>
                  <a:ext uri="{FF2B5EF4-FFF2-40B4-BE49-F238E27FC236}">
                    <a16:creationId xmlns:a16="http://schemas.microsoft.com/office/drawing/2014/main" id="{C7C71820-D072-48A4-B473-407ECA0AA07C}"/>
                  </a:ext>
                </a:extLst>
              </p:cNvPr>
              <p:cNvSpPr/>
              <p:nvPr/>
            </p:nvSpPr>
            <p:spPr>
              <a:xfrm>
                <a:off x="5583210" y="4697111"/>
                <a:ext cx="362144" cy="389007"/>
              </a:xfrm>
              <a:custGeom>
                <a:avLst/>
                <a:gdLst>
                  <a:gd name="connsiteX0" fmla="*/ 188940 w 362144"/>
                  <a:gd name="connsiteY0" fmla="*/ 18822 h 389007"/>
                  <a:gd name="connsiteX1" fmla="*/ 337107 w 362144"/>
                  <a:gd name="connsiteY1" fmla="*/ 105606 h 389007"/>
                  <a:gd name="connsiteX2" fmla="*/ 356157 w 362144"/>
                  <a:gd name="connsiteY2" fmla="*/ 228372 h 389007"/>
                  <a:gd name="connsiteX3" fmla="*/ 273607 w 362144"/>
                  <a:gd name="connsiteY3" fmla="*/ 365956 h 389007"/>
                  <a:gd name="connsiteX4" fmla="*/ 51357 w 362144"/>
                  <a:gd name="connsiteY4" fmla="*/ 385006 h 389007"/>
                  <a:gd name="connsiteX5" fmla="*/ 146607 w 362144"/>
                  <a:gd name="connsiteY5" fmla="*/ 323622 h 389007"/>
                  <a:gd name="connsiteX6" fmla="*/ 237623 w 362144"/>
                  <a:gd name="connsiteY6" fmla="*/ 300339 h 389007"/>
                  <a:gd name="connsiteX7" fmla="*/ 246090 w 362144"/>
                  <a:gd name="connsiteY7" fmla="*/ 194506 h 389007"/>
                  <a:gd name="connsiteX8" fmla="*/ 557 w 362144"/>
                  <a:gd name="connsiteY8" fmla="*/ 12472 h 389007"/>
                  <a:gd name="connsiteX9" fmla="*/ 188940 w 362144"/>
                  <a:gd name="connsiteY9" fmla="*/ 18822 h 38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2144" h="389007">
                    <a:moveTo>
                      <a:pt x="188940" y="18822"/>
                    </a:moveTo>
                    <a:cubicBezTo>
                      <a:pt x="245032" y="34344"/>
                      <a:pt x="309237" y="70681"/>
                      <a:pt x="337107" y="105606"/>
                    </a:cubicBezTo>
                    <a:cubicBezTo>
                      <a:pt x="364977" y="140531"/>
                      <a:pt x="366740" y="184980"/>
                      <a:pt x="356157" y="228372"/>
                    </a:cubicBezTo>
                    <a:cubicBezTo>
                      <a:pt x="345574" y="271764"/>
                      <a:pt x="324407" y="339850"/>
                      <a:pt x="273607" y="365956"/>
                    </a:cubicBezTo>
                    <a:cubicBezTo>
                      <a:pt x="222807" y="392062"/>
                      <a:pt x="72524" y="392062"/>
                      <a:pt x="51357" y="385006"/>
                    </a:cubicBezTo>
                    <a:cubicBezTo>
                      <a:pt x="30190" y="377950"/>
                      <a:pt x="115563" y="337733"/>
                      <a:pt x="146607" y="323622"/>
                    </a:cubicBezTo>
                    <a:cubicBezTo>
                      <a:pt x="177651" y="309511"/>
                      <a:pt x="221043" y="321858"/>
                      <a:pt x="237623" y="300339"/>
                    </a:cubicBezTo>
                    <a:cubicBezTo>
                      <a:pt x="254203" y="278820"/>
                      <a:pt x="285601" y="242484"/>
                      <a:pt x="246090" y="194506"/>
                    </a:cubicBezTo>
                    <a:cubicBezTo>
                      <a:pt x="206579" y="146528"/>
                      <a:pt x="11140" y="36108"/>
                      <a:pt x="557" y="12472"/>
                    </a:cubicBezTo>
                    <a:cubicBezTo>
                      <a:pt x="-10026" y="-11164"/>
                      <a:pt x="132848" y="3300"/>
                      <a:pt x="188940" y="188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95" name="グループ化 994">
              <a:extLst>
                <a:ext uri="{FF2B5EF4-FFF2-40B4-BE49-F238E27FC236}">
                  <a16:creationId xmlns:a16="http://schemas.microsoft.com/office/drawing/2014/main" id="{90CD0A61-A334-4683-A2AF-66ACAAE56A65}"/>
                </a:ext>
              </a:extLst>
            </p:cNvPr>
            <p:cNvGrpSpPr/>
            <p:nvPr/>
          </p:nvGrpSpPr>
          <p:grpSpPr>
            <a:xfrm>
              <a:off x="8116280" y="4947705"/>
              <a:ext cx="447395" cy="673449"/>
              <a:chOff x="6334520" y="4419253"/>
              <a:chExt cx="434739" cy="673449"/>
            </a:xfrm>
          </p:grpSpPr>
          <p:sp>
            <p:nvSpPr>
              <p:cNvPr id="996" name="フリーフォーム: 図形 995">
                <a:extLst>
                  <a:ext uri="{FF2B5EF4-FFF2-40B4-BE49-F238E27FC236}">
                    <a16:creationId xmlns:a16="http://schemas.microsoft.com/office/drawing/2014/main" id="{79080569-CAF8-42E4-9854-18FAB241993F}"/>
                  </a:ext>
                </a:extLst>
              </p:cNvPr>
              <p:cNvSpPr/>
              <p:nvPr/>
            </p:nvSpPr>
            <p:spPr>
              <a:xfrm>
                <a:off x="6334520" y="4424832"/>
                <a:ext cx="269467" cy="667870"/>
              </a:xfrm>
              <a:custGeom>
                <a:avLst/>
                <a:gdLst>
                  <a:gd name="connsiteX0" fmla="*/ 208097 w 269467"/>
                  <a:gd name="connsiteY0" fmla="*/ 1118 h 667870"/>
                  <a:gd name="connsiteX1" fmla="*/ 98030 w 269467"/>
                  <a:gd name="connsiteY1" fmla="*/ 58268 h 667870"/>
                  <a:gd name="connsiteX2" fmla="*/ 42997 w 269467"/>
                  <a:gd name="connsiteY2" fmla="*/ 145051 h 667870"/>
                  <a:gd name="connsiteX3" fmla="*/ 663 w 269467"/>
                  <a:gd name="connsiteY3" fmla="*/ 415985 h 667870"/>
                  <a:gd name="connsiteX4" fmla="*/ 76863 w 269467"/>
                  <a:gd name="connsiteY4" fmla="*/ 604368 h 667870"/>
                  <a:gd name="connsiteX5" fmla="*/ 227147 w 269467"/>
                  <a:gd name="connsiteY5" fmla="*/ 667868 h 667870"/>
                  <a:gd name="connsiteX6" fmla="*/ 265247 w 269467"/>
                  <a:gd name="connsiteY6" fmla="*/ 606485 h 667870"/>
                  <a:gd name="connsiteX7" fmla="*/ 146713 w 269467"/>
                  <a:gd name="connsiteY7" fmla="*/ 538751 h 667870"/>
                  <a:gd name="connsiteX8" fmla="*/ 125547 w 269467"/>
                  <a:gd name="connsiteY8" fmla="*/ 282635 h 667870"/>
                  <a:gd name="connsiteX9" fmla="*/ 180580 w 269467"/>
                  <a:gd name="connsiteY9" fmla="*/ 109068 h 667870"/>
                  <a:gd name="connsiteX10" fmla="*/ 208097 w 269467"/>
                  <a:gd name="connsiteY10" fmla="*/ 1118 h 667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467" h="667870">
                    <a:moveTo>
                      <a:pt x="208097" y="1118"/>
                    </a:moveTo>
                    <a:cubicBezTo>
                      <a:pt x="194339" y="-7349"/>
                      <a:pt x="125547" y="34279"/>
                      <a:pt x="98030" y="58268"/>
                    </a:cubicBezTo>
                    <a:cubicBezTo>
                      <a:pt x="70513" y="82257"/>
                      <a:pt x="59225" y="85432"/>
                      <a:pt x="42997" y="145051"/>
                    </a:cubicBezTo>
                    <a:cubicBezTo>
                      <a:pt x="26769" y="204671"/>
                      <a:pt x="-4981" y="339432"/>
                      <a:pt x="663" y="415985"/>
                    </a:cubicBezTo>
                    <a:cubicBezTo>
                      <a:pt x="6307" y="492538"/>
                      <a:pt x="39116" y="562388"/>
                      <a:pt x="76863" y="604368"/>
                    </a:cubicBezTo>
                    <a:cubicBezTo>
                      <a:pt x="114610" y="646348"/>
                      <a:pt x="195750" y="667515"/>
                      <a:pt x="227147" y="667868"/>
                    </a:cubicBezTo>
                    <a:cubicBezTo>
                      <a:pt x="258544" y="668221"/>
                      <a:pt x="278653" y="628004"/>
                      <a:pt x="265247" y="606485"/>
                    </a:cubicBezTo>
                    <a:cubicBezTo>
                      <a:pt x="251841" y="584966"/>
                      <a:pt x="169996" y="592726"/>
                      <a:pt x="146713" y="538751"/>
                    </a:cubicBezTo>
                    <a:cubicBezTo>
                      <a:pt x="123430" y="484776"/>
                      <a:pt x="119902" y="354249"/>
                      <a:pt x="125547" y="282635"/>
                    </a:cubicBezTo>
                    <a:cubicBezTo>
                      <a:pt x="131191" y="211021"/>
                      <a:pt x="166469" y="151401"/>
                      <a:pt x="180580" y="109068"/>
                    </a:cubicBezTo>
                    <a:cubicBezTo>
                      <a:pt x="194691" y="66735"/>
                      <a:pt x="221855" y="9585"/>
                      <a:pt x="208097" y="11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7" name="フリーフォーム: 図形 996">
                <a:extLst>
                  <a:ext uri="{FF2B5EF4-FFF2-40B4-BE49-F238E27FC236}">
                    <a16:creationId xmlns:a16="http://schemas.microsoft.com/office/drawing/2014/main" id="{E0F66DCB-7786-4065-9168-B2AEED4C547E}"/>
                  </a:ext>
                </a:extLst>
              </p:cNvPr>
              <p:cNvSpPr/>
              <p:nvPr/>
            </p:nvSpPr>
            <p:spPr>
              <a:xfrm>
                <a:off x="6492815" y="4419253"/>
                <a:ext cx="276444" cy="672599"/>
              </a:xfrm>
              <a:custGeom>
                <a:avLst/>
                <a:gdLst>
                  <a:gd name="connsiteX0" fmla="*/ 58268 w 276444"/>
                  <a:gd name="connsiteY0" fmla="*/ 2464 h 672599"/>
                  <a:gd name="connsiteX1" fmla="*/ 187385 w 276444"/>
                  <a:gd name="connsiteY1" fmla="*/ 46914 h 672599"/>
                  <a:gd name="connsiteX2" fmla="*/ 272052 w 276444"/>
                  <a:gd name="connsiteY2" fmla="*/ 267047 h 672599"/>
                  <a:gd name="connsiteX3" fmla="*/ 244535 w 276444"/>
                  <a:gd name="connsiteY3" fmla="*/ 597247 h 672599"/>
                  <a:gd name="connsiteX4" fmla="*/ 77318 w 276444"/>
                  <a:gd name="connsiteY4" fmla="*/ 671330 h 672599"/>
                  <a:gd name="connsiteX5" fmla="*/ 18052 w 276444"/>
                  <a:gd name="connsiteY5" fmla="*/ 639580 h 672599"/>
                  <a:gd name="connsiteX6" fmla="*/ 106952 w 276444"/>
                  <a:gd name="connsiteY6" fmla="*/ 582430 h 672599"/>
                  <a:gd name="connsiteX7" fmla="*/ 153518 w 276444"/>
                  <a:gd name="connsiteY7" fmla="*/ 501997 h 672599"/>
                  <a:gd name="connsiteX8" fmla="*/ 113302 w 276444"/>
                  <a:gd name="connsiteY8" fmla="*/ 118880 h 672599"/>
                  <a:gd name="connsiteX9" fmla="*/ 3235 w 276444"/>
                  <a:gd name="connsiteY9" fmla="*/ 91364 h 672599"/>
                  <a:gd name="connsiteX10" fmla="*/ 58268 w 276444"/>
                  <a:gd name="connsiteY10" fmla="*/ 2464 h 67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6444" h="672599">
                    <a:moveTo>
                      <a:pt x="58268" y="2464"/>
                    </a:moveTo>
                    <a:cubicBezTo>
                      <a:pt x="88960" y="-4944"/>
                      <a:pt x="151754" y="2817"/>
                      <a:pt x="187385" y="46914"/>
                    </a:cubicBezTo>
                    <a:cubicBezTo>
                      <a:pt x="223016" y="91011"/>
                      <a:pt x="262527" y="175325"/>
                      <a:pt x="272052" y="267047"/>
                    </a:cubicBezTo>
                    <a:cubicBezTo>
                      <a:pt x="281577" y="358769"/>
                      <a:pt x="276991" y="529867"/>
                      <a:pt x="244535" y="597247"/>
                    </a:cubicBezTo>
                    <a:cubicBezTo>
                      <a:pt x="212079" y="664627"/>
                      <a:pt x="115065" y="664275"/>
                      <a:pt x="77318" y="671330"/>
                    </a:cubicBezTo>
                    <a:cubicBezTo>
                      <a:pt x="39571" y="678385"/>
                      <a:pt x="13113" y="654397"/>
                      <a:pt x="18052" y="639580"/>
                    </a:cubicBezTo>
                    <a:cubicBezTo>
                      <a:pt x="22991" y="624763"/>
                      <a:pt x="84374" y="605361"/>
                      <a:pt x="106952" y="582430"/>
                    </a:cubicBezTo>
                    <a:cubicBezTo>
                      <a:pt x="129530" y="559499"/>
                      <a:pt x="152460" y="579255"/>
                      <a:pt x="153518" y="501997"/>
                    </a:cubicBezTo>
                    <a:cubicBezTo>
                      <a:pt x="154576" y="424739"/>
                      <a:pt x="138349" y="187319"/>
                      <a:pt x="113302" y="118880"/>
                    </a:cubicBezTo>
                    <a:cubicBezTo>
                      <a:pt x="88255" y="50441"/>
                      <a:pt x="18052" y="104770"/>
                      <a:pt x="3235" y="91364"/>
                    </a:cubicBezTo>
                    <a:cubicBezTo>
                      <a:pt x="-11582" y="77959"/>
                      <a:pt x="27576" y="9872"/>
                      <a:pt x="58268" y="24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98" name="グループ化 997">
              <a:extLst>
                <a:ext uri="{FF2B5EF4-FFF2-40B4-BE49-F238E27FC236}">
                  <a16:creationId xmlns:a16="http://schemas.microsoft.com/office/drawing/2014/main" id="{A202D774-A92A-4FF5-A227-AEC06101E355}"/>
                </a:ext>
              </a:extLst>
            </p:cNvPr>
            <p:cNvGrpSpPr/>
            <p:nvPr/>
          </p:nvGrpSpPr>
          <p:grpSpPr>
            <a:xfrm>
              <a:off x="8527983" y="5033443"/>
              <a:ext cx="861461" cy="900275"/>
              <a:chOff x="6969692" y="4317765"/>
              <a:chExt cx="837091" cy="900275"/>
            </a:xfrm>
          </p:grpSpPr>
          <p:sp>
            <p:nvSpPr>
              <p:cNvPr id="999" name="フリーフォーム: 図形 998">
                <a:extLst>
                  <a:ext uri="{FF2B5EF4-FFF2-40B4-BE49-F238E27FC236}">
                    <a16:creationId xmlns:a16="http://schemas.microsoft.com/office/drawing/2014/main" id="{E34F18E3-4205-4A9D-87BE-8E8A6A9E716E}"/>
                  </a:ext>
                </a:extLst>
              </p:cNvPr>
              <p:cNvSpPr/>
              <p:nvPr/>
            </p:nvSpPr>
            <p:spPr>
              <a:xfrm>
                <a:off x="7012153" y="4317765"/>
                <a:ext cx="296752" cy="207671"/>
              </a:xfrm>
              <a:custGeom>
                <a:avLst/>
                <a:gdLst>
                  <a:gd name="connsiteX0" fmla="*/ 207797 w 296752"/>
                  <a:gd name="connsiteY0" fmla="*/ 235 h 207671"/>
                  <a:gd name="connsiteX1" fmla="*/ 296697 w 296752"/>
                  <a:gd name="connsiteY1" fmla="*/ 129352 h 207671"/>
                  <a:gd name="connsiteX2" fmla="*/ 192980 w 296752"/>
                  <a:gd name="connsiteY2" fmla="*/ 169568 h 207671"/>
                  <a:gd name="connsiteX3" fmla="*/ 10947 w 296752"/>
                  <a:gd name="connsiteY3" fmla="*/ 207668 h 207671"/>
                  <a:gd name="connsiteX4" fmla="*/ 38464 w 296752"/>
                  <a:gd name="connsiteY4" fmla="*/ 167452 h 207671"/>
                  <a:gd name="connsiteX5" fmla="*/ 186630 w 296752"/>
                  <a:gd name="connsiteY5" fmla="*/ 129352 h 207671"/>
                  <a:gd name="connsiteX6" fmla="*/ 231080 w 296752"/>
                  <a:gd name="connsiteY6" fmla="*/ 97602 h 207671"/>
                  <a:gd name="connsiteX7" fmla="*/ 207797 w 296752"/>
                  <a:gd name="connsiteY7" fmla="*/ 235 h 207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752" h="207671">
                    <a:moveTo>
                      <a:pt x="207797" y="235"/>
                    </a:moveTo>
                    <a:cubicBezTo>
                      <a:pt x="218733" y="5527"/>
                      <a:pt x="299167" y="101130"/>
                      <a:pt x="296697" y="129352"/>
                    </a:cubicBezTo>
                    <a:cubicBezTo>
                      <a:pt x="294227" y="157574"/>
                      <a:pt x="240605" y="156515"/>
                      <a:pt x="192980" y="169568"/>
                    </a:cubicBezTo>
                    <a:cubicBezTo>
                      <a:pt x="145355" y="182621"/>
                      <a:pt x="36700" y="208021"/>
                      <a:pt x="10947" y="207668"/>
                    </a:cubicBezTo>
                    <a:cubicBezTo>
                      <a:pt x="-14806" y="207315"/>
                      <a:pt x="9183" y="180505"/>
                      <a:pt x="38464" y="167452"/>
                    </a:cubicBezTo>
                    <a:cubicBezTo>
                      <a:pt x="67745" y="154399"/>
                      <a:pt x="154527" y="140994"/>
                      <a:pt x="186630" y="129352"/>
                    </a:cubicBezTo>
                    <a:cubicBezTo>
                      <a:pt x="218733" y="117710"/>
                      <a:pt x="227199" y="114888"/>
                      <a:pt x="231080" y="97602"/>
                    </a:cubicBezTo>
                    <a:cubicBezTo>
                      <a:pt x="234961" y="80316"/>
                      <a:pt x="196861" y="-5057"/>
                      <a:pt x="207797" y="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0" name="フリーフォーム: 図形 999">
                <a:extLst>
                  <a:ext uri="{FF2B5EF4-FFF2-40B4-BE49-F238E27FC236}">
                    <a16:creationId xmlns:a16="http://schemas.microsoft.com/office/drawing/2014/main" id="{536334D5-C840-4887-9FE7-3D28D33A33B3}"/>
                  </a:ext>
                </a:extLst>
              </p:cNvPr>
              <p:cNvSpPr/>
              <p:nvPr/>
            </p:nvSpPr>
            <p:spPr>
              <a:xfrm>
                <a:off x="6969692" y="4573746"/>
                <a:ext cx="362689" cy="111157"/>
              </a:xfrm>
              <a:custGeom>
                <a:avLst/>
                <a:gdLst>
                  <a:gd name="connsiteX0" fmla="*/ 491 w 362689"/>
                  <a:gd name="connsiteY0" fmla="*/ 2487 h 111157"/>
                  <a:gd name="connsiteX1" fmla="*/ 57641 w 362689"/>
                  <a:gd name="connsiteY1" fmla="*/ 104087 h 111157"/>
                  <a:gd name="connsiteX2" fmla="*/ 38591 w 362689"/>
                  <a:gd name="connsiteY2" fmla="*/ 101971 h 111157"/>
                  <a:gd name="connsiteX3" fmla="*/ 271425 w 362689"/>
                  <a:gd name="connsiteY3" fmla="*/ 97737 h 111157"/>
                  <a:gd name="connsiteX4" fmla="*/ 345508 w 362689"/>
                  <a:gd name="connsiteY4" fmla="*/ 93504 h 111157"/>
                  <a:gd name="connsiteX5" fmla="*/ 339158 w 362689"/>
                  <a:gd name="connsiteY5" fmla="*/ 51171 h 111157"/>
                  <a:gd name="connsiteX6" fmla="*/ 95741 w 362689"/>
                  <a:gd name="connsiteY6" fmla="*/ 32121 h 111157"/>
                  <a:gd name="connsiteX7" fmla="*/ 491 w 362689"/>
                  <a:gd name="connsiteY7" fmla="*/ 2487 h 111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689" h="111157">
                    <a:moveTo>
                      <a:pt x="491" y="2487"/>
                    </a:moveTo>
                    <a:cubicBezTo>
                      <a:pt x="-5859" y="14481"/>
                      <a:pt x="51291" y="87506"/>
                      <a:pt x="57641" y="104087"/>
                    </a:cubicBezTo>
                    <a:cubicBezTo>
                      <a:pt x="63991" y="120668"/>
                      <a:pt x="2960" y="103029"/>
                      <a:pt x="38591" y="101971"/>
                    </a:cubicBezTo>
                    <a:cubicBezTo>
                      <a:pt x="74222" y="100913"/>
                      <a:pt x="220272" y="99148"/>
                      <a:pt x="271425" y="97737"/>
                    </a:cubicBezTo>
                    <a:cubicBezTo>
                      <a:pt x="322578" y="96326"/>
                      <a:pt x="334219" y="101265"/>
                      <a:pt x="345508" y="93504"/>
                    </a:cubicBezTo>
                    <a:cubicBezTo>
                      <a:pt x="356797" y="85743"/>
                      <a:pt x="380786" y="61401"/>
                      <a:pt x="339158" y="51171"/>
                    </a:cubicBezTo>
                    <a:cubicBezTo>
                      <a:pt x="297530" y="40941"/>
                      <a:pt x="152538" y="38824"/>
                      <a:pt x="95741" y="32121"/>
                    </a:cubicBezTo>
                    <a:cubicBezTo>
                      <a:pt x="38944" y="25418"/>
                      <a:pt x="6841" y="-9507"/>
                      <a:pt x="491" y="24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1" name="フリーフォーム: 図形 1000">
                <a:extLst>
                  <a:ext uri="{FF2B5EF4-FFF2-40B4-BE49-F238E27FC236}">
                    <a16:creationId xmlns:a16="http://schemas.microsoft.com/office/drawing/2014/main" id="{9C3389C6-6A89-4A3E-A1E8-EEB63CCFDFD6}"/>
                  </a:ext>
                </a:extLst>
              </p:cNvPr>
              <p:cNvSpPr/>
              <p:nvPr/>
            </p:nvSpPr>
            <p:spPr>
              <a:xfrm>
                <a:off x="7130811" y="4427716"/>
                <a:ext cx="126603" cy="790324"/>
              </a:xfrm>
              <a:custGeom>
                <a:avLst/>
                <a:gdLst>
                  <a:gd name="connsiteX0" fmla="*/ 123006 w 126603"/>
                  <a:gd name="connsiteY0" fmla="*/ 25751 h 790324"/>
                  <a:gd name="connsiteX1" fmla="*/ 95489 w 126603"/>
                  <a:gd name="connsiteY1" fmla="*/ 123117 h 790324"/>
                  <a:gd name="connsiteX2" fmla="*/ 101839 w 126603"/>
                  <a:gd name="connsiteY2" fmla="*/ 730601 h 790324"/>
                  <a:gd name="connsiteX3" fmla="*/ 34106 w 126603"/>
                  <a:gd name="connsiteY3" fmla="*/ 692501 h 790324"/>
                  <a:gd name="connsiteX4" fmla="*/ 2356 w 126603"/>
                  <a:gd name="connsiteY4" fmla="*/ 65967 h 790324"/>
                  <a:gd name="connsiteX5" fmla="*/ 123006 w 126603"/>
                  <a:gd name="connsiteY5" fmla="*/ 25751 h 790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603" h="790324">
                    <a:moveTo>
                      <a:pt x="123006" y="25751"/>
                    </a:moveTo>
                    <a:cubicBezTo>
                      <a:pt x="138528" y="35276"/>
                      <a:pt x="99017" y="5642"/>
                      <a:pt x="95489" y="123117"/>
                    </a:cubicBezTo>
                    <a:cubicBezTo>
                      <a:pt x="91961" y="240592"/>
                      <a:pt x="112069" y="635704"/>
                      <a:pt x="101839" y="730601"/>
                    </a:cubicBezTo>
                    <a:cubicBezTo>
                      <a:pt x="91609" y="825498"/>
                      <a:pt x="50686" y="803273"/>
                      <a:pt x="34106" y="692501"/>
                    </a:cubicBezTo>
                    <a:cubicBezTo>
                      <a:pt x="17526" y="581729"/>
                      <a:pt x="-7874" y="177798"/>
                      <a:pt x="2356" y="65967"/>
                    </a:cubicBezTo>
                    <a:cubicBezTo>
                      <a:pt x="12586" y="-45864"/>
                      <a:pt x="107484" y="16226"/>
                      <a:pt x="123006" y="257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2" name="フリーフォーム: 図形 1001">
                <a:extLst>
                  <a:ext uri="{FF2B5EF4-FFF2-40B4-BE49-F238E27FC236}">
                    <a16:creationId xmlns:a16="http://schemas.microsoft.com/office/drawing/2014/main" id="{FE0FD160-5091-4DAE-8C82-A8BC70B11B29}"/>
                  </a:ext>
                </a:extLst>
              </p:cNvPr>
              <p:cNvSpPr/>
              <p:nvPr/>
            </p:nvSpPr>
            <p:spPr>
              <a:xfrm>
                <a:off x="7002650" y="4391808"/>
                <a:ext cx="271237" cy="112557"/>
              </a:xfrm>
              <a:custGeom>
                <a:avLst/>
                <a:gdLst>
                  <a:gd name="connsiteX0" fmla="*/ 253283 w 271237"/>
                  <a:gd name="connsiteY0" fmla="*/ 275 h 112557"/>
                  <a:gd name="connsiteX1" fmla="*/ 136867 w 271237"/>
                  <a:gd name="connsiteY1" fmla="*/ 34142 h 112557"/>
                  <a:gd name="connsiteX2" fmla="*/ 1400 w 271237"/>
                  <a:gd name="connsiteY2" fmla="*/ 36259 h 112557"/>
                  <a:gd name="connsiteX3" fmla="*/ 64900 w 271237"/>
                  <a:gd name="connsiteY3" fmla="*/ 40492 h 112557"/>
                  <a:gd name="connsiteX4" fmla="*/ 41617 w 271237"/>
                  <a:gd name="connsiteY4" fmla="*/ 112459 h 112557"/>
                  <a:gd name="connsiteX5" fmla="*/ 249050 w 271237"/>
                  <a:gd name="connsiteY5" fmla="*/ 55309 h 112557"/>
                  <a:gd name="connsiteX6" fmla="*/ 253283 w 271237"/>
                  <a:gd name="connsiteY6" fmla="*/ 275 h 11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237" h="112557">
                    <a:moveTo>
                      <a:pt x="253283" y="275"/>
                    </a:moveTo>
                    <a:cubicBezTo>
                      <a:pt x="234586" y="-3253"/>
                      <a:pt x="178847" y="28145"/>
                      <a:pt x="136867" y="34142"/>
                    </a:cubicBezTo>
                    <a:cubicBezTo>
                      <a:pt x="94887" y="40139"/>
                      <a:pt x="13394" y="35201"/>
                      <a:pt x="1400" y="36259"/>
                    </a:cubicBezTo>
                    <a:cubicBezTo>
                      <a:pt x="-10594" y="37317"/>
                      <a:pt x="58197" y="27792"/>
                      <a:pt x="64900" y="40492"/>
                    </a:cubicBezTo>
                    <a:cubicBezTo>
                      <a:pt x="71603" y="53192"/>
                      <a:pt x="10925" y="109990"/>
                      <a:pt x="41617" y="112459"/>
                    </a:cubicBezTo>
                    <a:cubicBezTo>
                      <a:pt x="72309" y="114929"/>
                      <a:pt x="214478" y="70126"/>
                      <a:pt x="249050" y="55309"/>
                    </a:cubicBezTo>
                    <a:cubicBezTo>
                      <a:pt x="283622" y="40492"/>
                      <a:pt x="271980" y="3803"/>
                      <a:pt x="253283" y="2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3" name="フリーフォーム: 図形 1002">
                <a:extLst>
                  <a:ext uri="{FF2B5EF4-FFF2-40B4-BE49-F238E27FC236}">
                    <a16:creationId xmlns:a16="http://schemas.microsoft.com/office/drawing/2014/main" id="{47C138A0-DDF1-4276-A35E-C6833E5D3411}"/>
                  </a:ext>
                </a:extLst>
              </p:cNvPr>
              <p:cNvSpPr/>
              <p:nvPr/>
            </p:nvSpPr>
            <p:spPr>
              <a:xfrm>
                <a:off x="6976352" y="4654425"/>
                <a:ext cx="189712" cy="258745"/>
              </a:xfrm>
              <a:custGeom>
                <a:avLst/>
                <a:gdLst>
                  <a:gd name="connsiteX0" fmla="*/ 186448 w 189712"/>
                  <a:gd name="connsiteY0" fmla="*/ 125 h 258745"/>
                  <a:gd name="connsiteX1" fmla="*/ 76381 w 189712"/>
                  <a:gd name="connsiteY1" fmla="*/ 201208 h 258745"/>
                  <a:gd name="connsiteX2" fmla="*/ 181 w 189712"/>
                  <a:gd name="connsiteY2" fmla="*/ 258358 h 258745"/>
                  <a:gd name="connsiteX3" fmla="*/ 97548 w 189712"/>
                  <a:gd name="connsiteY3" fmla="*/ 226608 h 258745"/>
                  <a:gd name="connsiteX4" fmla="*/ 154698 w 189712"/>
                  <a:gd name="connsiteY4" fmla="*/ 232958 h 258745"/>
                  <a:gd name="connsiteX5" fmla="*/ 186448 w 189712"/>
                  <a:gd name="connsiteY5" fmla="*/ 125 h 258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712" h="258745">
                    <a:moveTo>
                      <a:pt x="186448" y="125"/>
                    </a:moveTo>
                    <a:cubicBezTo>
                      <a:pt x="173395" y="-5167"/>
                      <a:pt x="107425" y="158169"/>
                      <a:pt x="76381" y="201208"/>
                    </a:cubicBezTo>
                    <a:cubicBezTo>
                      <a:pt x="45336" y="244247"/>
                      <a:pt x="-3347" y="254125"/>
                      <a:pt x="181" y="258358"/>
                    </a:cubicBezTo>
                    <a:cubicBezTo>
                      <a:pt x="3709" y="262591"/>
                      <a:pt x="71795" y="230841"/>
                      <a:pt x="97548" y="226608"/>
                    </a:cubicBezTo>
                    <a:cubicBezTo>
                      <a:pt x="123301" y="222375"/>
                      <a:pt x="139176" y="268236"/>
                      <a:pt x="154698" y="232958"/>
                    </a:cubicBezTo>
                    <a:cubicBezTo>
                      <a:pt x="170220" y="197680"/>
                      <a:pt x="199501" y="5417"/>
                      <a:pt x="186448" y="1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4" name="フリーフォーム: 図形 1003">
                <a:extLst>
                  <a:ext uri="{FF2B5EF4-FFF2-40B4-BE49-F238E27FC236}">
                    <a16:creationId xmlns:a16="http://schemas.microsoft.com/office/drawing/2014/main" id="{9A857F8A-5BA0-47E4-B17D-BD5873D6A170}"/>
                  </a:ext>
                </a:extLst>
              </p:cNvPr>
              <p:cNvSpPr/>
              <p:nvPr/>
            </p:nvSpPr>
            <p:spPr>
              <a:xfrm>
                <a:off x="7187663" y="4652321"/>
                <a:ext cx="148773" cy="250031"/>
              </a:xfrm>
              <a:custGeom>
                <a:avLst/>
                <a:gdLst>
                  <a:gd name="connsiteX0" fmla="*/ 30170 w 148773"/>
                  <a:gd name="connsiteY0" fmla="*/ 112 h 250031"/>
                  <a:gd name="connsiteX1" fmla="*/ 100020 w 148773"/>
                  <a:gd name="connsiteY1" fmla="*/ 124996 h 250031"/>
                  <a:gd name="connsiteX2" fmla="*/ 148704 w 148773"/>
                  <a:gd name="connsiteY2" fmla="*/ 175796 h 250031"/>
                  <a:gd name="connsiteX3" fmla="*/ 110604 w 148773"/>
                  <a:gd name="connsiteY3" fmla="*/ 211779 h 250031"/>
                  <a:gd name="connsiteX4" fmla="*/ 102137 w 148773"/>
                  <a:gd name="connsiteY4" fmla="*/ 249879 h 250031"/>
                  <a:gd name="connsiteX5" fmla="*/ 70387 w 148773"/>
                  <a:gd name="connsiteY5" fmla="*/ 196962 h 250031"/>
                  <a:gd name="connsiteX6" fmla="*/ 2654 w 148773"/>
                  <a:gd name="connsiteY6" fmla="*/ 103829 h 250031"/>
                  <a:gd name="connsiteX7" fmla="*/ 30170 w 148773"/>
                  <a:gd name="connsiteY7" fmla="*/ 112 h 250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773" h="250031">
                    <a:moveTo>
                      <a:pt x="30170" y="112"/>
                    </a:moveTo>
                    <a:cubicBezTo>
                      <a:pt x="46398" y="3640"/>
                      <a:pt x="80264" y="95715"/>
                      <a:pt x="100020" y="124996"/>
                    </a:cubicBezTo>
                    <a:cubicBezTo>
                      <a:pt x="119776" y="154277"/>
                      <a:pt x="146940" y="161332"/>
                      <a:pt x="148704" y="175796"/>
                    </a:cubicBezTo>
                    <a:cubicBezTo>
                      <a:pt x="150468" y="190260"/>
                      <a:pt x="118365" y="199432"/>
                      <a:pt x="110604" y="211779"/>
                    </a:cubicBezTo>
                    <a:cubicBezTo>
                      <a:pt x="102843" y="224126"/>
                      <a:pt x="108840" y="252348"/>
                      <a:pt x="102137" y="249879"/>
                    </a:cubicBezTo>
                    <a:cubicBezTo>
                      <a:pt x="95434" y="247410"/>
                      <a:pt x="86968" y="221304"/>
                      <a:pt x="70387" y="196962"/>
                    </a:cubicBezTo>
                    <a:cubicBezTo>
                      <a:pt x="53807" y="172620"/>
                      <a:pt x="12884" y="130640"/>
                      <a:pt x="2654" y="103829"/>
                    </a:cubicBezTo>
                    <a:cubicBezTo>
                      <a:pt x="-7576" y="77018"/>
                      <a:pt x="13942" y="-3416"/>
                      <a:pt x="30170" y="1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5" name="フリーフォーム: 図形 1004">
                <a:extLst>
                  <a:ext uri="{FF2B5EF4-FFF2-40B4-BE49-F238E27FC236}">
                    <a16:creationId xmlns:a16="http://schemas.microsoft.com/office/drawing/2014/main" id="{304F6F67-7012-457D-8D80-B32BD7370614}"/>
                  </a:ext>
                </a:extLst>
              </p:cNvPr>
              <p:cNvSpPr/>
              <p:nvPr/>
            </p:nvSpPr>
            <p:spPr>
              <a:xfrm>
                <a:off x="7404557" y="4322227"/>
                <a:ext cx="190360" cy="583898"/>
              </a:xfrm>
              <a:custGeom>
                <a:avLst/>
                <a:gdLst>
                  <a:gd name="connsiteX0" fmla="*/ 183693 w 190360"/>
                  <a:gd name="connsiteY0" fmla="*/ 42340 h 583898"/>
                  <a:gd name="connsiteX1" fmla="*/ 154060 w 190360"/>
                  <a:gd name="connsiteY1" fmla="*/ 165106 h 583898"/>
                  <a:gd name="connsiteX2" fmla="*/ 185810 w 190360"/>
                  <a:gd name="connsiteY2" fmla="*/ 531290 h 583898"/>
                  <a:gd name="connsiteX3" fmla="*/ 56693 w 190360"/>
                  <a:gd name="connsiteY3" fmla="*/ 577856 h 583898"/>
                  <a:gd name="connsiteX4" fmla="*/ 20710 w 190360"/>
                  <a:gd name="connsiteY4" fmla="*/ 495306 h 583898"/>
                  <a:gd name="connsiteX5" fmla="*/ 86326 w 190360"/>
                  <a:gd name="connsiteY5" fmla="*/ 529173 h 583898"/>
                  <a:gd name="connsiteX6" fmla="*/ 103260 w 190360"/>
                  <a:gd name="connsiteY6" fmla="*/ 433923 h 583898"/>
                  <a:gd name="connsiteX7" fmla="*/ 103260 w 190360"/>
                  <a:gd name="connsiteY7" fmla="*/ 175690 h 583898"/>
                  <a:gd name="connsiteX8" fmla="*/ 88443 w 190360"/>
                  <a:gd name="connsiteY8" fmla="*/ 63506 h 583898"/>
                  <a:gd name="connsiteX9" fmla="*/ 1660 w 190360"/>
                  <a:gd name="connsiteY9" fmla="*/ 6 h 583898"/>
                  <a:gd name="connsiteX10" fmla="*/ 183693 w 190360"/>
                  <a:gd name="connsiteY10" fmla="*/ 42340 h 583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360" h="583898">
                    <a:moveTo>
                      <a:pt x="183693" y="42340"/>
                    </a:moveTo>
                    <a:cubicBezTo>
                      <a:pt x="209093" y="69857"/>
                      <a:pt x="153707" y="83614"/>
                      <a:pt x="154060" y="165106"/>
                    </a:cubicBezTo>
                    <a:cubicBezTo>
                      <a:pt x="154413" y="246598"/>
                      <a:pt x="202038" y="462498"/>
                      <a:pt x="185810" y="531290"/>
                    </a:cubicBezTo>
                    <a:cubicBezTo>
                      <a:pt x="169582" y="600082"/>
                      <a:pt x="84210" y="583853"/>
                      <a:pt x="56693" y="577856"/>
                    </a:cubicBezTo>
                    <a:cubicBezTo>
                      <a:pt x="29176" y="571859"/>
                      <a:pt x="15771" y="503420"/>
                      <a:pt x="20710" y="495306"/>
                    </a:cubicBezTo>
                    <a:cubicBezTo>
                      <a:pt x="25649" y="487192"/>
                      <a:pt x="72568" y="539404"/>
                      <a:pt x="86326" y="529173"/>
                    </a:cubicBezTo>
                    <a:cubicBezTo>
                      <a:pt x="100084" y="518943"/>
                      <a:pt x="100438" y="492837"/>
                      <a:pt x="103260" y="433923"/>
                    </a:cubicBezTo>
                    <a:cubicBezTo>
                      <a:pt x="106082" y="375009"/>
                      <a:pt x="105729" y="237426"/>
                      <a:pt x="103260" y="175690"/>
                    </a:cubicBezTo>
                    <a:cubicBezTo>
                      <a:pt x="100791" y="113954"/>
                      <a:pt x="105376" y="92787"/>
                      <a:pt x="88443" y="63506"/>
                    </a:cubicBezTo>
                    <a:cubicBezTo>
                      <a:pt x="71510" y="34225"/>
                      <a:pt x="-12804" y="359"/>
                      <a:pt x="1660" y="6"/>
                    </a:cubicBezTo>
                    <a:cubicBezTo>
                      <a:pt x="16124" y="-347"/>
                      <a:pt x="158293" y="14823"/>
                      <a:pt x="183693" y="423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6" name="フリーフォーム: 図形 1005">
                <a:extLst>
                  <a:ext uri="{FF2B5EF4-FFF2-40B4-BE49-F238E27FC236}">
                    <a16:creationId xmlns:a16="http://schemas.microsoft.com/office/drawing/2014/main" id="{624E8060-52B1-4AB8-A5C4-22CCB05CD024}"/>
                  </a:ext>
                </a:extLst>
              </p:cNvPr>
              <p:cNvSpPr/>
              <p:nvPr/>
            </p:nvSpPr>
            <p:spPr>
              <a:xfrm>
                <a:off x="7306713" y="4476482"/>
                <a:ext cx="162447" cy="316378"/>
              </a:xfrm>
              <a:custGeom>
                <a:avLst/>
                <a:gdLst>
                  <a:gd name="connsiteX0" fmla="*/ 76220 w 162447"/>
                  <a:gd name="connsiteY0" fmla="*/ 268 h 316378"/>
                  <a:gd name="connsiteX1" fmla="*/ 103737 w 162447"/>
                  <a:gd name="connsiteY1" fmla="*/ 63768 h 316378"/>
                  <a:gd name="connsiteX2" fmla="*/ 57170 w 162447"/>
                  <a:gd name="connsiteY2" fmla="*/ 211935 h 316378"/>
                  <a:gd name="connsiteX3" fmla="*/ 20 w 162447"/>
                  <a:gd name="connsiteY3" fmla="*/ 292368 h 316378"/>
                  <a:gd name="connsiteX4" fmla="*/ 63520 w 162447"/>
                  <a:gd name="connsiteY4" fmla="*/ 214051 h 316378"/>
                  <a:gd name="connsiteX5" fmla="*/ 84687 w 162447"/>
                  <a:gd name="connsiteY5" fmla="*/ 315651 h 316378"/>
                  <a:gd name="connsiteX6" fmla="*/ 141837 w 162447"/>
                  <a:gd name="connsiteY6" fmla="*/ 150551 h 316378"/>
                  <a:gd name="connsiteX7" fmla="*/ 160887 w 162447"/>
                  <a:gd name="connsiteY7" fmla="*/ 84935 h 316378"/>
                  <a:gd name="connsiteX8" fmla="*/ 76220 w 162447"/>
                  <a:gd name="connsiteY8" fmla="*/ 268 h 316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447" h="316378">
                    <a:moveTo>
                      <a:pt x="76220" y="268"/>
                    </a:moveTo>
                    <a:cubicBezTo>
                      <a:pt x="66695" y="-3260"/>
                      <a:pt x="106912" y="28490"/>
                      <a:pt x="103737" y="63768"/>
                    </a:cubicBezTo>
                    <a:cubicBezTo>
                      <a:pt x="100562" y="99046"/>
                      <a:pt x="74456" y="173835"/>
                      <a:pt x="57170" y="211935"/>
                    </a:cubicBezTo>
                    <a:cubicBezTo>
                      <a:pt x="39884" y="250035"/>
                      <a:pt x="-1038" y="292015"/>
                      <a:pt x="20" y="292368"/>
                    </a:cubicBezTo>
                    <a:cubicBezTo>
                      <a:pt x="1078" y="292721"/>
                      <a:pt x="49409" y="210170"/>
                      <a:pt x="63520" y="214051"/>
                    </a:cubicBezTo>
                    <a:cubicBezTo>
                      <a:pt x="77631" y="217932"/>
                      <a:pt x="71634" y="326234"/>
                      <a:pt x="84687" y="315651"/>
                    </a:cubicBezTo>
                    <a:cubicBezTo>
                      <a:pt x="97740" y="305068"/>
                      <a:pt x="129137" y="189004"/>
                      <a:pt x="141837" y="150551"/>
                    </a:cubicBezTo>
                    <a:cubicBezTo>
                      <a:pt x="154537" y="112098"/>
                      <a:pt x="166884" y="106102"/>
                      <a:pt x="160887" y="84935"/>
                    </a:cubicBezTo>
                    <a:cubicBezTo>
                      <a:pt x="154890" y="63768"/>
                      <a:pt x="85745" y="3796"/>
                      <a:pt x="76220" y="2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7" name="フリーフォーム: 図形 1006">
                <a:extLst>
                  <a:ext uri="{FF2B5EF4-FFF2-40B4-BE49-F238E27FC236}">
                    <a16:creationId xmlns:a16="http://schemas.microsoft.com/office/drawing/2014/main" id="{C63F5660-E8D9-4C74-B7D6-561C2083F653}"/>
                  </a:ext>
                </a:extLst>
              </p:cNvPr>
              <p:cNvSpPr/>
              <p:nvPr/>
            </p:nvSpPr>
            <p:spPr>
              <a:xfrm>
                <a:off x="7617765" y="4468225"/>
                <a:ext cx="189018" cy="324310"/>
              </a:xfrm>
              <a:custGeom>
                <a:avLst/>
                <a:gdLst>
                  <a:gd name="connsiteX0" fmla="*/ 76318 w 189018"/>
                  <a:gd name="connsiteY0" fmla="*/ 58 h 324310"/>
                  <a:gd name="connsiteX1" fmla="*/ 72085 w 189018"/>
                  <a:gd name="connsiteY1" fmla="*/ 99542 h 324310"/>
                  <a:gd name="connsiteX2" fmla="*/ 188502 w 189018"/>
                  <a:gd name="connsiteY2" fmla="*/ 273108 h 324310"/>
                  <a:gd name="connsiteX3" fmla="*/ 112302 w 189018"/>
                  <a:gd name="connsiteY3" fmla="*/ 321792 h 324310"/>
                  <a:gd name="connsiteX4" fmla="*/ 53035 w 189018"/>
                  <a:gd name="connsiteY4" fmla="*/ 211725 h 324310"/>
                  <a:gd name="connsiteX5" fmla="*/ 118 w 189018"/>
                  <a:gd name="connsiteY5" fmla="*/ 112242 h 324310"/>
                  <a:gd name="connsiteX6" fmla="*/ 76318 w 189018"/>
                  <a:gd name="connsiteY6" fmla="*/ 58 h 324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9018" h="324310">
                    <a:moveTo>
                      <a:pt x="76318" y="58"/>
                    </a:moveTo>
                    <a:cubicBezTo>
                      <a:pt x="88312" y="-2059"/>
                      <a:pt x="53388" y="54034"/>
                      <a:pt x="72085" y="99542"/>
                    </a:cubicBezTo>
                    <a:cubicBezTo>
                      <a:pt x="90782" y="145050"/>
                      <a:pt x="181799" y="236066"/>
                      <a:pt x="188502" y="273108"/>
                    </a:cubicBezTo>
                    <a:cubicBezTo>
                      <a:pt x="195205" y="310150"/>
                      <a:pt x="134880" y="332022"/>
                      <a:pt x="112302" y="321792"/>
                    </a:cubicBezTo>
                    <a:cubicBezTo>
                      <a:pt x="89724" y="311562"/>
                      <a:pt x="71732" y="246650"/>
                      <a:pt x="53035" y="211725"/>
                    </a:cubicBezTo>
                    <a:cubicBezTo>
                      <a:pt x="34338" y="176800"/>
                      <a:pt x="-2352" y="143992"/>
                      <a:pt x="118" y="112242"/>
                    </a:cubicBezTo>
                    <a:cubicBezTo>
                      <a:pt x="2587" y="80492"/>
                      <a:pt x="64324" y="2175"/>
                      <a:pt x="76318" y="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8" name="フリーフォーム: 図形 1007">
                <a:extLst>
                  <a:ext uri="{FF2B5EF4-FFF2-40B4-BE49-F238E27FC236}">
                    <a16:creationId xmlns:a16="http://schemas.microsoft.com/office/drawing/2014/main" id="{AFF73B44-A210-4369-BEFD-151960C7E836}"/>
                  </a:ext>
                </a:extLst>
              </p:cNvPr>
              <p:cNvSpPr/>
              <p:nvPr/>
            </p:nvSpPr>
            <p:spPr>
              <a:xfrm>
                <a:off x="7264379" y="4716629"/>
                <a:ext cx="490221" cy="437733"/>
              </a:xfrm>
              <a:custGeom>
                <a:avLst/>
                <a:gdLst>
                  <a:gd name="connsiteX0" fmla="*/ 488971 w 490221"/>
                  <a:gd name="connsiteY0" fmla="*/ 100904 h 437733"/>
                  <a:gd name="connsiteX1" fmla="*/ 325988 w 490221"/>
                  <a:gd name="connsiteY1" fmla="*/ 272354 h 437733"/>
                  <a:gd name="connsiteX2" fmla="*/ 207454 w 490221"/>
                  <a:gd name="connsiteY2" fmla="*/ 388771 h 437733"/>
                  <a:gd name="connsiteX3" fmla="*/ 21 w 490221"/>
                  <a:gd name="connsiteY3" fmla="*/ 437454 h 437733"/>
                  <a:gd name="connsiteX4" fmla="*/ 220154 w 490221"/>
                  <a:gd name="connsiteY4" fmla="*/ 369721 h 437733"/>
                  <a:gd name="connsiteX5" fmla="*/ 29654 w 490221"/>
                  <a:gd name="connsiteY5" fmla="*/ 365488 h 437733"/>
                  <a:gd name="connsiteX6" fmla="*/ 283654 w 490221"/>
                  <a:gd name="connsiteY6" fmla="*/ 238488 h 437733"/>
                  <a:gd name="connsiteX7" fmla="*/ 395838 w 490221"/>
                  <a:gd name="connsiteY7" fmla="*/ 3538 h 437733"/>
                  <a:gd name="connsiteX8" fmla="*/ 488971 w 490221"/>
                  <a:gd name="connsiteY8" fmla="*/ 100904 h 43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221" h="437733">
                    <a:moveTo>
                      <a:pt x="488971" y="100904"/>
                    </a:moveTo>
                    <a:cubicBezTo>
                      <a:pt x="477329" y="145706"/>
                      <a:pt x="372907" y="224376"/>
                      <a:pt x="325988" y="272354"/>
                    </a:cubicBezTo>
                    <a:cubicBezTo>
                      <a:pt x="279069" y="320332"/>
                      <a:pt x="261782" y="361254"/>
                      <a:pt x="207454" y="388771"/>
                    </a:cubicBezTo>
                    <a:cubicBezTo>
                      <a:pt x="153126" y="416288"/>
                      <a:pt x="-2096" y="440629"/>
                      <a:pt x="21" y="437454"/>
                    </a:cubicBezTo>
                    <a:cubicBezTo>
                      <a:pt x="2138" y="434279"/>
                      <a:pt x="215215" y="381715"/>
                      <a:pt x="220154" y="369721"/>
                    </a:cubicBezTo>
                    <a:cubicBezTo>
                      <a:pt x="225093" y="357727"/>
                      <a:pt x="19071" y="387360"/>
                      <a:pt x="29654" y="365488"/>
                    </a:cubicBezTo>
                    <a:cubicBezTo>
                      <a:pt x="40237" y="343616"/>
                      <a:pt x="222623" y="298813"/>
                      <a:pt x="283654" y="238488"/>
                    </a:cubicBezTo>
                    <a:cubicBezTo>
                      <a:pt x="344685" y="178163"/>
                      <a:pt x="363735" y="23999"/>
                      <a:pt x="395838" y="3538"/>
                    </a:cubicBezTo>
                    <a:cubicBezTo>
                      <a:pt x="427941" y="-16923"/>
                      <a:pt x="500613" y="56102"/>
                      <a:pt x="488971" y="10090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4DB70145-40DD-47B1-A28D-3B17C2AEBDA9}"/>
              </a:ext>
            </a:extLst>
          </p:cNvPr>
          <p:cNvSpPr/>
          <p:nvPr/>
        </p:nvSpPr>
        <p:spPr>
          <a:xfrm>
            <a:off x="5810223" y="3955473"/>
            <a:ext cx="173672" cy="542922"/>
          </a:xfrm>
          <a:custGeom>
            <a:avLst/>
            <a:gdLst>
              <a:gd name="connsiteX0" fmla="*/ 127027 w 173672"/>
              <a:gd name="connsiteY0" fmla="*/ 577 h 542922"/>
              <a:gd name="connsiteX1" fmla="*/ 27 w 173672"/>
              <a:gd name="connsiteY1" fmla="*/ 184727 h 542922"/>
              <a:gd name="connsiteX2" fmla="*/ 139727 w 173672"/>
              <a:gd name="connsiteY2" fmla="*/ 343477 h 542922"/>
              <a:gd name="connsiteX3" fmla="*/ 114327 w 173672"/>
              <a:gd name="connsiteY3" fmla="*/ 540327 h 542922"/>
              <a:gd name="connsiteX4" fmla="*/ 120677 w 173672"/>
              <a:gd name="connsiteY4" fmla="*/ 445077 h 542922"/>
              <a:gd name="connsiteX5" fmla="*/ 171477 w 173672"/>
              <a:gd name="connsiteY5" fmla="*/ 286327 h 542922"/>
              <a:gd name="connsiteX6" fmla="*/ 38127 w 173672"/>
              <a:gd name="connsiteY6" fmla="*/ 248227 h 542922"/>
              <a:gd name="connsiteX7" fmla="*/ 127027 w 173672"/>
              <a:gd name="connsiteY7" fmla="*/ 577 h 54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672" h="542922">
                <a:moveTo>
                  <a:pt x="127027" y="577"/>
                </a:moveTo>
                <a:cubicBezTo>
                  <a:pt x="120677" y="-10006"/>
                  <a:pt x="-2090" y="127577"/>
                  <a:pt x="27" y="184727"/>
                </a:cubicBezTo>
                <a:cubicBezTo>
                  <a:pt x="2144" y="241877"/>
                  <a:pt x="120677" y="284210"/>
                  <a:pt x="139727" y="343477"/>
                </a:cubicBezTo>
                <a:cubicBezTo>
                  <a:pt x="158777" y="402744"/>
                  <a:pt x="117502" y="523394"/>
                  <a:pt x="114327" y="540327"/>
                </a:cubicBezTo>
                <a:cubicBezTo>
                  <a:pt x="111152" y="557260"/>
                  <a:pt x="111152" y="487410"/>
                  <a:pt x="120677" y="445077"/>
                </a:cubicBezTo>
                <a:cubicBezTo>
                  <a:pt x="130202" y="402744"/>
                  <a:pt x="185235" y="319135"/>
                  <a:pt x="171477" y="286327"/>
                </a:cubicBezTo>
                <a:cubicBezTo>
                  <a:pt x="157719" y="253519"/>
                  <a:pt x="41302" y="291619"/>
                  <a:pt x="38127" y="248227"/>
                </a:cubicBezTo>
                <a:cubicBezTo>
                  <a:pt x="34952" y="204835"/>
                  <a:pt x="133377" y="11160"/>
                  <a:pt x="127027" y="57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0" name="フリーフォーム: 図形 1009">
            <a:extLst>
              <a:ext uri="{FF2B5EF4-FFF2-40B4-BE49-F238E27FC236}">
                <a16:creationId xmlns:a16="http://schemas.microsoft.com/office/drawing/2014/main" id="{7C747D87-05E4-4268-8492-99841B2C0F6C}"/>
              </a:ext>
            </a:extLst>
          </p:cNvPr>
          <p:cNvSpPr/>
          <p:nvPr/>
        </p:nvSpPr>
        <p:spPr>
          <a:xfrm rot="10800000" flipH="1">
            <a:off x="5721428" y="4180416"/>
            <a:ext cx="116612" cy="364545"/>
          </a:xfrm>
          <a:custGeom>
            <a:avLst/>
            <a:gdLst>
              <a:gd name="connsiteX0" fmla="*/ 127027 w 173672"/>
              <a:gd name="connsiteY0" fmla="*/ 577 h 542922"/>
              <a:gd name="connsiteX1" fmla="*/ 27 w 173672"/>
              <a:gd name="connsiteY1" fmla="*/ 184727 h 542922"/>
              <a:gd name="connsiteX2" fmla="*/ 139727 w 173672"/>
              <a:gd name="connsiteY2" fmla="*/ 343477 h 542922"/>
              <a:gd name="connsiteX3" fmla="*/ 114327 w 173672"/>
              <a:gd name="connsiteY3" fmla="*/ 540327 h 542922"/>
              <a:gd name="connsiteX4" fmla="*/ 120677 w 173672"/>
              <a:gd name="connsiteY4" fmla="*/ 445077 h 542922"/>
              <a:gd name="connsiteX5" fmla="*/ 171477 w 173672"/>
              <a:gd name="connsiteY5" fmla="*/ 286327 h 542922"/>
              <a:gd name="connsiteX6" fmla="*/ 38127 w 173672"/>
              <a:gd name="connsiteY6" fmla="*/ 248227 h 542922"/>
              <a:gd name="connsiteX7" fmla="*/ 127027 w 173672"/>
              <a:gd name="connsiteY7" fmla="*/ 577 h 54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672" h="542922">
                <a:moveTo>
                  <a:pt x="127027" y="577"/>
                </a:moveTo>
                <a:cubicBezTo>
                  <a:pt x="120677" y="-10006"/>
                  <a:pt x="-2090" y="127577"/>
                  <a:pt x="27" y="184727"/>
                </a:cubicBezTo>
                <a:cubicBezTo>
                  <a:pt x="2144" y="241877"/>
                  <a:pt x="120677" y="284210"/>
                  <a:pt x="139727" y="343477"/>
                </a:cubicBezTo>
                <a:cubicBezTo>
                  <a:pt x="158777" y="402744"/>
                  <a:pt x="117502" y="523394"/>
                  <a:pt x="114327" y="540327"/>
                </a:cubicBezTo>
                <a:cubicBezTo>
                  <a:pt x="111152" y="557260"/>
                  <a:pt x="111152" y="487410"/>
                  <a:pt x="120677" y="445077"/>
                </a:cubicBezTo>
                <a:cubicBezTo>
                  <a:pt x="130202" y="402744"/>
                  <a:pt x="185235" y="319135"/>
                  <a:pt x="171477" y="286327"/>
                </a:cubicBezTo>
                <a:cubicBezTo>
                  <a:pt x="157719" y="253519"/>
                  <a:pt x="41302" y="291619"/>
                  <a:pt x="38127" y="248227"/>
                </a:cubicBezTo>
                <a:cubicBezTo>
                  <a:pt x="34952" y="204835"/>
                  <a:pt x="133377" y="11160"/>
                  <a:pt x="127027" y="57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79AAD04-C7E5-4613-B1AC-1D5FDBE59CF3}"/>
              </a:ext>
            </a:extLst>
          </p:cNvPr>
          <p:cNvSpPr txBox="1"/>
          <p:nvPr/>
        </p:nvSpPr>
        <p:spPr>
          <a:xfrm>
            <a:off x="3941587" y="11732792"/>
            <a:ext cx="1720343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FF0000"/>
                </a:solidFill>
                <a:latin typeface="+mn-ea"/>
              </a:rPr>
              <a:t>180</a:t>
            </a:r>
            <a:r>
              <a:rPr kumimoji="1" lang="ja-JP" altLang="en-US" sz="4400" b="1" dirty="0">
                <a:solidFill>
                  <a:srgbClr val="FF0000"/>
                </a:solidFill>
                <a:latin typeface="+mn-ea"/>
              </a:rPr>
              <a:t>秒</a:t>
            </a:r>
            <a:endParaRPr kumimoji="1" lang="ja-JP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EF0268A-6B30-4688-8CC3-07C2ECF6E70D}"/>
              </a:ext>
            </a:extLst>
          </p:cNvPr>
          <p:cNvSpPr txBox="1"/>
          <p:nvPr/>
        </p:nvSpPr>
        <p:spPr>
          <a:xfrm>
            <a:off x="2548288" y="1193284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b="1" dirty="0">
                <a:solidFill>
                  <a:srgbClr val="FF0000"/>
                </a:solidFill>
                <a:latin typeface="+mn-ea"/>
              </a:rPr>
              <a:t>おいしいのは</a:t>
            </a:r>
            <a:endParaRPr kumimoji="1" lang="ja-JP" altLang="en-US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AC46583-F0C6-48A9-A213-19CCE1F436FC}"/>
              </a:ext>
            </a:extLst>
          </p:cNvPr>
          <p:cNvSpPr txBox="1"/>
          <p:nvPr/>
        </p:nvSpPr>
        <p:spPr>
          <a:xfrm>
            <a:off x="5539519" y="1193284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b="1" dirty="0">
                <a:solidFill>
                  <a:srgbClr val="FF0000"/>
                </a:solidFill>
                <a:latin typeface="+mn-ea"/>
              </a:rPr>
              <a:t>待ってから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162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ヴァレンティノ">
            <a:extLst>
              <a:ext uri="{FF2B5EF4-FFF2-40B4-BE49-F238E27FC236}">
                <a16:creationId xmlns:a16="http://schemas.microsoft.com/office/drawing/2014/main" id="{524517A1-051D-4523-B095-6D7D31C5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"/>
            <a:ext cx="8496300" cy="127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4ACC6-1DE6-4A4A-A919-B44BED27A151}"/>
              </a:ext>
            </a:extLst>
          </p:cNvPr>
          <p:cNvSpPr txBox="1"/>
          <p:nvPr/>
        </p:nvSpPr>
        <p:spPr>
          <a:xfrm>
            <a:off x="451206" y="1819175"/>
            <a:ext cx="1200329" cy="60170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 b="1" dirty="0"/>
              <a:t>あと、待って。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ADBD38-0F80-4B75-8C53-E174DA9D0B9A}"/>
              </a:ext>
            </a:extLst>
          </p:cNvPr>
          <p:cNvSpPr txBox="1"/>
          <p:nvPr/>
        </p:nvSpPr>
        <p:spPr>
          <a:xfrm>
            <a:off x="5488406" y="2557913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b="1" dirty="0"/>
              <a:t>１８０秒</a:t>
            </a: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B58E4906-76A5-4A5A-A971-E7D6B3547E25}"/>
              </a:ext>
            </a:extLst>
          </p:cNvPr>
          <p:cNvGrpSpPr/>
          <p:nvPr/>
        </p:nvGrpSpPr>
        <p:grpSpPr>
          <a:xfrm>
            <a:off x="3219641" y="1876302"/>
            <a:ext cx="660318" cy="782267"/>
            <a:chOff x="2228238" y="1876302"/>
            <a:chExt cx="660318" cy="782267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C5E1BBBE-C32E-4AA7-AD73-9A6293D0AA20}"/>
                </a:ext>
              </a:extLst>
            </p:cNvPr>
            <p:cNvSpPr/>
            <p:nvPr/>
          </p:nvSpPr>
          <p:spPr>
            <a:xfrm>
              <a:off x="2234100" y="1948359"/>
              <a:ext cx="548419" cy="191220"/>
            </a:xfrm>
            <a:custGeom>
              <a:avLst/>
              <a:gdLst>
                <a:gd name="connsiteX0" fmla="*/ 7450 w 548419"/>
                <a:gd name="connsiteY0" fmla="*/ 1091 h 191220"/>
                <a:gd name="connsiteX1" fmla="*/ 43433 w 548419"/>
                <a:gd name="connsiteY1" fmla="*/ 168308 h 191220"/>
                <a:gd name="connsiteX2" fmla="*/ 164083 w 548419"/>
                <a:gd name="connsiteY2" fmla="*/ 189474 h 191220"/>
                <a:gd name="connsiteX3" fmla="*/ 517567 w 548419"/>
                <a:gd name="connsiteY3" fmla="*/ 166191 h 191220"/>
                <a:gd name="connsiteX4" fmla="*/ 517567 w 548419"/>
                <a:gd name="connsiteY4" fmla="*/ 51891 h 191220"/>
                <a:gd name="connsiteX5" fmla="*/ 405383 w 548419"/>
                <a:gd name="connsiteY5" fmla="*/ 98458 h 191220"/>
                <a:gd name="connsiteX6" fmla="*/ 176783 w 548419"/>
                <a:gd name="connsiteY6" fmla="*/ 94224 h 191220"/>
                <a:gd name="connsiteX7" fmla="*/ 7450 w 548419"/>
                <a:gd name="connsiteY7" fmla="*/ 1091 h 19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419" h="191220">
                  <a:moveTo>
                    <a:pt x="7450" y="1091"/>
                  </a:moveTo>
                  <a:cubicBezTo>
                    <a:pt x="-14775" y="13438"/>
                    <a:pt x="17328" y="136911"/>
                    <a:pt x="43433" y="168308"/>
                  </a:cubicBezTo>
                  <a:cubicBezTo>
                    <a:pt x="69538" y="199705"/>
                    <a:pt x="85061" y="189827"/>
                    <a:pt x="164083" y="189474"/>
                  </a:cubicBezTo>
                  <a:cubicBezTo>
                    <a:pt x="243105" y="189121"/>
                    <a:pt x="458653" y="189121"/>
                    <a:pt x="517567" y="166191"/>
                  </a:cubicBezTo>
                  <a:cubicBezTo>
                    <a:pt x="576481" y="143261"/>
                    <a:pt x="536264" y="63180"/>
                    <a:pt x="517567" y="51891"/>
                  </a:cubicBezTo>
                  <a:cubicBezTo>
                    <a:pt x="498870" y="40602"/>
                    <a:pt x="462180" y="91403"/>
                    <a:pt x="405383" y="98458"/>
                  </a:cubicBezTo>
                  <a:cubicBezTo>
                    <a:pt x="348586" y="105513"/>
                    <a:pt x="241341" y="103396"/>
                    <a:pt x="176783" y="94224"/>
                  </a:cubicBezTo>
                  <a:cubicBezTo>
                    <a:pt x="112225" y="85052"/>
                    <a:pt x="29675" y="-11256"/>
                    <a:pt x="7450" y="10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EE521783-EA39-46F8-8A75-887DF87FC425}"/>
                </a:ext>
              </a:extLst>
            </p:cNvPr>
            <p:cNvSpPr/>
            <p:nvPr/>
          </p:nvSpPr>
          <p:spPr>
            <a:xfrm>
              <a:off x="2403460" y="1876302"/>
              <a:ext cx="147157" cy="716052"/>
            </a:xfrm>
            <a:custGeom>
              <a:avLst/>
              <a:gdLst>
                <a:gd name="connsiteX0" fmla="*/ 3190 w 147157"/>
                <a:gd name="connsiteY0" fmla="*/ 123 h 716052"/>
                <a:gd name="connsiteX1" fmla="*/ 28590 w 147157"/>
                <a:gd name="connsiteY1" fmla="*/ 81086 h 716052"/>
                <a:gd name="connsiteX2" fmla="*/ 3190 w 147157"/>
                <a:gd name="connsiteY2" fmla="*/ 385886 h 716052"/>
                <a:gd name="connsiteX3" fmla="*/ 71453 w 147157"/>
                <a:gd name="connsiteY3" fmla="*/ 679573 h 716052"/>
                <a:gd name="connsiteX4" fmla="*/ 96853 w 147157"/>
                <a:gd name="connsiteY4" fmla="*/ 711323 h 716052"/>
                <a:gd name="connsiteX5" fmla="*/ 125428 w 147157"/>
                <a:gd name="connsiteY5" fmla="*/ 677986 h 716052"/>
                <a:gd name="connsiteX6" fmla="*/ 117490 w 147157"/>
                <a:gd name="connsiteY6" fmla="*/ 619248 h 716052"/>
                <a:gd name="connsiteX7" fmla="*/ 85740 w 147157"/>
                <a:gd name="connsiteY7" fmla="*/ 482723 h 716052"/>
                <a:gd name="connsiteX8" fmla="*/ 146065 w 147157"/>
                <a:gd name="connsiteY8" fmla="*/ 103311 h 716052"/>
                <a:gd name="connsiteX9" fmla="*/ 115903 w 147157"/>
                <a:gd name="connsiteY9" fmla="*/ 92198 h 716052"/>
                <a:gd name="connsiteX10" fmla="*/ 3190 w 147157"/>
                <a:gd name="connsiteY10" fmla="*/ 123 h 71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157" h="716052">
                  <a:moveTo>
                    <a:pt x="3190" y="123"/>
                  </a:moveTo>
                  <a:cubicBezTo>
                    <a:pt x="-11362" y="-1729"/>
                    <a:pt x="28590" y="16792"/>
                    <a:pt x="28590" y="81086"/>
                  </a:cubicBezTo>
                  <a:cubicBezTo>
                    <a:pt x="28590" y="145380"/>
                    <a:pt x="-3954" y="286138"/>
                    <a:pt x="3190" y="385886"/>
                  </a:cubicBezTo>
                  <a:cubicBezTo>
                    <a:pt x="10334" y="485634"/>
                    <a:pt x="55843" y="625334"/>
                    <a:pt x="71453" y="679573"/>
                  </a:cubicBezTo>
                  <a:cubicBezTo>
                    <a:pt x="87064" y="733813"/>
                    <a:pt x="87857" y="711587"/>
                    <a:pt x="96853" y="711323"/>
                  </a:cubicBezTo>
                  <a:cubicBezTo>
                    <a:pt x="105849" y="711059"/>
                    <a:pt x="121989" y="693332"/>
                    <a:pt x="125428" y="677986"/>
                  </a:cubicBezTo>
                  <a:cubicBezTo>
                    <a:pt x="128868" y="662640"/>
                    <a:pt x="124105" y="651792"/>
                    <a:pt x="117490" y="619248"/>
                  </a:cubicBezTo>
                  <a:cubicBezTo>
                    <a:pt x="110875" y="586704"/>
                    <a:pt x="80978" y="568712"/>
                    <a:pt x="85740" y="482723"/>
                  </a:cubicBezTo>
                  <a:cubicBezTo>
                    <a:pt x="90502" y="396734"/>
                    <a:pt x="141038" y="168398"/>
                    <a:pt x="146065" y="103311"/>
                  </a:cubicBezTo>
                  <a:cubicBezTo>
                    <a:pt x="151092" y="38224"/>
                    <a:pt x="138392" y="104898"/>
                    <a:pt x="115903" y="92198"/>
                  </a:cubicBezTo>
                  <a:cubicBezTo>
                    <a:pt x="93414" y="79498"/>
                    <a:pt x="17742" y="1975"/>
                    <a:pt x="3190" y="1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ED51C21C-99E5-4C1E-8103-D24E4B5875D6}"/>
                </a:ext>
              </a:extLst>
            </p:cNvPr>
            <p:cNvSpPr/>
            <p:nvPr/>
          </p:nvSpPr>
          <p:spPr>
            <a:xfrm>
              <a:off x="2228238" y="2149333"/>
              <a:ext cx="541430" cy="452113"/>
            </a:xfrm>
            <a:custGeom>
              <a:avLst/>
              <a:gdLst>
                <a:gd name="connsiteX0" fmla="*/ 419712 w 541430"/>
                <a:gd name="connsiteY0" fmla="*/ 142 h 452113"/>
                <a:gd name="connsiteX1" fmla="*/ 432412 w 541430"/>
                <a:gd name="connsiteY1" fmla="*/ 63642 h 452113"/>
                <a:gd name="connsiteX2" fmla="*/ 356212 w 541430"/>
                <a:gd name="connsiteY2" fmla="*/ 189055 h 452113"/>
                <a:gd name="connsiteX3" fmla="*/ 195875 w 541430"/>
                <a:gd name="connsiteY3" fmla="*/ 357330 h 452113"/>
                <a:gd name="connsiteX4" fmla="*/ 87925 w 541430"/>
                <a:gd name="connsiteY4" fmla="*/ 373205 h 452113"/>
                <a:gd name="connsiteX5" fmla="*/ 73637 w 541430"/>
                <a:gd name="connsiteY5" fmla="*/ 338280 h 452113"/>
                <a:gd name="connsiteX6" fmla="*/ 194287 w 541430"/>
                <a:gd name="connsiteY6" fmla="*/ 185880 h 452113"/>
                <a:gd name="connsiteX7" fmla="*/ 213337 w 541430"/>
                <a:gd name="connsiteY7" fmla="*/ 100155 h 452113"/>
                <a:gd name="connsiteX8" fmla="*/ 132375 w 541430"/>
                <a:gd name="connsiteY8" fmla="*/ 130317 h 452113"/>
                <a:gd name="connsiteX9" fmla="*/ 70462 w 541430"/>
                <a:gd name="connsiteY9" fmla="*/ 179530 h 452113"/>
                <a:gd name="connsiteX10" fmla="*/ 10137 w 541430"/>
                <a:gd name="connsiteY10" fmla="*/ 300180 h 452113"/>
                <a:gd name="connsiteX11" fmla="*/ 11725 w 541430"/>
                <a:gd name="connsiteY11" fmla="*/ 395430 h 452113"/>
                <a:gd name="connsiteX12" fmla="*/ 124437 w 541430"/>
                <a:gd name="connsiteY12" fmla="*/ 450992 h 452113"/>
                <a:gd name="connsiteX13" fmla="*/ 289537 w 541430"/>
                <a:gd name="connsiteY13" fmla="*/ 346217 h 452113"/>
                <a:gd name="connsiteX14" fmla="*/ 489562 w 541430"/>
                <a:gd name="connsiteY14" fmla="*/ 101742 h 452113"/>
                <a:gd name="connsiteX15" fmla="*/ 538775 w 541430"/>
                <a:gd name="connsiteY15" fmla="*/ 79517 h 452113"/>
                <a:gd name="connsiteX16" fmla="*/ 419712 w 541430"/>
                <a:gd name="connsiteY16" fmla="*/ 142 h 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1430" h="452113">
                  <a:moveTo>
                    <a:pt x="419712" y="142"/>
                  </a:moveTo>
                  <a:cubicBezTo>
                    <a:pt x="401985" y="-2504"/>
                    <a:pt x="442995" y="32157"/>
                    <a:pt x="432412" y="63642"/>
                  </a:cubicBezTo>
                  <a:cubicBezTo>
                    <a:pt x="421829" y="95127"/>
                    <a:pt x="395635" y="140107"/>
                    <a:pt x="356212" y="189055"/>
                  </a:cubicBezTo>
                  <a:cubicBezTo>
                    <a:pt x="316789" y="238003"/>
                    <a:pt x="240589" y="326638"/>
                    <a:pt x="195875" y="357330"/>
                  </a:cubicBezTo>
                  <a:cubicBezTo>
                    <a:pt x="151161" y="388022"/>
                    <a:pt x="108298" y="376380"/>
                    <a:pt x="87925" y="373205"/>
                  </a:cubicBezTo>
                  <a:cubicBezTo>
                    <a:pt x="67552" y="370030"/>
                    <a:pt x="55910" y="369501"/>
                    <a:pt x="73637" y="338280"/>
                  </a:cubicBezTo>
                  <a:cubicBezTo>
                    <a:pt x="91364" y="307059"/>
                    <a:pt x="171004" y="225568"/>
                    <a:pt x="194287" y="185880"/>
                  </a:cubicBezTo>
                  <a:cubicBezTo>
                    <a:pt x="217570" y="146193"/>
                    <a:pt x="223656" y="109416"/>
                    <a:pt x="213337" y="100155"/>
                  </a:cubicBezTo>
                  <a:cubicBezTo>
                    <a:pt x="203018" y="90895"/>
                    <a:pt x="156187" y="117088"/>
                    <a:pt x="132375" y="130317"/>
                  </a:cubicBezTo>
                  <a:cubicBezTo>
                    <a:pt x="108563" y="143546"/>
                    <a:pt x="90835" y="151220"/>
                    <a:pt x="70462" y="179530"/>
                  </a:cubicBezTo>
                  <a:cubicBezTo>
                    <a:pt x="50089" y="207840"/>
                    <a:pt x="19926" y="264197"/>
                    <a:pt x="10137" y="300180"/>
                  </a:cubicBezTo>
                  <a:cubicBezTo>
                    <a:pt x="347" y="336163"/>
                    <a:pt x="-7325" y="370295"/>
                    <a:pt x="11725" y="395430"/>
                  </a:cubicBezTo>
                  <a:cubicBezTo>
                    <a:pt x="30775" y="420565"/>
                    <a:pt x="78135" y="459194"/>
                    <a:pt x="124437" y="450992"/>
                  </a:cubicBezTo>
                  <a:cubicBezTo>
                    <a:pt x="170739" y="442790"/>
                    <a:pt x="228683" y="404425"/>
                    <a:pt x="289537" y="346217"/>
                  </a:cubicBezTo>
                  <a:cubicBezTo>
                    <a:pt x="350391" y="288009"/>
                    <a:pt x="448022" y="146192"/>
                    <a:pt x="489562" y="101742"/>
                  </a:cubicBezTo>
                  <a:cubicBezTo>
                    <a:pt x="531102" y="57292"/>
                    <a:pt x="548564" y="95656"/>
                    <a:pt x="538775" y="79517"/>
                  </a:cubicBezTo>
                  <a:cubicBezTo>
                    <a:pt x="528986" y="63378"/>
                    <a:pt x="437439" y="2788"/>
                    <a:pt x="419712" y="1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24B9B37D-E7E3-4F77-9014-267C0F99CCAD}"/>
                </a:ext>
              </a:extLst>
            </p:cNvPr>
            <p:cNvSpPr/>
            <p:nvPr/>
          </p:nvSpPr>
          <p:spPr>
            <a:xfrm>
              <a:off x="2354212" y="2194932"/>
              <a:ext cx="534344" cy="463637"/>
            </a:xfrm>
            <a:custGeom>
              <a:avLst/>
              <a:gdLst>
                <a:gd name="connsiteX0" fmla="*/ 85776 w 534344"/>
                <a:gd name="connsiteY0" fmla="*/ 46618 h 463637"/>
                <a:gd name="connsiteX1" fmla="*/ 293738 w 534344"/>
                <a:gd name="connsiteY1" fmla="*/ 581 h 463637"/>
                <a:gd name="connsiteX2" fmla="*/ 490588 w 534344"/>
                <a:gd name="connsiteY2" fmla="*/ 79956 h 463637"/>
                <a:gd name="connsiteX3" fmla="*/ 533451 w 534344"/>
                <a:gd name="connsiteY3" fmla="*/ 245056 h 463637"/>
                <a:gd name="connsiteX4" fmla="*/ 468363 w 534344"/>
                <a:gd name="connsiteY4" fmla="*/ 392693 h 463637"/>
                <a:gd name="connsiteX5" fmla="*/ 219126 w 534344"/>
                <a:gd name="connsiteY5" fmla="*/ 456193 h 463637"/>
                <a:gd name="connsiteX6" fmla="*/ 51 w 534344"/>
                <a:gd name="connsiteY6" fmla="*/ 457781 h 463637"/>
                <a:gd name="connsiteX7" fmla="*/ 238176 w 534344"/>
                <a:gd name="connsiteY7" fmla="*/ 414918 h 463637"/>
                <a:gd name="connsiteX8" fmla="*/ 428676 w 534344"/>
                <a:gd name="connsiteY8" fmla="*/ 284743 h 463637"/>
                <a:gd name="connsiteX9" fmla="*/ 438201 w 534344"/>
                <a:gd name="connsiteY9" fmla="*/ 178381 h 463637"/>
                <a:gd name="connsiteX10" fmla="*/ 352476 w 534344"/>
                <a:gd name="connsiteY10" fmla="*/ 95831 h 463637"/>
                <a:gd name="connsiteX11" fmla="*/ 85776 w 534344"/>
                <a:gd name="connsiteY11" fmla="*/ 46618 h 46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4344" h="463637">
                  <a:moveTo>
                    <a:pt x="85776" y="46618"/>
                  </a:moveTo>
                  <a:cubicBezTo>
                    <a:pt x="75986" y="30743"/>
                    <a:pt x="226269" y="-4975"/>
                    <a:pt x="293738" y="581"/>
                  </a:cubicBezTo>
                  <a:cubicBezTo>
                    <a:pt x="361207" y="6137"/>
                    <a:pt x="450636" y="39210"/>
                    <a:pt x="490588" y="79956"/>
                  </a:cubicBezTo>
                  <a:cubicBezTo>
                    <a:pt x="530540" y="120702"/>
                    <a:pt x="537155" y="192933"/>
                    <a:pt x="533451" y="245056"/>
                  </a:cubicBezTo>
                  <a:cubicBezTo>
                    <a:pt x="529747" y="297179"/>
                    <a:pt x="520750" y="357504"/>
                    <a:pt x="468363" y="392693"/>
                  </a:cubicBezTo>
                  <a:cubicBezTo>
                    <a:pt x="415976" y="427882"/>
                    <a:pt x="297178" y="445345"/>
                    <a:pt x="219126" y="456193"/>
                  </a:cubicBezTo>
                  <a:cubicBezTo>
                    <a:pt x="141074" y="467041"/>
                    <a:pt x="-3124" y="464660"/>
                    <a:pt x="51" y="457781"/>
                  </a:cubicBezTo>
                  <a:cubicBezTo>
                    <a:pt x="3226" y="450902"/>
                    <a:pt x="166739" y="443758"/>
                    <a:pt x="238176" y="414918"/>
                  </a:cubicBezTo>
                  <a:cubicBezTo>
                    <a:pt x="309614" y="386078"/>
                    <a:pt x="395339" y="324166"/>
                    <a:pt x="428676" y="284743"/>
                  </a:cubicBezTo>
                  <a:cubicBezTo>
                    <a:pt x="462013" y="245320"/>
                    <a:pt x="450901" y="209866"/>
                    <a:pt x="438201" y="178381"/>
                  </a:cubicBezTo>
                  <a:cubicBezTo>
                    <a:pt x="425501" y="146896"/>
                    <a:pt x="409891" y="113558"/>
                    <a:pt x="352476" y="95831"/>
                  </a:cubicBezTo>
                  <a:cubicBezTo>
                    <a:pt x="295061" y="78104"/>
                    <a:pt x="95566" y="62493"/>
                    <a:pt x="85776" y="466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3D74542E-E537-464B-B38D-5DD1A480ABB5}"/>
              </a:ext>
            </a:extLst>
          </p:cNvPr>
          <p:cNvGrpSpPr/>
          <p:nvPr/>
        </p:nvGrpSpPr>
        <p:grpSpPr>
          <a:xfrm>
            <a:off x="3288668" y="2715865"/>
            <a:ext cx="561303" cy="716253"/>
            <a:chOff x="2268390" y="2744740"/>
            <a:chExt cx="561303" cy="716253"/>
          </a:xfrm>
        </p:grpSpPr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78831E11-10E3-4900-B4D0-AFA2358FC862}"/>
                </a:ext>
              </a:extLst>
            </p:cNvPr>
            <p:cNvSpPr/>
            <p:nvPr/>
          </p:nvSpPr>
          <p:spPr>
            <a:xfrm>
              <a:off x="2361190" y="2744740"/>
              <a:ext cx="320088" cy="384392"/>
            </a:xfrm>
            <a:custGeom>
              <a:avLst/>
              <a:gdLst>
                <a:gd name="connsiteX0" fmla="*/ 1010 w 320088"/>
                <a:gd name="connsiteY0" fmla="*/ 48 h 384392"/>
                <a:gd name="connsiteX1" fmla="*/ 58160 w 320088"/>
                <a:gd name="connsiteY1" fmla="*/ 60373 h 384392"/>
                <a:gd name="connsiteX2" fmla="*/ 94673 w 320088"/>
                <a:gd name="connsiteY2" fmla="*/ 298498 h 384392"/>
                <a:gd name="connsiteX3" fmla="*/ 105785 w 320088"/>
                <a:gd name="connsiteY3" fmla="*/ 384223 h 384392"/>
                <a:gd name="connsiteX4" fmla="*/ 318510 w 320088"/>
                <a:gd name="connsiteY4" fmla="*/ 320723 h 384392"/>
                <a:gd name="connsiteX5" fmla="*/ 201035 w 320088"/>
                <a:gd name="connsiteY5" fmla="*/ 330248 h 384392"/>
                <a:gd name="connsiteX6" fmla="*/ 169285 w 320088"/>
                <a:gd name="connsiteY6" fmla="*/ 231823 h 384392"/>
                <a:gd name="connsiteX7" fmla="*/ 164523 w 320088"/>
                <a:gd name="connsiteY7" fmla="*/ 90535 h 384392"/>
                <a:gd name="connsiteX8" fmla="*/ 110548 w 320088"/>
                <a:gd name="connsiteY8" fmla="*/ 50848 h 384392"/>
                <a:gd name="connsiteX9" fmla="*/ 1010 w 320088"/>
                <a:gd name="connsiteY9" fmla="*/ 48 h 38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088" h="384392">
                  <a:moveTo>
                    <a:pt x="1010" y="48"/>
                  </a:moveTo>
                  <a:cubicBezTo>
                    <a:pt x="-7721" y="1636"/>
                    <a:pt x="42550" y="10632"/>
                    <a:pt x="58160" y="60373"/>
                  </a:cubicBezTo>
                  <a:cubicBezTo>
                    <a:pt x="73770" y="110114"/>
                    <a:pt x="86736" y="244523"/>
                    <a:pt x="94673" y="298498"/>
                  </a:cubicBezTo>
                  <a:cubicBezTo>
                    <a:pt x="102610" y="352473"/>
                    <a:pt x="68479" y="380519"/>
                    <a:pt x="105785" y="384223"/>
                  </a:cubicBezTo>
                  <a:cubicBezTo>
                    <a:pt x="143091" y="387927"/>
                    <a:pt x="302635" y="329719"/>
                    <a:pt x="318510" y="320723"/>
                  </a:cubicBezTo>
                  <a:cubicBezTo>
                    <a:pt x="334385" y="311727"/>
                    <a:pt x="225906" y="345065"/>
                    <a:pt x="201035" y="330248"/>
                  </a:cubicBezTo>
                  <a:cubicBezTo>
                    <a:pt x="176164" y="315431"/>
                    <a:pt x="175370" y="271775"/>
                    <a:pt x="169285" y="231823"/>
                  </a:cubicBezTo>
                  <a:cubicBezTo>
                    <a:pt x="163200" y="191871"/>
                    <a:pt x="174313" y="120698"/>
                    <a:pt x="164523" y="90535"/>
                  </a:cubicBezTo>
                  <a:cubicBezTo>
                    <a:pt x="154734" y="60373"/>
                    <a:pt x="135684" y="65400"/>
                    <a:pt x="110548" y="50848"/>
                  </a:cubicBezTo>
                  <a:cubicBezTo>
                    <a:pt x="85413" y="36296"/>
                    <a:pt x="9741" y="-1540"/>
                    <a:pt x="1010" y="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26A1DE3A-DF75-48D7-81E0-4728EF1B984A}"/>
                </a:ext>
              </a:extLst>
            </p:cNvPr>
            <p:cNvSpPr/>
            <p:nvPr/>
          </p:nvSpPr>
          <p:spPr>
            <a:xfrm>
              <a:off x="2268390" y="2892345"/>
              <a:ext cx="561303" cy="568648"/>
            </a:xfrm>
            <a:custGeom>
              <a:avLst/>
              <a:gdLst>
                <a:gd name="connsiteX0" fmla="*/ 428773 w 561303"/>
                <a:gd name="connsiteY0" fmla="*/ 80 h 568648"/>
                <a:gd name="connsiteX1" fmla="*/ 524023 w 561303"/>
                <a:gd name="connsiteY1" fmla="*/ 154068 h 568648"/>
                <a:gd name="connsiteX2" fmla="*/ 343048 w 561303"/>
                <a:gd name="connsiteY2" fmla="*/ 214393 h 568648"/>
                <a:gd name="connsiteX3" fmla="*/ 209698 w 561303"/>
                <a:gd name="connsiteY3" fmla="*/ 274718 h 568648"/>
                <a:gd name="connsiteX4" fmla="*/ 144610 w 561303"/>
                <a:gd name="connsiteY4" fmla="*/ 395368 h 568648"/>
                <a:gd name="connsiteX5" fmla="*/ 201760 w 561303"/>
                <a:gd name="connsiteY5" fmla="*/ 471568 h 568648"/>
                <a:gd name="connsiteX6" fmla="*/ 511323 w 561303"/>
                <a:gd name="connsiteY6" fmla="*/ 469980 h 568648"/>
                <a:gd name="connsiteX7" fmla="*/ 558948 w 561303"/>
                <a:gd name="connsiteY7" fmla="*/ 374730 h 568648"/>
                <a:gd name="connsiteX8" fmla="*/ 536723 w 561303"/>
                <a:gd name="connsiteY8" fmla="*/ 530305 h 568648"/>
                <a:gd name="connsiteX9" fmla="*/ 520848 w 561303"/>
                <a:gd name="connsiteY9" fmla="*/ 566818 h 568648"/>
                <a:gd name="connsiteX10" fmla="*/ 30310 w 561303"/>
                <a:gd name="connsiteY10" fmla="*/ 490618 h 568648"/>
                <a:gd name="connsiteX11" fmla="*/ 87460 w 561303"/>
                <a:gd name="connsiteY11" fmla="*/ 301705 h 568648"/>
                <a:gd name="connsiteX12" fmla="*/ 373210 w 561303"/>
                <a:gd name="connsiteY12" fmla="*/ 135018 h 568648"/>
                <a:gd name="connsiteX13" fmla="*/ 428773 w 561303"/>
                <a:gd name="connsiteY13" fmla="*/ 80 h 56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303" h="568648">
                  <a:moveTo>
                    <a:pt x="428773" y="80"/>
                  </a:moveTo>
                  <a:cubicBezTo>
                    <a:pt x="453908" y="3255"/>
                    <a:pt x="538310" y="118349"/>
                    <a:pt x="524023" y="154068"/>
                  </a:cubicBezTo>
                  <a:cubicBezTo>
                    <a:pt x="509736" y="189787"/>
                    <a:pt x="395435" y="194285"/>
                    <a:pt x="343048" y="214393"/>
                  </a:cubicBezTo>
                  <a:cubicBezTo>
                    <a:pt x="290660" y="234501"/>
                    <a:pt x="242771" y="244556"/>
                    <a:pt x="209698" y="274718"/>
                  </a:cubicBezTo>
                  <a:cubicBezTo>
                    <a:pt x="176625" y="304881"/>
                    <a:pt x="145933" y="362560"/>
                    <a:pt x="144610" y="395368"/>
                  </a:cubicBezTo>
                  <a:cubicBezTo>
                    <a:pt x="143287" y="428176"/>
                    <a:pt x="140641" y="459133"/>
                    <a:pt x="201760" y="471568"/>
                  </a:cubicBezTo>
                  <a:cubicBezTo>
                    <a:pt x="262879" y="484003"/>
                    <a:pt x="451792" y="486120"/>
                    <a:pt x="511323" y="469980"/>
                  </a:cubicBezTo>
                  <a:cubicBezTo>
                    <a:pt x="570854" y="453840"/>
                    <a:pt x="554715" y="364676"/>
                    <a:pt x="558948" y="374730"/>
                  </a:cubicBezTo>
                  <a:cubicBezTo>
                    <a:pt x="563181" y="384784"/>
                    <a:pt x="543073" y="498290"/>
                    <a:pt x="536723" y="530305"/>
                  </a:cubicBezTo>
                  <a:cubicBezTo>
                    <a:pt x="530373" y="562320"/>
                    <a:pt x="605250" y="573432"/>
                    <a:pt x="520848" y="566818"/>
                  </a:cubicBezTo>
                  <a:cubicBezTo>
                    <a:pt x="436446" y="560204"/>
                    <a:pt x="102541" y="534803"/>
                    <a:pt x="30310" y="490618"/>
                  </a:cubicBezTo>
                  <a:cubicBezTo>
                    <a:pt x="-41921" y="446433"/>
                    <a:pt x="30310" y="360972"/>
                    <a:pt x="87460" y="301705"/>
                  </a:cubicBezTo>
                  <a:cubicBezTo>
                    <a:pt x="144610" y="242438"/>
                    <a:pt x="314473" y="181849"/>
                    <a:pt x="373210" y="135018"/>
                  </a:cubicBezTo>
                  <a:cubicBezTo>
                    <a:pt x="431947" y="88187"/>
                    <a:pt x="403638" y="-3095"/>
                    <a:pt x="428773" y="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C4FE57CB-46C3-4BFE-9725-05C4140B8449}"/>
              </a:ext>
            </a:extLst>
          </p:cNvPr>
          <p:cNvSpPr/>
          <p:nvPr/>
        </p:nvSpPr>
        <p:spPr>
          <a:xfrm>
            <a:off x="7224846" y="5697073"/>
            <a:ext cx="386071" cy="262285"/>
          </a:xfrm>
          <a:custGeom>
            <a:avLst/>
            <a:gdLst>
              <a:gd name="connsiteX0" fmla="*/ 268 w 386071"/>
              <a:gd name="connsiteY0" fmla="*/ 10291 h 262285"/>
              <a:gd name="connsiteX1" fmla="*/ 179655 w 386071"/>
              <a:gd name="connsiteY1" fmla="*/ 107128 h 262285"/>
              <a:gd name="connsiteX2" fmla="*/ 233630 w 386071"/>
              <a:gd name="connsiteY2" fmla="*/ 259528 h 262285"/>
              <a:gd name="connsiteX3" fmla="*/ 239980 w 386071"/>
              <a:gd name="connsiteY3" fmla="*/ 202378 h 262285"/>
              <a:gd name="connsiteX4" fmla="*/ 386030 w 386071"/>
              <a:gd name="connsiteY4" fmla="*/ 164278 h 262285"/>
              <a:gd name="connsiteX5" fmla="*/ 224105 w 386071"/>
              <a:gd name="connsiteY5" fmla="*/ 19816 h 262285"/>
              <a:gd name="connsiteX6" fmla="*/ 268 w 386071"/>
              <a:gd name="connsiteY6" fmla="*/ 10291 h 2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071" h="262285">
                <a:moveTo>
                  <a:pt x="268" y="10291"/>
                </a:moveTo>
                <a:cubicBezTo>
                  <a:pt x="-7140" y="24843"/>
                  <a:pt x="140761" y="65589"/>
                  <a:pt x="179655" y="107128"/>
                </a:cubicBezTo>
                <a:cubicBezTo>
                  <a:pt x="218549" y="148667"/>
                  <a:pt x="223576" y="243653"/>
                  <a:pt x="233630" y="259528"/>
                </a:cubicBezTo>
                <a:cubicBezTo>
                  <a:pt x="243684" y="275403"/>
                  <a:pt x="214580" y="218253"/>
                  <a:pt x="239980" y="202378"/>
                </a:cubicBezTo>
                <a:cubicBezTo>
                  <a:pt x="265380" y="186503"/>
                  <a:pt x="388676" y="194705"/>
                  <a:pt x="386030" y="164278"/>
                </a:cubicBezTo>
                <a:cubicBezTo>
                  <a:pt x="383384" y="133851"/>
                  <a:pt x="292632" y="44951"/>
                  <a:pt x="224105" y="19816"/>
                </a:cubicBezTo>
                <a:cubicBezTo>
                  <a:pt x="155578" y="-5319"/>
                  <a:pt x="7676" y="-4261"/>
                  <a:pt x="268" y="102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D6CB4E8D-F9FE-47E1-B8EC-1200A42427F2}"/>
              </a:ext>
            </a:extLst>
          </p:cNvPr>
          <p:cNvGrpSpPr/>
          <p:nvPr/>
        </p:nvGrpSpPr>
        <p:grpSpPr>
          <a:xfrm>
            <a:off x="3191171" y="4166053"/>
            <a:ext cx="873376" cy="864273"/>
            <a:chOff x="2093891" y="4348933"/>
            <a:chExt cx="873376" cy="864273"/>
          </a:xfrm>
        </p:grpSpPr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ED28CF5F-79F7-4787-B833-5AE509985785}"/>
                </a:ext>
              </a:extLst>
            </p:cNvPr>
            <p:cNvSpPr/>
            <p:nvPr/>
          </p:nvSpPr>
          <p:spPr>
            <a:xfrm>
              <a:off x="2093891" y="4348933"/>
              <a:ext cx="321042" cy="315884"/>
            </a:xfrm>
            <a:custGeom>
              <a:avLst/>
              <a:gdLst>
                <a:gd name="connsiteX0" fmla="*/ 225447 w 321042"/>
                <a:gd name="connsiteY0" fmla="*/ 817 h 315884"/>
                <a:gd name="connsiteX1" fmla="*/ 225447 w 321042"/>
                <a:gd name="connsiteY1" fmla="*/ 100830 h 315884"/>
                <a:gd name="connsiteX2" fmla="*/ 117497 w 321042"/>
                <a:gd name="connsiteY2" fmla="*/ 226242 h 315884"/>
                <a:gd name="connsiteX3" fmla="*/ 22 w 321042"/>
                <a:gd name="connsiteY3" fmla="*/ 315142 h 315884"/>
                <a:gd name="connsiteX4" fmla="*/ 127022 w 321042"/>
                <a:gd name="connsiteY4" fmla="*/ 267517 h 315884"/>
                <a:gd name="connsiteX5" fmla="*/ 257197 w 321042"/>
                <a:gd name="connsiteY5" fmla="*/ 245292 h 315884"/>
                <a:gd name="connsiteX6" fmla="*/ 320697 w 321042"/>
                <a:gd name="connsiteY6" fmla="*/ 156392 h 315884"/>
                <a:gd name="connsiteX7" fmla="*/ 225447 w 321042"/>
                <a:gd name="connsiteY7" fmla="*/ 817 h 31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042" h="315884">
                  <a:moveTo>
                    <a:pt x="225447" y="817"/>
                  </a:moveTo>
                  <a:cubicBezTo>
                    <a:pt x="209572" y="-8443"/>
                    <a:pt x="243439" y="63259"/>
                    <a:pt x="225447" y="100830"/>
                  </a:cubicBezTo>
                  <a:cubicBezTo>
                    <a:pt x="207455" y="138401"/>
                    <a:pt x="155068" y="190523"/>
                    <a:pt x="117497" y="226242"/>
                  </a:cubicBezTo>
                  <a:cubicBezTo>
                    <a:pt x="79926" y="261961"/>
                    <a:pt x="-1565" y="308263"/>
                    <a:pt x="22" y="315142"/>
                  </a:cubicBezTo>
                  <a:cubicBezTo>
                    <a:pt x="1609" y="322021"/>
                    <a:pt x="84160" y="279159"/>
                    <a:pt x="127022" y="267517"/>
                  </a:cubicBezTo>
                  <a:cubicBezTo>
                    <a:pt x="169884" y="255875"/>
                    <a:pt x="224918" y="263813"/>
                    <a:pt x="257197" y="245292"/>
                  </a:cubicBezTo>
                  <a:cubicBezTo>
                    <a:pt x="289476" y="226771"/>
                    <a:pt x="324930" y="190523"/>
                    <a:pt x="320697" y="156392"/>
                  </a:cubicBezTo>
                  <a:cubicBezTo>
                    <a:pt x="316464" y="122261"/>
                    <a:pt x="241322" y="10077"/>
                    <a:pt x="225447" y="8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168629CA-00D6-45E2-B4A4-AADE35A2E465}"/>
                </a:ext>
              </a:extLst>
            </p:cNvPr>
            <p:cNvSpPr/>
            <p:nvPr/>
          </p:nvSpPr>
          <p:spPr>
            <a:xfrm>
              <a:off x="2099364" y="4639318"/>
              <a:ext cx="312241" cy="266138"/>
            </a:xfrm>
            <a:custGeom>
              <a:avLst/>
              <a:gdLst>
                <a:gd name="connsiteX0" fmla="*/ 235849 w 312241"/>
                <a:gd name="connsiteY0" fmla="*/ 2532 h 266138"/>
                <a:gd name="connsiteX1" fmla="*/ 167586 w 312241"/>
                <a:gd name="connsiteY1" fmla="*/ 116832 h 266138"/>
                <a:gd name="connsiteX2" fmla="*/ 899 w 312241"/>
                <a:gd name="connsiteY2" fmla="*/ 242245 h 266138"/>
                <a:gd name="connsiteX3" fmla="*/ 104086 w 312241"/>
                <a:gd name="connsiteY3" fmla="*/ 204145 h 266138"/>
                <a:gd name="connsiteX4" fmla="*/ 169174 w 312241"/>
                <a:gd name="connsiteY4" fmla="*/ 261295 h 266138"/>
                <a:gd name="connsiteX5" fmla="*/ 310461 w 312241"/>
                <a:gd name="connsiteY5" fmla="*/ 54920 h 266138"/>
                <a:gd name="connsiteX6" fmla="*/ 235849 w 312241"/>
                <a:gd name="connsiteY6" fmla="*/ 2532 h 26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241" h="266138">
                  <a:moveTo>
                    <a:pt x="235849" y="2532"/>
                  </a:moveTo>
                  <a:cubicBezTo>
                    <a:pt x="212036" y="12851"/>
                    <a:pt x="206744" y="76880"/>
                    <a:pt x="167586" y="116832"/>
                  </a:cubicBezTo>
                  <a:cubicBezTo>
                    <a:pt x="128428" y="156784"/>
                    <a:pt x="11482" y="227693"/>
                    <a:pt x="899" y="242245"/>
                  </a:cubicBezTo>
                  <a:cubicBezTo>
                    <a:pt x="-9684" y="256797"/>
                    <a:pt x="76040" y="200970"/>
                    <a:pt x="104086" y="204145"/>
                  </a:cubicBezTo>
                  <a:cubicBezTo>
                    <a:pt x="132132" y="207320"/>
                    <a:pt x="134778" y="286166"/>
                    <a:pt x="169174" y="261295"/>
                  </a:cubicBezTo>
                  <a:cubicBezTo>
                    <a:pt x="203570" y="236424"/>
                    <a:pt x="297232" y="95666"/>
                    <a:pt x="310461" y="54920"/>
                  </a:cubicBezTo>
                  <a:cubicBezTo>
                    <a:pt x="323690" y="14174"/>
                    <a:pt x="259662" y="-7787"/>
                    <a:pt x="235849" y="25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95FBB8FB-5B3F-44FC-ACB8-DD6F3A864E64}"/>
                </a:ext>
              </a:extLst>
            </p:cNvPr>
            <p:cNvSpPr/>
            <p:nvPr/>
          </p:nvSpPr>
          <p:spPr>
            <a:xfrm>
              <a:off x="2241365" y="4780875"/>
              <a:ext cx="110615" cy="432331"/>
            </a:xfrm>
            <a:custGeom>
              <a:avLst/>
              <a:gdLst>
                <a:gd name="connsiteX0" fmla="*/ 93848 w 110615"/>
                <a:gd name="connsiteY0" fmla="*/ 10200 h 432331"/>
                <a:gd name="connsiteX1" fmla="*/ 109723 w 110615"/>
                <a:gd name="connsiteY1" fmla="*/ 176888 h 432331"/>
                <a:gd name="connsiteX2" fmla="*/ 97023 w 110615"/>
                <a:gd name="connsiteY2" fmla="*/ 416600 h 432331"/>
                <a:gd name="connsiteX3" fmla="*/ 3360 w 110615"/>
                <a:gd name="connsiteY3" fmla="*/ 386438 h 432331"/>
                <a:gd name="connsiteX4" fmla="*/ 28760 w 110615"/>
                <a:gd name="connsiteY4" fmla="*/ 200700 h 432331"/>
                <a:gd name="connsiteX5" fmla="*/ 28760 w 110615"/>
                <a:gd name="connsiteY5" fmla="*/ 118150 h 432331"/>
                <a:gd name="connsiteX6" fmla="*/ 185 w 110615"/>
                <a:gd name="connsiteY6" fmla="*/ 56238 h 432331"/>
                <a:gd name="connsiteX7" fmla="*/ 44635 w 110615"/>
                <a:gd name="connsiteY7" fmla="*/ 21313 h 432331"/>
                <a:gd name="connsiteX8" fmla="*/ 93848 w 110615"/>
                <a:gd name="connsiteY8" fmla="*/ 10200 h 43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615" h="432331">
                  <a:moveTo>
                    <a:pt x="93848" y="10200"/>
                  </a:moveTo>
                  <a:cubicBezTo>
                    <a:pt x="104696" y="36129"/>
                    <a:pt x="109194" y="109155"/>
                    <a:pt x="109723" y="176888"/>
                  </a:cubicBezTo>
                  <a:cubicBezTo>
                    <a:pt x="110252" y="244621"/>
                    <a:pt x="114750" y="381675"/>
                    <a:pt x="97023" y="416600"/>
                  </a:cubicBezTo>
                  <a:cubicBezTo>
                    <a:pt x="79296" y="451525"/>
                    <a:pt x="14737" y="422421"/>
                    <a:pt x="3360" y="386438"/>
                  </a:cubicBezTo>
                  <a:cubicBezTo>
                    <a:pt x="-8017" y="350455"/>
                    <a:pt x="24527" y="245415"/>
                    <a:pt x="28760" y="200700"/>
                  </a:cubicBezTo>
                  <a:cubicBezTo>
                    <a:pt x="32993" y="155985"/>
                    <a:pt x="33522" y="142227"/>
                    <a:pt x="28760" y="118150"/>
                  </a:cubicBezTo>
                  <a:cubicBezTo>
                    <a:pt x="23997" y="94073"/>
                    <a:pt x="-2461" y="72377"/>
                    <a:pt x="185" y="56238"/>
                  </a:cubicBezTo>
                  <a:cubicBezTo>
                    <a:pt x="2831" y="40099"/>
                    <a:pt x="26908" y="27398"/>
                    <a:pt x="44635" y="21313"/>
                  </a:cubicBezTo>
                  <a:cubicBezTo>
                    <a:pt x="62362" y="15228"/>
                    <a:pt x="83000" y="-15729"/>
                    <a:pt x="93848" y="102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563F0286-1A4E-45EC-90ED-2C16631508E9}"/>
                </a:ext>
              </a:extLst>
            </p:cNvPr>
            <p:cNvSpPr/>
            <p:nvPr/>
          </p:nvSpPr>
          <p:spPr>
            <a:xfrm>
              <a:off x="2414680" y="4494212"/>
              <a:ext cx="496272" cy="85709"/>
            </a:xfrm>
            <a:custGeom>
              <a:avLst/>
              <a:gdLst>
                <a:gd name="connsiteX0" fmla="*/ 12608 w 496272"/>
                <a:gd name="connsiteY0" fmla="*/ 1 h 85709"/>
                <a:gd name="connsiteX1" fmla="*/ 118970 w 496272"/>
                <a:gd name="connsiteY1" fmla="*/ 44451 h 85709"/>
                <a:gd name="connsiteX2" fmla="*/ 203108 w 496272"/>
                <a:gd name="connsiteY2" fmla="*/ 82551 h 85709"/>
                <a:gd name="connsiteX3" fmla="*/ 469808 w 496272"/>
                <a:gd name="connsiteY3" fmla="*/ 79376 h 85709"/>
                <a:gd name="connsiteX4" fmla="*/ 434883 w 496272"/>
                <a:gd name="connsiteY4" fmla="*/ 46038 h 85709"/>
                <a:gd name="connsiteX5" fmla="*/ 12608 w 496272"/>
                <a:gd name="connsiteY5" fmla="*/ 1 h 8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72" h="85709">
                  <a:moveTo>
                    <a:pt x="12608" y="1"/>
                  </a:moveTo>
                  <a:cubicBezTo>
                    <a:pt x="-40044" y="-263"/>
                    <a:pt x="87220" y="30693"/>
                    <a:pt x="118970" y="44451"/>
                  </a:cubicBezTo>
                  <a:cubicBezTo>
                    <a:pt x="150720" y="58209"/>
                    <a:pt x="144635" y="76730"/>
                    <a:pt x="203108" y="82551"/>
                  </a:cubicBezTo>
                  <a:cubicBezTo>
                    <a:pt x="261581" y="88372"/>
                    <a:pt x="431179" y="85462"/>
                    <a:pt x="469808" y="79376"/>
                  </a:cubicBezTo>
                  <a:cubicBezTo>
                    <a:pt x="508437" y="73291"/>
                    <a:pt x="511083" y="59267"/>
                    <a:pt x="434883" y="46038"/>
                  </a:cubicBezTo>
                  <a:cubicBezTo>
                    <a:pt x="358683" y="32809"/>
                    <a:pt x="65260" y="265"/>
                    <a:pt x="1260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0236F314-9BF6-4F9D-A560-469DD33D681B}"/>
                </a:ext>
              </a:extLst>
            </p:cNvPr>
            <p:cNvSpPr/>
            <p:nvPr/>
          </p:nvSpPr>
          <p:spPr>
            <a:xfrm>
              <a:off x="2581877" y="4397226"/>
              <a:ext cx="147872" cy="328836"/>
            </a:xfrm>
            <a:custGeom>
              <a:avLst/>
              <a:gdLst>
                <a:gd name="connsiteX0" fmla="*/ 2573 w 147872"/>
                <a:gd name="connsiteY0" fmla="*/ 149 h 328836"/>
                <a:gd name="connsiteX1" fmla="*/ 50198 w 147872"/>
                <a:gd name="connsiteY1" fmla="*/ 82699 h 328836"/>
                <a:gd name="connsiteX2" fmla="*/ 43848 w 147872"/>
                <a:gd name="connsiteY2" fmla="*/ 273199 h 328836"/>
                <a:gd name="connsiteX3" fmla="*/ 139098 w 147872"/>
                <a:gd name="connsiteY3" fmla="*/ 325587 h 328836"/>
                <a:gd name="connsiteX4" fmla="*/ 132748 w 147872"/>
                <a:gd name="connsiteY4" fmla="*/ 298599 h 328836"/>
                <a:gd name="connsiteX5" fmla="*/ 140686 w 147872"/>
                <a:gd name="connsiteY5" fmla="*/ 100162 h 328836"/>
                <a:gd name="connsiteX6" fmla="*/ 2573 w 147872"/>
                <a:gd name="connsiteY6" fmla="*/ 149 h 32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872" h="328836">
                  <a:moveTo>
                    <a:pt x="2573" y="149"/>
                  </a:moveTo>
                  <a:cubicBezTo>
                    <a:pt x="-12508" y="-2761"/>
                    <a:pt x="43319" y="37191"/>
                    <a:pt x="50198" y="82699"/>
                  </a:cubicBezTo>
                  <a:cubicBezTo>
                    <a:pt x="57077" y="128207"/>
                    <a:pt x="29031" y="232718"/>
                    <a:pt x="43848" y="273199"/>
                  </a:cubicBezTo>
                  <a:cubicBezTo>
                    <a:pt x="58665" y="313680"/>
                    <a:pt x="124281" y="321354"/>
                    <a:pt x="139098" y="325587"/>
                  </a:cubicBezTo>
                  <a:cubicBezTo>
                    <a:pt x="153915" y="329820"/>
                    <a:pt x="132483" y="336170"/>
                    <a:pt x="132748" y="298599"/>
                  </a:cubicBezTo>
                  <a:cubicBezTo>
                    <a:pt x="133013" y="261028"/>
                    <a:pt x="160530" y="145670"/>
                    <a:pt x="140686" y="100162"/>
                  </a:cubicBezTo>
                  <a:cubicBezTo>
                    <a:pt x="120842" y="54654"/>
                    <a:pt x="17654" y="3059"/>
                    <a:pt x="2573" y="1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3ACAB035-0D04-4FE2-AE69-AA45FFA1822B}"/>
                </a:ext>
              </a:extLst>
            </p:cNvPr>
            <p:cNvSpPr/>
            <p:nvPr/>
          </p:nvSpPr>
          <p:spPr>
            <a:xfrm>
              <a:off x="2408238" y="4662389"/>
              <a:ext cx="559029" cy="83209"/>
            </a:xfrm>
            <a:custGeom>
              <a:avLst/>
              <a:gdLst>
                <a:gd name="connsiteX0" fmla="*/ 0 w 559029"/>
                <a:gd name="connsiteY0" fmla="*/ 14386 h 83209"/>
                <a:gd name="connsiteX1" fmla="*/ 98425 w 559029"/>
                <a:gd name="connsiteY1" fmla="*/ 68361 h 83209"/>
                <a:gd name="connsiteX2" fmla="*/ 242887 w 559029"/>
                <a:gd name="connsiteY2" fmla="*/ 82649 h 83209"/>
                <a:gd name="connsiteX3" fmla="*/ 514350 w 559029"/>
                <a:gd name="connsiteY3" fmla="*/ 54074 h 83209"/>
                <a:gd name="connsiteX4" fmla="*/ 546100 w 559029"/>
                <a:gd name="connsiteY4" fmla="*/ 3274 h 83209"/>
                <a:gd name="connsiteX5" fmla="*/ 382587 w 559029"/>
                <a:gd name="connsiteY5" fmla="*/ 4861 h 83209"/>
                <a:gd name="connsiteX6" fmla="*/ 0 w 559029"/>
                <a:gd name="connsiteY6" fmla="*/ 14386 h 8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029" h="83209">
                  <a:moveTo>
                    <a:pt x="0" y="14386"/>
                  </a:moveTo>
                  <a:cubicBezTo>
                    <a:pt x="28972" y="35685"/>
                    <a:pt x="57944" y="56984"/>
                    <a:pt x="98425" y="68361"/>
                  </a:cubicBezTo>
                  <a:cubicBezTo>
                    <a:pt x="138906" y="79738"/>
                    <a:pt x="173566" y="85030"/>
                    <a:pt x="242887" y="82649"/>
                  </a:cubicBezTo>
                  <a:cubicBezTo>
                    <a:pt x="312208" y="80268"/>
                    <a:pt x="463815" y="67303"/>
                    <a:pt x="514350" y="54074"/>
                  </a:cubicBezTo>
                  <a:cubicBezTo>
                    <a:pt x="564885" y="40845"/>
                    <a:pt x="568061" y="11476"/>
                    <a:pt x="546100" y="3274"/>
                  </a:cubicBezTo>
                  <a:cubicBezTo>
                    <a:pt x="524140" y="-4928"/>
                    <a:pt x="382587" y="4861"/>
                    <a:pt x="382587" y="4861"/>
                  </a:cubicBezTo>
                  <a:lnTo>
                    <a:pt x="0" y="143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136E9AC0-E8AB-4DB8-AB8F-1D37214D4384}"/>
                </a:ext>
              </a:extLst>
            </p:cNvPr>
            <p:cNvSpPr/>
            <p:nvPr/>
          </p:nvSpPr>
          <p:spPr>
            <a:xfrm>
              <a:off x="2400062" y="4818193"/>
              <a:ext cx="551188" cy="98436"/>
            </a:xfrm>
            <a:custGeom>
              <a:avLst/>
              <a:gdLst>
                <a:gd name="connsiteX0" fmla="*/ 238 w 551188"/>
                <a:gd name="connsiteY0" fmla="*/ 1457 h 98436"/>
                <a:gd name="connsiteX1" fmla="*/ 66913 w 551188"/>
                <a:gd name="connsiteY1" fmla="*/ 74482 h 98436"/>
                <a:gd name="connsiteX2" fmla="*/ 246301 w 551188"/>
                <a:gd name="connsiteY2" fmla="*/ 98295 h 98436"/>
                <a:gd name="connsiteX3" fmla="*/ 514588 w 551188"/>
                <a:gd name="connsiteY3" fmla="*/ 80832 h 98436"/>
                <a:gd name="connsiteX4" fmla="*/ 528876 w 551188"/>
                <a:gd name="connsiteY4" fmla="*/ 15745 h 98436"/>
                <a:gd name="connsiteX5" fmla="*/ 328851 w 551188"/>
                <a:gd name="connsiteY5" fmla="*/ 1457 h 98436"/>
                <a:gd name="connsiteX6" fmla="*/ 85963 w 551188"/>
                <a:gd name="connsiteY6" fmla="*/ 23682 h 98436"/>
                <a:gd name="connsiteX7" fmla="*/ 238 w 551188"/>
                <a:gd name="connsiteY7" fmla="*/ 1457 h 9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1188" h="98436">
                  <a:moveTo>
                    <a:pt x="238" y="1457"/>
                  </a:moveTo>
                  <a:cubicBezTo>
                    <a:pt x="-2937" y="9924"/>
                    <a:pt x="25903" y="58342"/>
                    <a:pt x="66913" y="74482"/>
                  </a:cubicBezTo>
                  <a:cubicBezTo>
                    <a:pt x="107924" y="90622"/>
                    <a:pt x="171689" y="97237"/>
                    <a:pt x="246301" y="98295"/>
                  </a:cubicBezTo>
                  <a:cubicBezTo>
                    <a:pt x="320913" y="99353"/>
                    <a:pt x="467492" y="94590"/>
                    <a:pt x="514588" y="80832"/>
                  </a:cubicBezTo>
                  <a:cubicBezTo>
                    <a:pt x="561684" y="67074"/>
                    <a:pt x="559832" y="28974"/>
                    <a:pt x="528876" y="15745"/>
                  </a:cubicBezTo>
                  <a:cubicBezTo>
                    <a:pt x="497920" y="2516"/>
                    <a:pt x="402670" y="134"/>
                    <a:pt x="328851" y="1457"/>
                  </a:cubicBezTo>
                  <a:cubicBezTo>
                    <a:pt x="255032" y="2780"/>
                    <a:pt x="139673" y="23153"/>
                    <a:pt x="85963" y="23682"/>
                  </a:cubicBezTo>
                  <a:cubicBezTo>
                    <a:pt x="32253" y="24211"/>
                    <a:pt x="3413" y="-7010"/>
                    <a:pt x="238" y="14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C9F06511-2CF2-486A-96CC-AF4E31977DB0}"/>
                </a:ext>
              </a:extLst>
            </p:cNvPr>
            <p:cNvSpPr/>
            <p:nvPr/>
          </p:nvSpPr>
          <p:spPr>
            <a:xfrm>
              <a:off x="2612306" y="4765710"/>
              <a:ext cx="250759" cy="441945"/>
            </a:xfrm>
            <a:custGeom>
              <a:avLst/>
              <a:gdLst>
                <a:gd name="connsiteX0" fmla="*/ 115019 w 250759"/>
                <a:gd name="connsiteY0" fmla="*/ 4728 h 441945"/>
                <a:gd name="connsiteX1" fmla="*/ 132482 w 250759"/>
                <a:gd name="connsiteY1" fmla="*/ 239678 h 441945"/>
                <a:gd name="connsiteX2" fmla="*/ 103907 w 250759"/>
                <a:gd name="connsiteY2" fmla="*/ 352390 h 441945"/>
                <a:gd name="connsiteX3" fmla="*/ 2307 w 250759"/>
                <a:gd name="connsiteY3" fmla="*/ 319053 h 441945"/>
                <a:gd name="connsiteX4" fmla="*/ 32469 w 250759"/>
                <a:gd name="connsiteY4" fmla="*/ 338103 h 441945"/>
                <a:gd name="connsiteX5" fmla="*/ 27707 w 250759"/>
                <a:gd name="connsiteY5" fmla="*/ 436528 h 441945"/>
                <a:gd name="connsiteX6" fmla="*/ 115019 w 250759"/>
                <a:gd name="connsiteY6" fmla="*/ 423828 h 441945"/>
                <a:gd name="connsiteX7" fmla="*/ 178519 w 250759"/>
                <a:gd name="connsiteY7" fmla="*/ 423828 h 441945"/>
                <a:gd name="connsiteX8" fmla="*/ 215032 w 250759"/>
                <a:gd name="connsiteY8" fmla="*/ 173003 h 441945"/>
                <a:gd name="connsiteX9" fmla="*/ 219794 w 250759"/>
                <a:gd name="connsiteY9" fmla="*/ 52353 h 441945"/>
                <a:gd name="connsiteX10" fmla="*/ 246782 w 250759"/>
                <a:gd name="connsiteY10" fmla="*/ 79340 h 441945"/>
                <a:gd name="connsiteX11" fmla="*/ 115019 w 250759"/>
                <a:gd name="connsiteY11" fmla="*/ 4728 h 44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759" h="441945">
                  <a:moveTo>
                    <a:pt x="115019" y="4728"/>
                  </a:moveTo>
                  <a:cubicBezTo>
                    <a:pt x="95969" y="31451"/>
                    <a:pt x="134334" y="181734"/>
                    <a:pt x="132482" y="239678"/>
                  </a:cubicBezTo>
                  <a:cubicBezTo>
                    <a:pt x="130630" y="297622"/>
                    <a:pt x="125603" y="339161"/>
                    <a:pt x="103907" y="352390"/>
                  </a:cubicBezTo>
                  <a:cubicBezTo>
                    <a:pt x="82211" y="365619"/>
                    <a:pt x="14213" y="321434"/>
                    <a:pt x="2307" y="319053"/>
                  </a:cubicBezTo>
                  <a:cubicBezTo>
                    <a:pt x="-9599" y="316672"/>
                    <a:pt x="28236" y="318524"/>
                    <a:pt x="32469" y="338103"/>
                  </a:cubicBezTo>
                  <a:cubicBezTo>
                    <a:pt x="36702" y="357682"/>
                    <a:pt x="13949" y="422240"/>
                    <a:pt x="27707" y="436528"/>
                  </a:cubicBezTo>
                  <a:cubicBezTo>
                    <a:pt x="41465" y="450816"/>
                    <a:pt x="89884" y="425945"/>
                    <a:pt x="115019" y="423828"/>
                  </a:cubicBezTo>
                  <a:cubicBezTo>
                    <a:pt x="140154" y="421711"/>
                    <a:pt x="161850" y="465632"/>
                    <a:pt x="178519" y="423828"/>
                  </a:cubicBezTo>
                  <a:cubicBezTo>
                    <a:pt x="195188" y="382024"/>
                    <a:pt x="208153" y="234915"/>
                    <a:pt x="215032" y="173003"/>
                  </a:cubicBezTo>
                  <a:cubicBezTo>
                    <a:pt x="221911" y="111091"/>
                    <a:pt x="214502" y="67963"/>
                    <a:pt x="219794" y="52353"/>
                  </a:cubicBezTo>
                  <a:cubicBezTo>
                    <a:pt x="225086" y="36743"/>
                    <a:pt x="262921" y="85690"/>
                    <a:pt x="246782" y="79340"/>
                  </a:cubicBezTo>
                  <a:cubicBezTo>
                    <a:pt x="230643" y="72990"/>
                    <a:pt x="134069" y="-21995"/>
                    <a:pt x="115019" y="47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D7E91E90-423A-471D-A973-3FE8FC092163}"/>
                </a:ext>
              </a:extLst>
            </p:cNvPr>
            <p:cNvSpPr/>
            <p:nvPr/>
          </p:nvSpPr>
          <p:spPr>
            <a:xfrm>
              <a:off x="2432798" y="4942653"/>
              <a:ext cx="231187" cy="144846"/>
            </a:xfrm>
            <a:custGeom>
              <a:avLst/>
              <a:gdLst>
                <a:gd name="connsiteX0" fmla="*/ 840 w 231187"/>
                <a:gd name="connsiteY0" fmla="*/ 822 h 144846"/>
                <a:gd name="connsiteX1" fmla="*/ 99265 w 231187"/>
                <a:gd name="connsiteY1" fmla="*/ 80197 h 144846"/>
                <a:gd name="connsiteX2" fmla="*/ 99265 w 231187"/>
                <a:gd name="connsiteY2" fmla="*/ 143697 h 144846"/>
                <a:gd name="connsiteX3" fmla="*/ 145302 w 231187"/>
                <a:gd name="connsiteY3" fmla="*/ 119885 h 144846"/>
                <a:gd name="connsiteX4" fmla="*/ 231027 w 231187"/>
                <a:gd name="connsiteY4" fmla="*/ 104010 h 144846"/>
                <a:gd name="connsiteX5" fmla="*/ 162765 w 231187"/>
                <a:gd name="connsiteY5" fmla="*/ 42097 h 144846"/>
                <a:gd name="connsiteX6" fmla="*/ 840 w 231187"/>
                <a:gd name="connsiteY6" fmla="*/ 822 h 14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187" h="144846">
                  <a:moveTo>
                    <a:pt x="840" y="822"/>
                  </a:moveTo>
                  <a:cubicBezTo>
                    <a:pt x="-9743" y="7172"/>
                    <a:pt x="82861" y="56385"/>
                    <a:pt x="99265" y="80197"/>
                  </a:cubicBezTo>
                  <a:cubicBezTo>
                    <a:pt x="115669" y="104009"/>
                    <a:pt x="91592" y="137082"/>
                    <a:pt x="99265" y="143697"/>
                  </a:cubicBezTo>
                  <a:cubicBezTo>
                    <a:pt x="106938" y="150312"/>
                    <a:pt x="123342" y="126499"/>
                    <a:pt x="145302" y="119885"/>
                  </a:cubicBezTo>
                  <a:cubicBezTo>
                    <a:pt x="167262" y="113271"/>
                    <a:pt x="228117" y="116975"/>
                    <a:pt x="231027" y="104010"/>
                  </a:cubicBezTo>
                  <a:cubicBezTo>
                    <a:pt x="233938" y="91045"/>
                    <a:pt x="196632" y="57707"/>
                    <a:pt x="162765" y="42097"/>
                  </a:cubicBezTo>
                  <a:cubicBezTo>
                    <a:pt x="128898" y="26487"/>
                    <a:pt x="11423" y="-5528"/>
                    <a:pt x="840" y="8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3EE45994-A676-42AC-AD96-4AA9AC81118E}"/>
              </a:ext>
            </a:extLst>
          </p:cNvPr>
          <p:cNvSpPr/>
          <p:nvPr/>
        </p:nvSpPr>
        <p:spPr>
          <a:xfrm>
            <a:off x="3565649" y="5145715"/>
            <a:ext cx="568251" cy="388812"/>
          </a:xfrm>
          <a:custGeom>
            <a:avLst/>
            <a:gdLst>
              <a:gd name="connsiteX0" fmla="*/ 311 w 622612"/>
              <a:gd name="connsiteY0" fmla="*/ 63041 h 426007"/>
              <a:gd name="connsiteX1" fmla="*/ 159061 w 622612"/>
              <a:gd name="connsiteY1" fmla="*/ 121778 h 426007"/>
              <a:gd name="connsiteX2" fmla="*/ 179699 w 622612"/>
              <a:gd name="connsiteY2" fmla="*/ 134478 h 426007"/>
              <a:gd name="connsiteX3" fmla="*/ 420999 w 622612"/>
              <a:gd name="connsiteY3" fmla="*/ 101141 h 426007"/>
              <a:gd name="connsiteX4" fmla="*/ 544824 w 622612"/>
              <a:gd name="connsiteY4" fmla="*/ 155116 h 426007"/>
              <a:gd name="connsiteX5" fmla="*/ 459099 w 622612"/>
              <a:gd name="connsiteY5" fmla="*/ 304341 h 426007"/>
              <a:gd name="connsiteX6" fmla="*/ 263836 w 622612"/>
              <a:gd name="connsiteY6" fmla="*/ 321803 h 426007"/>
              <a:gd name="connsiteX7" fmla="*/ 205099 w 622612"/>
              <a:gd name="connsiteY7" fmla="*/ 278941 h 426007"/>
              <a:gd name="connsiteX8" fmla="*/ 270186 w 622612"/>
              <a:gd name="connsiteY8" fmla="*/ 372603 h 426007"/>
              <a:gd name="connsiteX9" fmla="*/ 273361 w 622612"/>
              <a:gd name="connsiteY9" fmla="*/ 415466 h 426007"/>
              <a:gd name="connsiteX10" fmla="*/ 444811 w 622612"/>
              <a:gd name="connsiteY10" fmla="*/ 399591 h 426007"/>
              <a:gd name="connsiteX11" fmla="*/ 622611 w 622612"/>
              <a:gd name="connsiteY11" fmla="*/ 148766 h 426007"/>
              <a:gd name="connsiteX12" fmla="*/ 441636 w 622612"/>
              <a:gd name="connsiteY12" fmla="*/ 4303 h 426007"/>
              <a:gd name="connsiteX13" fmla="*/ 205099 w 622612"/>
              <a:gd name="connsiteY13" fmla="*/ 39228 h 426007"/>
              <a:gd name="connsiteX14" fmla="*/ 311 w 622612"/>
              <a:gd name="connsiteY14" fmla="*/ 63041 h 42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2612" h="426007">
                <a:moveTo>
                  <a:pt x="311" y="63041"/>
                </a:moveTo>
                <a:cubicBezTo>
                  <a:pt x="-7362" y="76799"/>
                  <a:pt x="129163" y="109872"/>
                  <a:pt x="159061" y="121778"/>
                </a:cubicBezTo>
                <a:cubicBezTo>
                  <a:pt x="188959" y="133684"/>
                  <a:pt x="136043" y="137917"/>
                  <a:pt x="179699" y="134478"/>
                </a:cubicBezTo>
                <a:cubicBezTo>
                  <a:pt x="223355" y="131039"/>
                  <a:pt x="360145" y="97701"/>
                  <a:pt x="420999" y="101141"/>
                </a:cubicBezTo>
                <a:cubicBezTo>
                  <a:pt x="481853" y="104581"/>
                  <a:pt x="538474" y="121249"/>
                  <a:pt x="544824" y="155116"/>
                </a:cubicBezTo>
                <a:cubicBezTo>
                  <a:pt x="551174" y="188983"/>
                  <a:pt x="505930" y="276560"/>
                  <a:pt x="459099" y="304341"/>
                </a:cubicBezTo>
                <a:cubicBezTo>
                  <a:pt x="412268" y="332122"/>
                  <a:pt x="306169" y="326036"/>
                  <a:pt x="263836" y="321803"/>
                </a:cubicBezTo>
                <a:cubicBezTo>
                  <a:pt x="221503" y="317570"/>
                  <a:pt x="204041" y="270474"/>
                  <a:pt x="205099" y="278941"/>
                </a:cubicBezTo>
                <a:cubicBezTo>
                  <a:pt x="206157" y="287408"/>
                  <a:pt x="258809" y="349849"/>
                  <a:pt x="270186" y="372603"/>
                </a:cubicBezTo>
                <a:cubicBezTo>
                  <a:pt x="281563" y="395357"/>
                  <a:pt x="244257" y="410968"/>
                  <a:pt x="273361" y="415466"/>
                </a:cubicBezTo>
                <a:cubicBezTo>
                  <a:pt x="302465" y="419964"/>
                  <a:pt x="386603" y="444041"/>
                  <a:pt x="444811" y="399591"/>
                </a:cubicBezTo>
                <a:cubicBezTo>
                  <a:pt x="503019" y="355141"/>
                  <a:pt x="623140" y="214647"/>
                  <a:pt x="622611" y="148766"/>
                </a:cubicBezTo>
                <a:cubicBezTo>
                  <a:pt x="622082" y="82885"/>
                  <a:pt x="511221" y="22559"/>
                  <a:pt x="441636" y="4303"/>
                </a:cubicBezTo>
                <a:cubicBezTo>
                  <a:pt x="372051" y="-13953"/>
                  <a:pt x="279447" y="31290"/>
                  <a:pt x="205099" y="39228"/>
                </a:cubicBezTo>
                <a:cubicBezTo>
                  <a:pt x="130751" y="47166"/>
                  <a:pt x="7984" y="49283"/>
                  <a:pt x="311" y="630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7FE319DE-56F0-47C3-A8B2-E9BF7B93299E}"/>
              </a:ext>
            </a:extLst>
          </p:cNvPr>
          <p:cNvGrpSpPr/>
          <p:nvPr/>
        </p:nvGrpSpPr>
        <p:grpSpPr>
          <a:xfrm>
            <a:off x="3211429" y="5693325"/>
            <a:ext cx="751497" cy="707475"/>
            <a:chOff x="2152650" y="6166116"/>
            <a:chExt cx="751497" cy="707475"/>
          </a:xfrm>
        </p:grpSpPr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07BA063F-AF4C-42B0-97FE-A9547474A9DC}"/>
                </a:ext>
              </a:extLst>
            </p:cNvPr>
            <p:cNvSpPr/>
            <p:nvPr/>
          </p:nvSpPr>
          <p:spPr>
            <a:xfrm>
              <a:off x="2152650" y="6166116"/>
              <a:ext cx="751497" cy="200424"/>
            </a:xfrm>
            <a:custGeom>
              <a:avLst/>
              <a:gdLst>
                <a:gd name="connsiteX0" fmla="*/ 0 w 751497"/>
                <a:gd name="connsiteY0" fmla="*/ 67997 h 200424"/>
                <a:gd name="connsiteX1" fmla="*/ 130175 w 751497"/>
                <a:gd name="connsiteY1" fmla="*/ 164834 h 200424"/>
                <a:gd name="connsiteX2" fmla="*/ 122238 w 751497"/>
                <a:gd name="connsiteY2" fmla="*/ 198172 h 200424"/>
                <a:gd name="connsiteX3" fmla="*/ 561975 w 751497"/>
                <a:gd name="connsiteY3" fmla="*/ 109272 h 200424"/>
                <a:gd name="connsiteX4" fmla="*/ 733425 w 751497"/>
                <a:gd name="connsiteY4" fmla="*/ 77522 h 200424"/>
                <a:gd name="connsiteX5" fmla="*/ 728663 w 751497"/>
                <a:gd name="connsiteY5" fmla="*/ 2909 h 200424"/>
                <a:gd name="connsiteX6" fmla="*/ 576263 w 751497"/>
                <a:gd name="connsiteY6" fmla="*/ 14022 h 200424"/>
                <a:gd name="connsiteX7" fmla="*/ 0 w 751497"/>
                <a:gd name="connsiteY7" fmla="*/ 67997 h 200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497" h="200424">
                  <a:moveTo>
                    <a:pt x="0" y="67997"/>
                  </a:moveTo>
                  <a:cubicBezTo>
                    <a:pt x="54901" y="105567"/>
                    <a:pt x="109802" y="143138"/>
                    <a:pt x="130175" y="164834"/>
                  </a:cubicBezTo>
                  <a:cubicBezTo>
                    <a:pt x="150548" y="186530"/>
                    <a:pt x="50271" y="207432"/>
                    <a:pt x="122238" y="198172"/>
                  </a:cubicBezTo>
                  <a:cubicBezTo>
                    <a:pt x="194205" y="188912"/>
                    <a:pt x="460110" y="129380"/>
                    <a:pt x="561975" y="109272"/>
                  </a:cubicBezTo>
                  <a:cubicBezTo>
                    <a:pt x="663840" y="89164"/>
                    <a:pt x="705644" y="95249"/>
                    <a:pt x="733425" y="77522"/>
                  </a:cubicBezTo>
                  <a:cubicBezTo>
                    <a:pt x="761206" y="59795"/>
                    <a:pt x="754857" y="13492"/>
                    <a:pt x="728663" y="2909"/>
                  </a:cubicBezTo>
                  <a:cubicBezTo>
                    <a:pt x="702469" y="-7674"/>
                    <a:pt x="576263" y="14022"/>
                    <a:pt x="576263" y="14022"/>
                  </a:cubicBezTo>
                  <a:lnTo>
                    <a:pt x="0" y="6799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298A21B3-1219-41EC-9A13-A63C17AB2FC0}"/>
                </a:ext>
              </a:extLst>
            </p:cNvPr>
            <p:cNvSpPr/>
            <p:nvPr/>
          </p:nvSpPr>
          <p:spPr>
            <a:xfrm>
              <a:off x="2411355" y="6216297"/>
              <a:ext cx="465232" cy="657294"/>
            </a:xfrm>
            <a:custGeom>
              <a:avLst/>
              <a:gdLst>
                <a:gd name="connsiteX0" fmla="*/ 239770 w 465232"/>
                <a:gd name="connsiteY0" fmla="*/ 28928 h 657294"/>
                <a:gd name="connsiteX1" fmla="*/ 93720 w 465232"/>
                <a:gd name="connsiteY1" fmla="*/ 147991 h 657294"/>
                <a:gd name="connsiteX2" fmla="*/ 11170 w 465232"/>
                <a:gd name="connsiteY2" fmla="*/ 273403 h 657294"/>
                <a:gd name="connsiteX3" fmla="*/ 344545 w 465232"/>
                <a:gd name="connsiteY3" fmla="*/ 649641 h 657294"/>
                <a:gd name="connsiteX4" fmla="*/ 352483 w 465232"/>
                <a:gd name="connsiteY4" fmla="*/ 519466 h 657294"/>
                <a:gd name="connsiteX5" fmla="*/ 185795 w 465232"/>
                <a:gd name="connsiteY5" fmla="*/ 435328 h 657294"/>
                <a:gd name="connsiteX6" fmla="*/ 204845 w 465232"/>
                <a:gd name="connsiteY6" fmla="*/ 174978 h 657294"/>
                <a:gd name="connsiteX7" fmla="*/ 465195 w 465232"/>
                <a:gd name="connsiteY7" fmla="*/ 11466 h 657294"/>
                <a:gd name="connsiteX8" fmla="*/ 239770 w 465232"/>
                <a:gd name="connsiteY8" fmla="*/ 28928 h 65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232" h="657294">
                  <a:moveTo>
                    <a:pt x="239770" y="28928"/>
                  </a:moveTo>
                  <a:cubicBezTo>
                    <a:pt x="177857" y="51682"/>
                    <a:pt x="131820" y="107245"/>
                    <a:pt x="93720" y="147991"/>
                  </a:cubicBezTo>
                  <a:cubicBezTo>
                    <a:pt x="55620" y="188737"/>
                    <a:pt x="-30634" y="189795"/>
                    <a:pt x="11170" y="273403"/>
                  </a:cubicBezTo>
                  <a:cubicBezTo>
                    <a:pt x="52974" y="357011"/>
                    <a:pt x="287660" y="608631"/>
                    <a:pt x="344545" y="649641"/>
                  </a:cubicBezTo>
                  <a:cubicBezTo>
                    <a:pt x="401431" y="690652"/>
                    <a:pt x="378941" y="555185"/>
                    <a:pt x="352483" y="519466"/>
                  </a:cubicBezTo>
                  <a:cubicBezTo>
                    <a:pt x="326025" y="483747"/>
                    <a:pt x="210401" y="492743"/>
                    <a:pt x="185795" y="435328"/>
                  </a:cubicBezTo>
                  <a:cubicBezTo>
                    <a:pt x="161189" y="377913"/>
                    <a:pt x="158278" y="245622"/>
                    <a:pt x="204845" y="174978"/>
                  </a:cubicBezTo>
                  <a:cubicBezTo>
                    <a:pt x="251412" y="104334"/>
                    <a:pt x="462285" y="36072"/>
                    <a:pt x="465195" y="11466"/>
                  </a:cubicBezTo>
                  <a:cubicBezTo>
                    <a:pt x="468105" y="-13140"/>
                    <a:pt x="301683" y="6174"/>
                    <a:pt x="239770" y="289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ABB45C59-3071-4C4F-99EC-0EC1845A4A99}"/>
              </a:ext>
            </a:extLst>
          </p:cNvPr>
          <p:cNvSpPr/>
          <p:nvPr/>
        </p:nvSpPr>
        <p:spPr>
          <a:xfrm>
            <a:off x="2565536" y="3446222"/>
            <a:ext cx="415831" cy="711332"/>
          </a:xfrm>
          <a:custGeom>
            <a:avLst/>
            <a:gdLst>
              <a:gd name="connsiteX0" fmla="*/ 19181 w 415831"/>
              <a:gd name="connsiteY0" fmla="*/ 94760 h 711332"/>
              <a:gd name="connsiteX1" fmla="*/ 50931 w 415831"/>
              <a:gd name="connsiteY1" fmla="*/ 225994 h 711332"/>
              <a:gd name="connsiteX2" fmla="*/ 125014 w 415831"/>
              <a:gd name="connsiteY2" fmla="*/ 164610 h 711332"/>
              <a:gd name="connsiteX3" fmla="*/ 146181 w 415831"/>
              <a:gd name="connsiteY3" fmla="*/ 151910 h 711332"/>
              <a:gd name="connsiteX4" fmla="*/ 175814 w 415831"/>
              <a:gd name="connsiteY4" fmla="*/ 501160 h 711332"/>
              <a:gd name="connsiteX5" fmla="*/ 169464 w 415831"/>
              <a:gd name="connsiteY5" fmla="*/ 613344 h 711332"/>
              <a:gd name="connsiteX6" fmla="*/ 65748 w 415831"/>
              <a:gd name="connsiteY6" fmla="*/ 636627 h 711332"/>
              <a:gd name="connsiteX7" fmla="*/ 131 w 415831"/>
              <a:gd name="connsiteY7" fmla="*/ 619694 h 711332"/>
              <a:gd name="connsiteX8" fmla="*/ 48814 w 415831"/>
              <a:gd name="connsiteY8" fmla="*/ 668377 h 711332"/>
              <a:gd name="connsiteX9" fmla="*/ 48814 w 415831"/>
              <a:gd name="connsiteY9" fmla="*/ 678960 h 711332"/>
              <a:gd name="connsiteX10" fmla="*/ 379014 w 415831"/>
              <a:gd name="connsiteY10" fmla="*/ 710710 h 711332"/>
              <a:gd name="connsiteX11" fmla="*/ 398064 w 415831"/>
              <a:gd name="connsiteY11" fmla="*/ 647210 h 711332"/>
              <a:gd name="connsiteX12" fmla="*/ 292231 w 415831"/>
              <a:gd name="connsiteY12" fmla="*/ 590060 h 711332"/>
              <a:gd name="connsiteX13" fmla="*/ 287998 w 415831"/>
              <a:gd name="connsiteY13" fmla="*/ 35494 h 711332"/>
              <a:gd name="connsiteX14" fmla="*/ 207564 w 415831"/>
              <a:gd name="connsiteY14" fmla="*/ 58777 h 711332"/>
              <a:gd name="connsiteX15" fmla="*/ 169464 w 415831"/>
              <a:gd name="connsiteY15" fmla="*/ 82060 h 711332"/>
              <a:gd name="connsiteX16" fmla="*/ 19181 w 415831"/>
              <a:gd name="connsiteY16" fmla="*/ 94760 h 71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5831" h="711332">
                <a:moveTo>
                  <a:pt x="19181" y="94760"/>
                </a:moveTo>
                <a:cubicBezTo>
                  <a:pt x="-574" y="118749"/>
                  <a:pt x="33292" y="214352"/>
                  <a:pt x="50931" y="225994"/>
                </a:cubicBezTo>
                <a:cubicBezTo>
                  <a:pt x="68570" y="237636"/>
                  <a:pt x="109139" y="176957"/>
                  <a:pt x="125014" y="164610"/>
                </a:cubicBezTo>
                <a:cubicBezTo>
                  <a:pt x="140889" y="152263"/>
                  <a:pt x="137714" y="95818"/>
                  <a:pt x="146181" y="151910"/>
                </a:cubicBezTo>
                <a:cubicBezTo>
                  <a:pt x="154648" y="208002"/>
                  <a:pt x="171934" y="424254"/>
                  <a:pt x="175814" y="501160"/>
                </a:cubicBezTo>
                <a:cubicBezTo>
                  <a:pt x="179694" y="578066"/>
                  <a:pt x="187808" y="590766"/>
                  <a:pt x="169464" y="613344"/>
                </a:cubicBezTo>
                <a:cubicBezTo>
                  <a:pt x="151120" y="635922"/>
                  <a:pt x="93970" y="635569"/>
                  <a:pt x="65748" y="636627"/>
                </a:cubicBezTo>
                <a:cubicBezTo>
                  <a:pt x="37526" y="637685"/>
                  <a:pt x="2953" y="614402"/>
                  <a:pt x="131" y="619694"/>
                </a:cubicBezTo>
                <a:cubicBezTo>
                  <a:pt x="-2691" y="624986"/>
                  <a:pt x="40700" y="658499"/>
                  <a:pt x="48814" y="668377"/>
                </a:cubicBezTo>
                <a:cubicBezTo>
                  <a:pt x="56928" y="678255"/>
                  <a:pt x="-6219" y="671905"/>
                  <a:pt x="48814" y="678960"/>
                </a:cubicBezTo>
                <a:cubicBezTo>
                  <a:pt x="103847" y="686015"/>
                  <a:pt x="320806" y="716002"/>
                  <a:pt x="379014" y="710710"/>
                </a:cubicBezTo>
                <a:cubicBezTo>
                  <a:pt x="437222" y="705418"/>
                  <a:pt x="412528" y="667318"/>
                  <a:pt x="398064" y="647210"/>
                </a:cubicBezTo>
                <a:cubicBezTo>
                  <a:pt x="383600" y="627102"/>
                  <a:pt x="310575" y="692013"/>
                  <a:pt x="292231" y="590060"/>
                </a:cubicBezTo>
                <a:cubicBezTo>
                  <a:pt x="273887" y="488107"/>
                  <a:pt x="302109" y="124041"/>
                  <a:pt x="287998" y="35494"/>
                </a:cubicBezTo>
                <a:cubicBezTo>
                  <a:pt x="273887" y="-53053"/>
                  <a:pt x="227320" y="51016"/>
                  <a:pt x="207564" y="58777"/>
                </a:cubicBezTo>
                <a:cubicBezTo>
                  <a:pt x="187808" y="66538"/>
                  <a:pt x="197333" y="71477"/>
                  <a:pt x="169464" y="82060"/>
                </a:cubicBezTo>
                <a:cubicBezTo>
                  <a:pt x="141595" y="92643"/>
                  <a:pt x="38936" y="70771"/>
                  <a:pt x="19181" y="947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5CD2DDE3-7ED5-41FB-99CB-12ED0B2D78DF}"/>
              </a:ext>
            </a:extLst>
          </p:cNvPr>
          <p:cNvGrpSpPr/>
          <p:nvPr/>
        </p:nvGrpSpPr>
        <p:grpSpPr>
          <a:xfrm>
            <a:off x="3059424" y="3461047"/>
            <a:ext cx="450739" cy="662544"/>
            <a:chOff x="5494615" y="4423574"/>
            <a:chExt cx="450739" cy="662544"/>
          </a:xfrm>
        </p:grpSpPr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DAF0DA81-EAD7-4BB7-A23B-8EFA5B882611}"/>
                </a:ext>
              </a:extLst>
            </p:cNvPr>
            <p:cNvSpPr/>
            <p:nvPr/>
          </p:nvSpPr>
          <p:spPr>
            <a:xfrm>
              <a:off x="5494615" y="4424438"/>
              <a:ext cx="267154" cy="378620"/>
            </a:xfrm>
            <a:custGeom>
              <a:avLst/>
              <a:gdLst>
                <a:gd name="connsiteX0" fmla="*/ 250018 w 267154"/>
                <a:gd name="connsiteY0" fmla="*/ 378279 h 378620"/>
                <a:gd name="connsiteX1" fmla="*/ 57402 w 267154"/>
                <a:gd name="connsiteY1" fmla="*/ 293612 h 378620"/>
                <a:gd name="connsiteX2" fmla="*/ 10835 w 267154"/>
                <a:gd name="connsiteY2" fmla="*/ 183545 h 378620"/>
                <a:gd name="connsiteX3" fmla="*/ 235202 w 267154"/>
                <a:gd name="connsiteY3" fmla="*/ 9979 h 378620"/>
                <a:gd name="connsiteX4" fmla="*/ 87035 w 267154"/>
                <a:gd name="connsiteY4" fmla="*/ 33262 h 378620"/>
                <a:gd name="connsiteX5" fmla="*/ 55285 w 267154"/>
                <a:gd name="connsiteY5" fmla="*/ 134862 h 378620"/>
                <a:gd name="connsiteX6" fmla="*/ 235202 w 267154"/>
                <a:gd name="connsiteY6" fmla="*/ 261862 h 378620"/>
                <a:gd name="connsiteX7" fmla="*/ 250018 w 267154"/>
                <a:gd name="connsiteY7" fmla="*/ 378279 h 37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154" h="378620">
                  <a:moveTo>
                    <a:pt x="250018" y="378279"/>
                  </a:moveTo>
                  <a:cubicBezTo>
                    <a:pt x="220385" y="383571"/>
                    <a:pt x="97266" y="326068"/>
                    <a:pt x="57402" y="293612"/>
                  </a:cubicBezTo>
                  <a:cubicBezTo>
                    <a:pt x="17538" y="261156"/>
                    <a:pt x="-18798" y="230817"/>
                    <a:pt x="10835" y="183545"/>
                  </a:cubicBezTo>
                  <a:cubicBezTo>
                    <a:pt x="40468" y="136273"/>
                    <a:pt x="222502" y="35026"/>
                    <a:pt x="235202" y="9979"/>
                  </a:cubicBezTo>
                  <a:cubicBezTo>
                    <a:pt x="247902" y="-15068"/>
                    <a:pt x="117021" y="12448"/>
                    <a:pt x="87035" y="33262"/>
                  </a:cubicBezTo>
                  <a:cubicBezTo>
                    <a:pt x="57049" y="54076"/>
                    <a:pt x="30591" y="96762"/>
                    <a:pt x="55285" y="134862"/>
                  </a:cubicBezTo>
                  <a:cubicBezTo>
                    <a:pt x="79979" y="172962"/>
                    <a:pt x="202041" y="224468"/>
                    <a:pt x="235202" y="261862"/>
                  </a:cubicBezTo>
                  <a:cubicBezTo>
                    <a:pt x="268363" y="299256"/>
                    <a:pt x="279651" y="372987"/>
                    <a:pt x="250018" y="3782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033D925D-55F8-43E7-958E-C9EBF150C6B2}"/>
                </a:ext>
              </a:extLst>
            </p:cNvPr>
            <p:cNvSpPr/>
            <p:nvPr/>
          </p:nvSpPr>
          <p:spPr>
            <a:xfrm>
              <a:off x="5591729" y="4423574"/>
              <a:ext cx="340344" cy="334813"/>
            </a:xfrm>
            <a:custGeom>
              <a:avLst/>
              <a:gdLst>
                <a:gd name="connsiteX0" fmla="*/ 112688 w 340344"/>
                <a:gd name="connsiteY0" fmla="*/ 2376 h 334813"/>
                <a:gd name="connsiteX1" fmla="*/ 305304 w 340344"/>
                <a:gd name="connsiteY1" fmla="*/ 67993 h 334813"/>
                <a:gd name="connsiteX2" fmla="*/ 324354 w 340344"/>
                <a:gd name="connsiteY2" fmla="*/ 228859 h 334813"/>
                <a:gd name="connsiteX3" fmla="*/ 131738 w 340344"/>
                <a:gd name="connsiteY3" fmla="*/ 334693 h 334813"/>
                <a:gd name="connsiteX4" fmla="*/ 222754 w 340344"/>
                <a:gd name="connsiteY4" fmla="*/ 247909 h 334813"/>
                <a:gd name="connsiteX5" fmla="*/ 243921 w 340344"/>
                <a:gd name="connsiteY5" fmla="*/ 156893 h 334813"/>
                <a:gd name="connsiteX6" fmla="*/ 135971 w 340344"/>
                <a:gd name="connsiteY6" fmla="*/ 84926 h 334813"/>
                <a:gd name="connsiteX7" fmla="*/ 504 w 340344"/>
                <a:gd name="connsiteY7" fmla="*/ 144193 h 334813"/>
                <a:gd name="connsiteX8" fmla="*/ 112688 w 340344"/>
                <a:gd name="connsiteY8" fmla="*/ 2376 h 3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0344" h="334813">
                  <a:moveTo>
                    <a:pt x="112688" y="2376"/>
                  </a:moveTo>
                  <a:cubicBezTo>
                    <a:pt x="163488" y="-10324"/>
                    <a:pt x="270026" y="30246"/>
                    <a:pt x="305304" y="67993"/>
                  </a:cubicBezTo>
                  <a:cubicBezTo>
                    <a:pt x="340582" y="105740"/>
                    <a:pt x="353282" y="184409"/>
                    <a:pt x="324354" y="228859"/>
                  </a:cubicBezTo>
                  <a:cubicBezTo>
                    <a:pt x="295426" y="273309"/>
                    <a:pt x="148671" y="331518"/>
                    <a:pt x="131738" y="334693"/>
                  </a:cubicBezTo>
                  <a:cubicBezTo>
                    <a:pt x="114805" y="337868"/>
                    <a:pt x="204057" y="277542"/>
                    <a:pt x="222754" y="247909"/>
                  </a:cubicBezTo>
                  <a:cubicBezTo>
                    <a:pt x="241451" y="218276"/>
                    <a:pt x="258385" y="184057"/>
                    <a:pt x="243921" y="156893"/>
                  </a:cubicBezTo>
                  <a:cubicBezTo>
                    <a:pt x="229457" y="129729"/>
                    <a:pt x="176540" y="87043"/>
                    <a:pt x="135971" y="84926"/>
                  </a:cubicBezTo>
                  <a:cubicBezTo>
                    <a:pt x="95402" y="82809"/>
                    <a:pt x="7559" y="155129"/>
                    <a:pt x="504" y="144193"/>
                  </a:cubicBezTo>
                  <a:cubicBezTo>
                    <a:pt x="-6551" y="133257"/>
                    <a:pt x="61888" y="15076"/>
                    <a:pt x="112688" y="23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15736784-5CE5-43E8-9A1E-B5D27CADB3DB}"/>
                </a:ext>
              </a:extLst>
            </p:cNvPr>
            <p:cNvSpPr/>
            <p:nvPr/>
          </p:nvSpPr>
          <p:spPr>
            <a:xfrm>
              <a:off x="5512517" y="4778464"/>
              <a:ext cx="334112" cy="301923"/>
            </a:xfrm>
            <a:custGeom>
              <a:avLst/>
              <a:gdLst>
                <a:gd name="connsiteX0" fmla="*/ 194016 w 334112"/>
                <a:gd name="connsiteY0" fmla="*/ 20019 h 301923"/>
                <a:gd name="connsiteX1" fmla="*/ 98766 w 334112"/>
                <a:gd name="connsiteY1" fmla="*/ 87753 h 301923"/>
                <a:gd name="connsiteX2" fmla="*/ 100883 w 334112"/>
                <a:gd name="connsiteY2" fmla="*/ 170303 h 301923"/>
                <a:gd name="connsiteX3" fmla="*/ 333716 w 334112"/>
                <a:gd name="connsiteY3" fmla="*/ 263436 h 301923"/>
                <a:gd name="connsiteX4" fmla="*/ 37383 w 334112"/>
                <a:gd name="connsiteY4" fmla="*/ 299419 h 301923"/>
                <a:gd name="connsiteX5" fmla="*/ 5633 w 334112"/>
                <a:gd name="connsiteY5" fmla="*/ 199936 h 301923"/>
                <a:gd name="connsiteX6" fmla="*/ 50083 w 334112"/>
                <a:gd name="connsiteY6" fmla="*/ 17903 h 301923"/>
                <a:gd name="connsiteX7" fmla="*/ 194016 w 334112"/>
                <a:gd name="connsiteY7" fmla="*/ 20019 h 30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12" h="301923">
                  <a:moveTo>
                    <a:pt x="194016" y="20019"/>
                  </a:moveTo>
                  <a:cubicBezTo>
                    <a:pt x="202130" y="31661"/>
                    <a:pt x="114288" y="62706"/>
                    <a:pt x="98766" y="87753"/>
                  </a:cubicBezTo>
                  <a:cubicBezTo>
                    <a:pt x="83244" y="112800"/>
                    <a:pt x="61725" y="141023"/>
                    <a:pt x="100883" y="170303"/>
                  </a:cubicBezTo>
                  <a:cubicBezTo>
                    <a:pt x="140041" y="199583"/>
                    <a:pt x="344299" y="241917"/>
                    <a:pt x="333716" y="263436"/>
                  </a:cubicBezTo>
                  <a:cubicBezTo>
                    <a:pt x="323133" y="284955"/>
                    <a:pt x="92063" y="310002"/>
                    <a:pt x="37383" y="299419"/>
                  </a:cubicBezTo>
                  <a:cubicBezTo>
                    <a:pt x="-17297" y="288836"/>
                    <a:pt x="3516" y="246855"/>
                    <a:pt x="5633" y="199936"/>
                  </a:cubicBezTo>
                  <a:cubicBezTo>
                    <a:pt x="7750" y="153017"/>
                    <a:pt x="23625" y="53181"/>
                    <a:pt x="50083" y="17903"/>
                  </a:cubicBezTo>
                  <a:cubicBezTo>
                    <a:pt x="76541" y="-17375"/>
                    <a:pt x="185902" y="8377"/>
                    <a:pt x="194016" y="200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D3D8F40E-7D1D-47CE-ADFE-8DF22A1A542E}"/>
                </a:ext>
              </a:extLst>
            </p:cNvPr>
            <p:cNvSpPr/>
            <p:nvPr/>
          </p:nvSpPr>
          <p:spPr>
            <a:xfrm>
              <a:off x="5583210" y="4697111"/>
              <a:ext cx="362144" cy="389007"/>
            </a:xfrm>
            <a:custGeom>
              <a:avLst/>
              <a:gdLst>
                <a:gd name="connsiteX0" fmla="*/ 188940 w 362144"/>
                <a:gd name="connsiteY0" fmla="*/ 18822 h 389007"/>
                <a:gd name="connsiteX1" fmla="*/ 337107 w 362144"/>
                <a:gd name="connsiteY1" fmla="*/ 105606 h 389007"/>
                <a:gd name="connsiteX2" fmla="*/ 356157 w 362144"/>
                <a:gd name="connsiteY2" fmla="*/ 228372 h 389007"/>
                <a:gd name="connsiteX3" fmla="*/ 273607 w 362144"/>
                <a:gd name="connsiteY3" fmla="*/ 365956 h 389007"/>
                <a:gd name="connsiteX4" fmla="*/ 51357 w 362144"/>
                <a:gd name="connsiteY4" fmla="*/ 385006 h 389007"/>
                <a:gd name="connsiteX5" fmla="*/ 146607 w 362144"/>
                <a:gd name="connsiteY5" fmla="*/ 323622 h 389007"/>
                <a:gd name="connsiteX6" fmla="*/ 237623 w 362144"/>
                <a:gd name="connsiteY6" fmla="*/ 300339 h 389007"/>
                <a:gd name="connsiteX7" fmla="*/ 246090 w 362144"/>
                <a:gd name="connsiteY7" fmla="*/ 194506 h 389007"/>
                <a:gd name="connsiteX8" fmla="*/ 557 w 362144"/>
                <a:gd name="connsiteY8" fmla="*/ 12472 h 389007"/>
                <a:gd name="connsiteX9" fmla="*/ 188940 w 362144"/>
                <a:gd name="connsiteY9" fmla="*/ 18822 h 38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144" h="389007">
                  <a:moveTo>
                    <a:pt x="188940" y="18822"/>
                  </a:moveTo>
                  <a:cubicBezTo>
                    <a:pt x="245032" y="34344"/>
                    <a:pt x="309237" y="70681"/>
                    <a:pt x="337107" y="105606"/>
                  </a:cubicBezTo>
                  <a:cubicBezTo>
                    <a:pt x="364977" y="140531"/>
                    <a:pt x="366740" y="184980"/>
                    <a:pt x="356157" y="228372"/>
                  </a:cubicBezTo>
                  <a:cubicBezTo>
                    <a:pt x="345574" y="271764"/>
                    <a:pt x="324407" y="339850"/>
                    <a:pt x="273607" y="365956"/>
                  </a:cubicBezTo>
                  <a:cubicBezTo>
                    <a:pt x="222807" y="392062"/>
                    <a:pt x="72524" y="392062"/>
                    <a:pt x="51357" y="385006"/>
                  </a:cubicBezTo>
                  <a:cubicBezTo>
                    <a:pt x="30190" y="377950"/>
                    <a:pt x="115563" y="337733"/>
                    <a:pt x="146607" y="323622"/>
                  </a:cubicBezTo>
                  <a:cubicBezTo>
                    <a:pt x="177651" y="309511"/>
                    <a:pt x="221043" y="321858"/>
                    <a:pt x="237623" y="300339"/>
                  </a:cubicBezTo>
                  <a:cubicBezTo>
                    <a:pt x="254203" y="278820"/>
                    <a:pt x="285601" y="242484"/>
                    <a:pt x="246090" y="194506"/>
                  </a:cubicBezTo>
                  <a:cubicBezTo>
                    <a:pt x="206579" y="146528"/>
                    <a:pt x="11140" y="36108"/>
                    <a:pt x="557" y="12472"/>
                  </a:cubicBezTo>
                  <a:cubicBezTo>
                    <a:pt x="-10026" y="-11164"/>
                    <a:pt x="132848" y="3300"/>
                    <a:pt x="188940" y="188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490A3230-FD8D-43E7-A3B0-375DDDF3965F}"/>
              </a:ext>
            </a:extLst>
          </p:cNvPr>
          <p:cNvGrpSpPr/>
          <p:nvPr/>
        </p:nvGrpSpPr>
        <p:grpSpPr>
          <a:xfrm>
            <a:off x="3572069" y="3514479"/>
            <a:ext cx="434739" cy="673449"/>
            <a:chOff x="6334520" y="4419253"/>
            <a:chExt cx="434739" cy="673449"/>
          </a:xfrm>
        </p:grpSpPr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1C95F569-FE87-4FFB-81BA-D2189A6DA8C8}"/>
                </a:ext>
              </a:extLst>
            </p:cNvPr>
            <p:cNvSpPr/>
            <p:nvPr/>
          </p:nvSpPr>
          <p:spPr>
            <a:xfrm>
              <a:off x="6334520" y="4424832"/>
              <a:ext cx="269467" cy="667870"/>
            </a:xfrm>
            <a:custGeom>
              <a:avLst/>
              <a:gdLst>
                <a:gd name="connsiteX0" fmla="*/ 208097 w 269467"/>
                <a:gd name="connsiteY0" fmla="*/ 1118 h 667870"/>
                <a:gd name="connsiteX1" fmla="*/ 98030 w 269467"/>
                <a:gd name="connsiteY1" fmla="*/ 58268 h 667870"/>
                <a:gd name="connsiteX2" fmla="*/ 42997 w 269467"/>
                <a:gd name="connsiteY2" fmla="*/ 145051 h 667870"/>
                <a:gd name="connsiteX3" fmla="*/ 663 w 269467"/>
                <a:gd name="connsiteY3" fmla="*/ 415985 h 667870"/>
                <a:gd name="connsiteX4" fmla="*/ 76863 w 269467"/>
                <a:gd name="connsiteY4" fmla="*/ 604368 h 667870"/>
                <a:gd name="connsiteX5" fmla="*/ 227147 w 269467"/>
                <a:gd name="connsiteY5" fmla="*/ 667868 h 667870"/>
                <a:gd name="connsiteX6" fmla="*/ 265247 w 269467"/>
                <a:gd name="connsiteY6" fmla="*/ 606485 h 667870"/>
                <a:gd name="connsiteX7" fmla="*/ 146713 w 269467"/>
                <a:gd name="connsiteY7" fmla="*/ 538751 h 667870"/>
                <a:gd name="connsiteX8" fmla="*/ 125547 w 269467"/>
                <a:gd name="connsiteY8" fmla="*/ 282635 h 667870"/>
                <a:gd name="connsiteX9" fmla="*/ 180580 w 269467"/>
                <a:gd name="connsiteY9" fmla="*/ 109068 h 667870"/>
                <a:gd name="connsiteX10" fmla="*/ 208097 w 269467"/>
                <a:gd name="connsiteY10" fmla="*/ 1118 h 667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467" h="667870">
                  <a:moveTo>
                    <a:pt x="208097" y="1118"/>
                  </a:moveTo>
                  <a:cubicBezTo>
                    <a:pt x="194339" y="-7349"/>
                    <a:pt x="125547" y="34279"/>
                    <a:pt x="98030" y="58268"/>
                  </a:cubicBezTo>
                  <a:cubicBezTo>
                    <a:pt x="70513" y="82257"/>
                    <a:pt x="59225" y="85432"/>
                    <a:pt x="42997" y="145051"/>
                  </a:cubicBezTo>
                  <a:cubicBezTo>
                    <a:pt x="26769" y="204671"/>
                    <a:pt x="-4981" y="339432"/>
                    <a:pt x="663" y="415985"/>
                  </a:cubicBezTo>
                  <a:cubicBezTo>
                    <a:pt x="6307" y="492538"/>
                    <a:pt x="39116" y="562388"/>
                    <a:pt x="76863" y="604368"/>
                  </a:cubicBezTo>
                  <a:cubicBezTo>
                    <a:pt x="114610" y="646348"/>
                    <a:pt x="195750" y="667515"/>
                    <a:pt x="227147" y="667868"/>
                  </a:cubicBezTo>
                  <a:cubicBezTo>
                    <a:pt x="258544" y="668221"/>
                    <a:pt x="278653" y="628004"/>
                    <a:pt x="265247" y="606485"/>
                  </a:cubicBezTo>
                  <a:cubicBezTo>
                    <a:pt x="251841" y="584966"/>
                    <a:pt x="169996" y="592726"/>
                    <a:pt x="146713" y="538751"/>
                  </a:cubicBezTo>
                  <a:cubicBezTo>
                    <a:pt x="123430" y="484776"/>
                    <a:pt x="119902" y="354249"/>
                    <a:pt x="125547" y="282635"/>
                  </a:cubicBezTo>
                  <a:cubicBezTo>
                    <a:pt x="131191" y="211021"/>
                    <a:pt x="166469" y="151401"/>
                    <a:pt x="180580" y="109068"/>
                  </a:cubicBezTo>
                  <a:cubicBezTo>
                    <a:pt x="194691" y="66735"/>
                    <a:pt x="221855" y="9585"/>
                    <a:pt x="208097" y="11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3FA3DF4A-5F36-4CB0-AA3F-39B039B7F9F5}"/>
                </a:ext>
              </a:extLst>
            </p:cNvPr>
            <p:cNvSpPr/>
            <p:nvPr/>
          </p:nvSpPr>
          <p:spPr>
            <a:xfrm>
              <a:off x="6492815" y="4419253"/>
              <a:ext cx="276444" cy="672599"/>
            </a:xfrm>
            <a:custGeom>
              <a:avLst/>
              <a:gdLst>
                <a:gd name="connsiteX0" fmla="*/ 58268 w 276444"/>
                <a:gd name="connsiteY0" fmla="*/ 2464 h 672599"/>
                <a:gd name="connsiteX1" fmla="*/ 187385 w 276444"/>
                <a:gd name="connsiteY1" fmla="*/ 46914 h 672599"/>
                <a:gd name="connsiteX2" fmla="*/ 272052 w 276444"/>
                <a:gd name="connsiteY2" fmla="*/ 267047 h 672599"/>
                <a:gd name="connsiteX3" fmla="*/ 244535 w 276444"/>
                <a:gd name="connsiteY3" fmla="*/ 597247 h 672599"/>
                <a:gd name="connsiteX4" fmla="*/ 77318 w 276444"/>
                <a:gd name="connsiteY4" fmla="*/ 671330 h 672599"/>
                <a:gd name="connsiteX5" fmla="*/ 18052 w 276444"/>
                <a:gd name="connsiteY5" fmla="*/ 639580 h 672599"/>
                <a:gd name="connsiteX6" fmla="*/ 106952 w 276444"/>
                <a:gd name="connsiteY6" fmla="*/ 582430 h 672599"/>
                <a:gd name="connsiteX7" fmla="*/ 153518 w 276444"/>
                <a:gd name="connsiteY7" fmla="*/ 501997 h 672599"/>
                <a:gd name="connsiteX8" fmla="*/ 113302 w 276444"/>
                <a:gd name="connsiteY8" fmla="*/ 118880 h 672599"/>
                <a:gd name="connsiteX9" fmla="*/ 3235 w 276444"/>
                <a:gd name="connsiteY9" fmla="*/ 91364 h 672599"/>
                <a:gd name="connsiteX10" fmla="*/ 58268 w 276444"/>
                <a:gd name="connsiteY10" fmla="*/ 2464 h 67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444" h="672599">
                  <a:moveTo>
                    <a:pt x="58268" y="2464"/>
                  </a:moveTo>
                  <a:cubicBezTo>
                    <a:pt x="88960" y="-4944"/>
                    <a:pt x="151754" y="2817"/>
                    <a:pt x="187385" y="46914"/>
                  </a:cubicBezTo>
                  <a:cubicBezTo>
                    <a:pt x="223016" y="91011"/>
                    <a:pt x="262527" y="175325"/>
                    <a:pt x="272052" y="267047"/>
                  </a:cubicBezTo>
                  <a:cubicBezTo>
                    <a:pt x="281577" y="358769"/>
                    <a:pt x="276991" y="529867"/>
                    <a:pt x="244535" y="597247"/>
                  </a:cubicBezTo>
                  <a:cubicBezTo>
                    <a:pt x="212079" y="664627"/>
                    <a:pt x="115065" y="664275"/>
                    <a:pt x="77318" y="671330"/>
                  </a:cubicBezTo>
                  <a:cubicBezTo>
                    <a:pt x="39571" y="678385"/>
                    <a:pt x="13113" y="654397"/>
                    <a:pt x="18052" y="639580"/>
                  </a:cubicBezTo>
                  <a:cubicBezTo>
                    <a:pt x="22991" y="624763"/>
                    <a:pt x="84374" y="605361"/>
                    <a:pt x="106952" y="582430"/>
                  </a:cubicBezTo>
                  <a:cubicBezTo>
                    <a:pt x="129530" y="559499"/>
                    <a:pt x="152460" y="579255"/>
                    <a:pt x="153518" y="501997"/>
                  </a:cubicBezTo>
                  <a:cubicBezTo>
                    <a:pt x="154576" y="424739"/>
                    <a:pt x="138349" y="187319"/>
                    <a:pt x="113302" y="118880"/>
                  </a:cubicBezTo>
                  <a:cubicBezTo>
                    <a:pt x="88255" y="50441"/>
                    <a:pt x="18052" y="104770"/>
                    <a:pt x="3235" y="91364"/>
                  </a:cubicBezTo>
                  <a:cubicBezTo>
                    <a:pt x="-11582" y="77959"/>
                    <a:pt x="27576" y="9872"/>
                    <a:pt x="58268" y="24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9E22D9DD-0F7B-4737-B399-B957676FA65A}"/>
              </a:ext>
            </a:extLst>
          </p:cNvPr>
          <p:cNvGrpSpPr/>
          <p:nvPr/>
        </p:nvGrpSpPr>
        <p:grpSpPr>
          <a:xfrm>
            <a:off x="4091738" y="3470742"/>
            <a:ext cx="837091" cy="900275"/>
            <a:chOff x="6969692" y="4317765"/>
            <a:chExt cx="837091" cy="900275"/>
          </a:xfrm>
        </p:grpSpPr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C64819AA-88BF-417A-9ED8-53B7A52B8653}"/>
                </a:ext>
              </a:extLst>
            </p:cNvPr>
            <p:cNvSpPr/>
            <p:nvPr/>
          </p:nvSpPr>
          <p:spPr>
            <a:xfrm>
              <a:off x="7012153" y="4317765"/>
              <a:ext cx="296752" cy="207671"/>
            </a:xfrm>
            <a:custGeom>
              <a:avLst/>
              <a:gdLst>
                <a:gd name="connsiteX0" fmla="*/ 207797 w 296752"/>
                <a:gd name="connsiteY0" fmla="*/ 235 h 207671"/>
                <a:gd name="connsiteX1" fmla="*/ 296697 w 296752"/>
                <a:gd name="connsiteY1" fmla="*/ 129352 h 207671"/>
                <a:gd name="connsiteX2" fmla="*/ 192980 w 296752"/>
                <a:gd name="connsiteY2" fmla="*/ 169568 h 207671"/>
                <a:gd name="connsiteX3" fmla="*/ 10947 w 296752"/>
                <a:gd name="connsiteY3" fmla="*/ 207668 h 207671"/>
                <a:gd name="connsiteX4" fmla="*/ 38464 w 296752"/>
                <a:gd name="connsiteY4" fmla="*/ 167452 h 207671"/>
                <a:gd name="connsiteX5" fmla="*/ 186630 w 296752"/>
                <a:gd name="connsiteY5" fmla="*/ 129352 h 207671"/>
                <a:gd name="connsiteX6" fmla="*/ 231080 w 296752"/>
                <a:gd name="connsiteY6" fmla="*/ 97602 h 207671"/>
                <a:gd name="connsiteX7" fmla="*/ 207797 w 296752"/>
                <a:gd name="connsiteY7" fmla="*/ 235 h 20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752" h="207671">
                  <a:moveTo>
                    <a:pt x="207797" y="235"/>
                  </a:moveTo>
                  <a:cubicBezTo>
                    <a:pt x="218733" y="5527"/>
                    <a:pt x="299167" y="101130"/>
                    <a:pt x="296697" y="129352"/>
                  </a:cubicBezTo>
                  <a:cubicBezTo>
                    <a:pt x="294227" y="157574"/>
                    <a:pt x="240605" y="156515"/>
                    <a:pt x="192980" y="169568"/>
                  </a:cubicBezTo>
                  <a:cubicBezTo>
                    <a:pt x="145355" y="182621"/>
                    <a:pt x="36700" y="208021"/>
                    <a:pt x="10947" y="207668"/>
                  </a:cubicBezTo>
                  <a:cubicBezTo>
                    <a:pt x="-14806" y="207315"/>
                    <a:pt x="9183" y="180505"/>
                    <a:pt x="38464" y="167452"/>
                  </a:cubicBezTo>
                  <a:cubicBezTo>
                    <a:pt x="67745" y="154399"/>
                    <a:pt x="154527" y="140994"/>
                    <a:pt x="186630" y="129352"/>
                  </a:cubicBezTo>
                  <a:cubicBezTo>
                    <a:pt x="218733" y="117710"/>
                    <a:pt x="227199" y="114888"/>
                    <a:pt x="231080" y="97602"/>
                  </a:cubicBezTo>
                  <a:cubicBezTo>
                    <a:pt x="234961" y="80316"/>
                    <a:pt x="196861" y="-5057"/>
                    <a:pt x="207797" y="2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505D87D7-E3A6-4CD2-B2A3-BFCEE6F56B01}"/>
                </a:ext>
              </a:extLst>
            </p:cNvPr>
            <p:cNvSpPr/>
            <p:nvPr/>
          </p:nvSpPr>
          <p:spPr>
            <a:xfrm>
              <a:off x="6969692" y="4573746"/>
              <a:ext cx="362689" cy="111157"/>
            </a:xfrm>
            <a:custGeom>
              <a:avLst/>
              <a:gdLst>
                <a:gd name="connsiteX0" fmla="*/ 491 w 362689"/>
                <a:gd name="connsiteY0" fmla="*/ 2487 h 111157"/>
                <a:gd name="connsiteX1" fmla="*/ 57641 w 362689"/>
                <a:gd name="connsiteY1" fmla="*/ 104087 h 111157"/>
                <a:gd name="connsiteX2" fmla="*/ 38591 w 362689"/>
                <a:gd name="connsiteY2" fmla="*/ 101971 h 111157"/>
                <a:gd name="connsiteX3" fmla="*/ 271425 w 362689"/>
                <a:gd name="connsiteY3" fmla="*/ 97737 h 111157"/>
                <a:gd name="connsiteX4" fmla="*/ 345508 w 362689"/>
                <a:gd name="connsiteY4" fmla="*/ 93504 h 111157"/>
                <a:gd name="connsiteX5" fmla="*/ 339158 w 362689"/>
                <a:gd name="connsiteY5" fmla="*/ 51171 h 111157"/>
                <a:gd name="connsiteX6" fmla="*/ 95741 w 362689"/>
                <a:gd name="connsiteY6" fmla="*/ 32121 h 111157"/>
                <a:gd name="connsiteX7" fmla="*/ 491 w 362689"/>
                <a:gd name="connsiteY7" fmla="*/ 2487 h 11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689" h="111157">
                  <a:moveTo>
                    <a:pt x="491" y="2487"/>
                  </a:moveTo>
                  <a:cubicBezTo>
                    <a:pt x="-5859" y="14481"/>
                    <a:pt x="51291" y="87506"/>
                    <a:pt x="57641" y="104087"/>
                  </a:cubicBezTo>
                  <a:cubicBezTo>
                    <a:pt x="63991" y="120668"/>
                    <a:pt x="2960" y="103029"/>
                    <a:pt x="38591" y="101971"/>
                  </a:cubicBezTo>
                  <a:cubicBezTo>
                    <a:pt x="74222" y="100913"/>
                    <a:pt x="220272" y="99148"/>
                    <a:pt x="271425" y="97737"/>
                  </a:cubicBezTo>
                  <a:cubicBezTo>
                    <a:pt x="322578" y="96326"/>
                    <a:pt x="334219" y="101265"/>
                    <a:pt x="345508" y="93504"/>
                  </a:cubicBezTo>
                  <a:cubicBezTo>
                    <a:pt x="356797" y="85743"/>
                    <a:pt x="380786" y="61401"/>
                    <a:pt x="339158" y="51171"/>
                  </a:cubicBezTo>
                  <a:cubicBezTo>
                    <a:pt x="297530" y="40941"/>
                    <a:pt x="152538" y="38824"/>
                    <a:pt x="95741" y="32121"/>
                  </a:cubicBezTo>
                  <a:cubicBezTo>
                    <a:pt x="38944" y="25418"/>
                    <a:pt x="6841" y="-9507"/>
                    <a:pt x="491" y="24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C42EEA8A-7273-4447-B2E5-2B6A988CBB56}"/>
                </a:ext>
              </a:extLst>
            </p:cNvPr>
            <p:cNvSpPr/>
            <p:nvPr/>
          </p:nvSpPr>
          <p:spPr>
            <a:xfrm>
              <a:off x="7130811" y="4427716"/>
              <a:ext cx="126603" cy="790324"/>
            </a:xfrm>
            <a:custGeom>
              <a:avLst/>
              <a:gdLst>
                <a:gd name="connsiteX0" fmla="*/ 123006 w 126603"/>
                <a:gd name="connsiteY0" fmla="*/ 25751 h 790324"/>
                <a:gd name="connsiteX1" fmla="*/ 95489 w 126603"/>
                <a:gd name="connsiteY1" fmla="*/ 123117 h 790324"/>
                <a:gd name="connsiteX2" fmla="*/ 101839 w 126603"/>
                <a:gd name="connsiteY2" fmla="*/ 730601 h 790324"/>
                <a:gd name="connsiteX3" fmla="*/ 34106 w 126603"/>
                <a:gd name="connsiteY3" fmla="*/ 692501 h 790324"/>
                <a:gd name="connsiteX4" fmla="*/ 2356 w 126603"/>
                <a:gd name="connsiteY4" fmla="*/ 65967 h 790324"/>
                <a:gd name="connsiteX5" fmla="*/ 123006 w 126603"/>
                <a:gd name="connsiteY5" fmla="*/ 25751 h 79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603" h="790324">
                  <a:moveTo>
                    <a:pt x="123006" y="25751"/>
                  </a:moveTo>
                  <a:cubicBezTo>
                    <a:pt x="138528" y="35276"/>
                    <a:pt x="99017" y="5642"/>
                    <a:pt x="95489" y="123117"/>
                  </a:cubicBezTo>
                  <a:cubicBezTo>
                    <a:pt x="91961" y="240592"/>
                    <a:pt x="112069" y="635704"/>
                    <a:pt x="101839" y="730601"/>
                  </a:cubicBezTo>
                  <a:cubicBezTo>
                    <a:pt x="91609" y="825498"/>
                    <a:pt x="50686" y="803273"/>
                    <a:pt x="34106" y="692501"/>
                  </a:cubicBezTo>
                  <a:cubicBezTo>
                    <a:pt x="17526" y="581729"/>
                    <a:pt x="-7874" y="177798"/>
                    <a:pt x="2356" y="65967"/>
                  </a:cubicBezTo>
                  <a:cubicBezTo>
                    <a:pt x="12586" y="-45864"/>
                    <a:pt x="107484" y="16226"/>
                    <a:pt x="123006" y="257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C7127D2E-6A66-4B17-BAB7-349EB0B5EF01}"/>
                </a:ext>
              </a:extLst>
            </p:cNvPr>
            <p:cNvSpPr/>
            <p:nvPr/>
          </p:nvSpPr>
          <p:spPr>
            <a:xfrm>
              <a:off x="7002650" y="4391808"/>
              <a:ext cx="271237" cy="112557"/>
            </a:xfrm>
            <a:custGeom>
              <a:avLst/>
              <a:gdLst>
                <a:gd name="connsiteX0" fmla="*/ 253283 w 271237"/>
                <a:gd name="connsiteY0" fmla="*/ 275 h 112557"/>
                <a:gd name="connsiteX1" fmla="*/ 136867 w 271237"/>
                <a:gd name="connsiteY1" fmla="*/ 34142 h 112557"/>
                <a:gd name="connsiteX2" fmla="*/ 1400 w 271237"/>
                <a:gd name="connsiteY2" fmla="*/ 36259 h 112557"/>
                <a:gd name="connsiteX3" fmla="*/ 64900 w 271237"/>
                <a:gd name="connsiteY3" fmla="*/ 40492 h 112557"/>
                <a:gd name="connsiteX4" fmla="*/ 41617 w 271237"/>
                <a:gd name="connsiteY4" fmla="*/ 112459 h 112557"/>
                <a:gd name="connsiteX5" fmla="*/ 249050 w 271237"/>
                <a:gd name="connsiteY5" fmla="*/ 55309 h 112557"/>
                <a:gd name="connsiteX6" fmla="*/ 253283 w 271237"/>
                <a:gd name="connsiteY6" fmla="*/ 275 h 11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237" h="112557">
                  <a:moveTo>
                    <a:pt x="253283" y="275"/>
                  </a:moveTo>
                  <a:cubicBezTo>
                    <a:pt x="234586" y="-3253"/>
                    <a:pt x="178847" y="28145"/>
                    <a:pt x="136867" y="34142"/>
                  </a:cubicBezTo>
                  <a:cubicBezTo>
                    <a:pt x="94887" y="40139"/>
                    <a:pt x="13394" y="35201"/>
                    <a:pt x="1400" y="36259"/>
                  </a:cubicBezTo>
                  <a:cubicBezTo>
                    <a:pt x="-10594" y="37317"/>
                    <a:pt x="58197" y="27792"/>
                    <a:pt x="64900" y="40492"/>
                  </a:cubicBezTo>
                  <a:cubicBezTo>
                    <a:pt x="71603" y="53192"/>
                    <a:pt x="10925" y="109990"/>
                    <a:pt x="41617" y="112459"/>
                  </a:cubicBezTo>
                  <a:cubicBezTo>
                    <a:pt x="72309" y="114929"/>
                    <a:pt x="214478" y="70126"/>
                    <a:pt x="249050" y="55309"/>
                  </a:cubicBezTo>
                  <a:cubicBezTo>
                    <a:pt x="283622" y="40492"/>
                    <a:pt x="271980" y="3803"/>
                    <a:pt x="253283" y="2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9DAA5FDF-DCFC-47FF-BED7-7B7B0D728829}"/>
                </a:ext>
              </a:extLst>
            </p:cNvPr>
            <p:cNvSpPr/>
            <p:nvPr/>
          </p:nvSpPr>
          <p:spPr>
            <a:xfrm>
              <a:off x="6976352" y="4654425"/>
              <a:ext cx="189712" cy="258745"/>
            </a:xfrm>
            <a:custGeom>
              <a:avLst/>
              <a:gdLst>
                <a:gd name="connsiteX0" fmla="*/ 186448 w 189712"/>
                <a:gd name="connsiteY0" fmla="*/ 125 h 258745"/>
                <a:gd name="connsiteX1" fmla="*/ 76381 w 189712"/>
                <a:gd name="connsiteY1" fmla="*/ 201208 h 258745"/>
                <a:gd name="connsiteX2" fmla="*/ 181 w 189712"/>
                <a:gd name="connsiteY2" fmla="*/ 258358 h 258745"/>
                <a:gd name="connsiteX3" fmla="*/ 97548 w 189712"/>
                <a:gd name="connsiteY3" fmla="*/ 226608 h 258745"/>
                <a:gd name="connsiteX4" fmla="*/ 154698 w 189712"/>
                <a:gd name="connsiteY4" fmla="*/ 232958 h 258745"/>
                <a:gd name="connsiteX5" fmla="*/ 186448 w 189712"/>
                <a:gd name="connsiteY5" fmla="*/ 125 h 2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712" h="258745">
                  <a:moveTo>
                    <a:pt x="186448" y="125"/>
                  </a:moveTo>
                  <a:cubicBezTo>
                    <a:pt x="173395" y="-5167"/>
                    <a:pt x="107425" y="158169"/>
                    <a:pt x="76381" y="201208"/>
                  </a:cubicBezTo>
                  <a:cubicBezTo>
                    <a:pt x="45336" y="244247"/>
                    <a:pt x="-3347" y="254125"/>
                    <a:pt x="181" y="258358"/>
                  </a:cubicBezTo>
                  <a:cubicBezTo>
                    <a:pt x="3709" y="262591"/>
                    <a:pt x="71795" y="230841"/>
                    <a:pt x="97548" y="226608"/>
                  </a:cubicBezTo>
                  <a:cubicBezTo>
                    <a:pt x="123301" y="222375"/>
                    <a:pt x="139176" y="268236"/>
                    <a:pt x="154698" y="232958"/>
                  </a:cubicBezTo>
                  <a:cubicBezTo>
                    <a:pt x="170220" y="197680"/>
                    <a:pt x="199501" y="5417"/>
                    <a:pt x="186448" y="1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80871DC5-F13C-4EF5-8421-036480707EDB}"/>
                </a:ext>
              </a:extLst>
            </p:cNvPr>
            <p:cNvSpPr/>
            <p:nvPr/>
          </p:nvSpPr>
          <p:spPr>
            <a:xfrm>
              <a:off x="7187663" y="4652321"/>
              <a:ext cx="148773" cy="250031"/>
            </a:xfrm>
            <a:custGeom>
              <a:avLst/>
              <a:gdLst>
                <a:gd name="connsiteX0" fmla="*/ 30170 w 148773"/>
                <a:gd name="connsiteY0" fmla="*/ 112 h 250031"/>
                <a:gd name="connsiteX1" fmla="*/ 100020 w 148773"/>
                <a:gd name="connsiteY1" fmla="*/ 124996 h 250031"/>
                <a:gd name="connsiteX2" fmla="*/ 148704 w 148773"/>
                <a:gd name="connsiteY2" fmla="*/ 175796 h 250031"/>
                <a:gd name="connsiteX3" fmla="*/ 110604 w 148773"/>
                <a:gd name="connsiteY3" fmla="*/ 211779 h 250031"/>
                <a:gd name="connsiteX4" fmla="*/ 102137 w 148773"/>
                <a:gd name="connsiteY4" fmla="*/ 249879 h 250031"/>
                <a:gd name="connsiteX5" fmla="*/ 70387 w 148773"/>
                <a:gd name="connsiteY5" fmla="*/ 196962 h 250031"/>
                <a:gd name="connsiteX6" fmla="*/ 2654 w 148773"/>
                <a:gd name="connsiteY6" fmla="*/ 103829 h 250031"/>
                <a:gd name="connsiteX7" fmla="*/ 30170 w 148773"/>
                <a:gd name="connsiteY7" fmla="*/ 112 h 25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773" h="250031">
                  <a:moveTo>
                    <a:pt x="30170" y="112"/>
                  </a:moveTo>
                  <a:cubicBezTo>
                    <a:pt x="46398" y="3640"/>
                    <a:pt x="80264" y="95715"/>
                    <a:pt x="100020" y="124996"/>
                  </a:cubicBezTo>
                  <a:cubicBezTo>
                    <a:pt x="119776" y="154277"/>
                    <a:pt x="146940" y="161332"/>
                    <a:pt x="148704" y="175796"/>
                  </a:cubicBezTo>
                  <a:cubicBezTo>
                    <a:pt x="150468" y="190260"/>
                    <a:pt x="118365" y="199432"/>
                    <a:pt x="110604" y="211779"/>
                  </a:cubicBezTo>
                  <a:cubicBezTo>
                    <a:pt x="102843" y="224126"/>
                    <a:pt x="108840" y="252348"/>
                    <a:pt x="102137" y="249879"/>
                  </a:cubicBezTo>
                  <a:cubicBezTo>
                    <a:pt x="95434" y="247410"/>
                    <a:pt x="86968" y="221304"/>
                    <a:pt x="70387" y="196962"/>
                  </a:cubicBezTo>
                  <a:cubicBezTo>
                    <a:pt x="53807" y="172620"/>
                    <a:pt x="12884" y="130640"/>
                    <a:pt x="2654" y="103829"/>
                  </a:cubicBezTo>
                  <a:cubicBezTo>
                    <a:pt x="-7576" y="77018"/>
                    <a:pt x="13942" y="-3416"/>
                    <a:pt x="30170" y="1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E8096F35-D252-4A34-AD70-CA014F439CC8}"/>
                </a:ext>
              </a:extLst>
            </p:cNvPr>
            <p:cNvSpPr/>
            <p:nvPr/>
          </p:nvSpPr>
          <p:spPr>
            <a:xfrm>
              <a:off x="7404557" y="4322227"/>
              <a:ext cx="190360" cy="583898"/>
            </a:xfrm>
            <a:custGeom>
              <a:avLst/>
              <a:gdLst>
                <a:gd name="connsiteX0" fmla="*/ 183693 w 190360"/>
                <a:gd name="connsiteY0" fmla="*/ 42340 h 583898"/>
                <a:gd name="connsiteX1" fmla="*/ 154060 w 190360"/>
                <a:gd name="connsiteY1" fmla="*/ 165106 h 583898"/>
                <a:gd name="connsiteX2" fmla="*/ 185810 w 190360"/>
                <a:gd name="connsiteY2" fmla="*/ 531290 h 583898"/>
                <a:gd name="connsiteX3" fmla="*/ 56693 w 190360"/>
                <a:gd name="connsiteY3" fmla="*/ 577856 h 583898"/>
                <a:gd name="connsiteX4" fmla="*/ 20710 w 190360"/>
                <a:gd name="connsiteY4" fmla="*/ 495306 h 583898"/>
                <a:gd name="connsiteX5" fmla="*/ 86326 w 190360"/>
                <a:gd name="connsiteY5" fmla="*/ 529173 h 583898"/>
                <a:gd name="connsiteX6" fmla="*/ 103260 w 190360"/>
                <a:gd name="connsiteY6" fmla="*/ 433923 h 583898"/>
                <a:gd name="connsiteX7" fmla="*/ 103260 w 190360"/>
                <a:gd name="connsiteY7" fmla="*/ 175690 h 583898"/>
                <a:gd name="connsiteX8" fmla="*/ 88443 w 190360"/>
                <a:gd name="connsiteY8" fmla="*/ 63506 h 583898"/>
                <a:gd name="connsiteX9" fmla="*/ 1660 w 190360"/>
                <a:gd name="connsiteY9" fmla="*/ 6 h 583898"/>
                <a:gd name="connsiteX10" fmla="*/ 183693 w 190360"/>
                <a:gd name="connsiteY10" fmla="*/ 42340 h 58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360" h="583898">
                  <a:moveTo>
                    <a:pt x="183693" y="42340"/>
                  </a:moveTo>
                  <a:cubicBezTo>
                    <a:pt x="209093" y="69857"/>
                    <a:pt x="153707" y="83614"/>
                    <a:pt x="154060" y="165106"/>
                  </a:cubicBezTo>
                  <a:cubicBezTo>
                    <a:pt x="154413" y="246598"/>
                    <a:pt x="202038" y="462498"/>
                    <a:pt x="185810" y="531290"/>
                  </a:cubicBezTo>
                  <a:cubicBezTo>
                    <a:pt x="169582" y="600082"/>
                    <a:pt x="84210" y="583853"/>
                    <a:pt x="56693" y="577856"/>
                  </a:cubicBezTo>
                  <a:cubicBezTo>
                    <a:pt x="29176" y="571859"/>
                    <a:pt x="15771" y="503420"/>
                    <a:pt x="20710" y="495306"/>
                  </a:cubicBezTo>
                  <a:cubicBezTo>
                    <a:pt x="25649" y="487192"/>
                    <a:pt x="72568" y="539404"/>
                    <a:pt x="86326" y="529173"/>
                  </a:cubicBezTo>
                  <a:cubicBezTo>
                    <a:pt x="100084" y="518943"/>
                    <a:pt x="100438" y="492837"/>
                    <a:pt x="103260" y="433923"/>
                  </a:cubicBezTo>
                  <a:cubicBezTo>
                    <a:pt x="106082" y="375009"/>
                    <a:pt x="105729" y="237426"/>
                    <a:pt x="103260" y="175690"/>
                  </a:cubicBezTo>
                  <a:cubicBezTo>
                    <a:pt x="100791" y="113954"/>
                    <a:pt x="105376" y="92787"/>
                    <a:pt x="88443" y="63506"/>
                  </a:cubicBezTo>
                  <a:cubicBezTo>
                    <a:pt x="71510" y="34225"/>
                    <a:pt x="-12804" y="359"/>
                    <a:pt x="1660" y="6"/>
                  </a:cubicBezTo>
                  <a:cubicBezTo>
                    <a:pt x="16124" y="-347"/>
                    <a:pt x="158293" y="14823"/>
                    <a:pt x="183693" y="423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C291F07E-161C-4E89-B76A-56E732328209}"/>
                </a:ext>
              </a:extLst>
            </p:cNvPr>
            <p:cNvSpPr/>
            <p:nvPr/>
          </p:nvSpPr>
          <p:spPr>
            <a:xfrm>
              <a:off x="7306713" y="4476482"/>
              <a:ext cx="162447" cy="316378"/>
            </a:xfrm>
            <a:custGeom>
              <a:avLst/>
              <a:gdLst>
                <a:gd name="connsiteX0" fmla="*/ 76220 w 162447"/>
                <a:gd name="connsiteY0" fmla="*/ 268 h 316378"/>
                <a:gd name="connsiteX1" fmla="*/ 103737 w 162447"/>
                <a:gd name="connsiteY1" fmla="*/ 63768 h 316378"/>
                <a:gd name="connsiteX2" fmla="*/ 57170 w 162447"/>
                <a:gd name="connsiteY2" fmla="*/ 211935 h 316378"/>
                <a:gd name="connsiteX3" fmla="*/ 20 w 162447"/>
                <a:gd name="connsiteY3" fmla="*/ 292368 h 316378"/>
                <a:gd name="connsiteX4" fmla="*/ 63520 w 162447"/>
                <a:gd name="connsiteY4" fmla="*/ 214051 h 316378"/>
                <a:gd name="connsiteX5" fmla="*/ 84687 w 162447"/>
                <a:gd name="connsiteY5" fmla="*/ 315651 h 316378"/>
                <a:gd name="connsiteX6" fmla="*/ 141837 w 162447"/>
                <a:gd name="connsiteY6" fmla="*/ 150551 h 316378"/>
                <a:gd name="connsiteX7" fmla="*/ 160887 w 162447"/>
                <a:gd name="connsiteY7" fmla="*/ 84935 h 316378"/>
                <a:gd name="connsiteX8" fmla="*/ 76220 w 162447"/>
                <a:gd name="connsiteY8" fmla="*/ 268 h 3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447" h="316378">
                  <a:moveTo>
                    <a:pt x="76220" y="268"/>
                  </a:moveTo>
                  <a:cubicBezTo>
                    <a:pt x="66695" y="-3260"/>
                    <a:pt x="106912" y="28490"/>
                    <a:pt x="103737" y="63768"/>
                  </a:cubicBezTo>
                  <a:cubicBezTo>
                    <a:pt x="100562" y="99046"/>
                    <a:pt x="74456" y="173835"/>
                    <a:pt x="57170" y="211935"/>
                  </a:cubicBezTo>
                  <a:cubicBezTo>
                    <a:pt x="39884" y="250035"/>
                    <a:pt x="-1038" y="292015"/>
                    <a:pt x="20" y="292368"/>
                  </a:cubicBezTo>
                  <a:cubicBezTo>
                    <a:pt x="1078" y="292721"/>
                    <a:pt x="49409" y="210170"/>
                    <a:pt x="63520" y="214051"/>
                  </a:cubicBezTo>
                  <a:cubicBezTo>
                    <a:pt x="77631" y="217932"/>
                    <a:pt x="71634" y="326234"/>
                    <a:pt x="84687" y="315651"/>
                  </a:cubicBezTo>
                  <a:cubicBezTo>
                    <a:pt x="97740" y="305068"/>
                    <a:pt x="129137" y="189004"/>
                    <a:pt x="141837" y="150551"/>
                  </a:cubicBezTo>
                  <a:cubicBezTo>
                    <a:pt x="154537" y="112098"/>
                    <a:pt x="166884" y="106102"/>
                    <a:pt x="160887" y="84935"/>
                  </a:cubicBezTo>
                  <a:cubicBezTo>
                    <a:pt x="154890" y="63768"/>
                    <a:pt x="85745" y="3796"/>
                    <a:pt x="76220" y="2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DB51493C-60ED-4BE9-9F44-09A211D72420}"/>
                </a:ext>
              </a:extLst>
            </p:cNvPr>
            <p:cNvSpPr/>
            <p:nvPr/>
          </p:nvSpPr>
          <p:spPr>
            <a:xfrm>
              <a:off x="7617765" y="4468225"/>
              <a:ext cx="189018" cy="324310"/>
            </a:xfrm>
            <a:custGeom>
              <a:avLst/>
              <a:gdLst>
                <a:gd name="connsiteX0" fmla="*/ 76318 w 189018"/>
                <a:gd name="connsiteY0" fmla="*/ 58 h 324310"/>
                <a:gd name="connsiteX1" fmla="*/ 72085 w 189018"/>
                <a:gd name="connsiteY1" fmla="*/ 99542 h 324310"/>
                <a:gd name="connsiteX2" fmla="*/ 188502 w 189018"/>
                <a:gd name="connsiteY2" fmla="*/ 273108 h 324310"/>
                <a:gd name="connsiteX3" fmla="*/ 112302 w 189018"/>
                <a:gd name="connsiteY3" fmla="*/ 321792 h 324310"/>
                <a:gd name="connsiteX4" fmla="*/ 53035 w 189018"/>
                <a:gd name="connsiteY4" fmla="*/ 211725 h 324310"/>
                <a:gd name="connsiteX5" fmla="*/ 118 w 189018"/>
                <a:gd name="connsiteY5" fmla="*/ 112242 h 324310"/>
                <a:gd name="connsiteX6" fmla="*/ 76318 w 189018"/>
                <a:gd name="connsiteY6" fmla="*/ 58 h 32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018" h="324310">
                  <a:moveTo>
                    <a:pt x="76318" y="58"/>
                  </a:moveTo>
                  <a:cubicBezTo>
                    <a:pt x="88312" y="-2059"/>
                    <a:pt x="53388" y="54034"/>
                    <a:pt x="72085" y="99542"/>
                  </a:cubicBezTo>
                  <a:cubicBezTo>
                    <a:pt x="90782" y="145050"/>
                    <a:pt x="181799" y="236066"/>
                    <a:pt x="188502" y="273108"/>
                  </a:cubicBezTo>
                  <a:cubicBezTo>
                    <a:pt x="195205" y="310150"/>
                    <a:pt x="134880" y="332022"/>
                    <a:pt x="112302" y="321792"/>
                  </a:cubicBezTo>
                  <a:cubicBezTo>
                    <a:pt x="89724" y="311562"/>
                    <a:pt x="71732" y="246650"/>
                    <a:pt x="53035" y="211725"/>
                  </a:cubicBezTo>
                  <a:cubicBezTo>
                    <a:pt x="34338" y="176800"/>
                    <a:pt x="-2352" y="143992"/>
                    <a:pt x="118" y="112242"/>
                  </a:cubicBezTo>
                  <a:cubicBezTo>
                    <a:pt x="2587" y="80492"/>
                    <a:pt x="64324" y="2175"/>
                    <a:pt x="76318" y="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1281412D-95D8-4B6C-A9B9-8D4210B3B0A6}"/>
                </a:ext>
              </a:extLst>
            </p:cNvPr>
            <p:cNvSpPr/>
            <p:nvPr/>
          </p:nvSpPr>
          <p:spPr>
            <a:xfrm>
              <a:off x="7264379" y="4716629"/>
              <a:ext cx="490221" cy="437733"/>
            </a:xfrm>
            <a:custGeom>
              <a:avLst/>
              <a:gdLst>
                <a:gd name="connsiteX0" fmla="*/ 488971 w 490221"/>
                <a:gd name="connsiteY0" fmla="*/ 100904 h 437733"/>
                <a:gd name="connsiteX1" fmla="*/ 325988 w 490221"/>
                <a:gd name="connsiteY1" fmla="*/ 272354 h 437733"/>
                <a:gd name="connsiteX2" fmla="*/ 207454 w 490221"/>
                <a:gd name="connsiteY2" fmla="*/ 388771 h 437733"/>
                <a:gd name="connsiteX3" fmla="*/ 21 w 490221"/>
                <a:gd name="connsiteY3" fmla="*/ 437454 h 437733"/>
                <a:gd name="connsiteX4" fmla="*/ 220154 w 490221"/>
                <a:gd name="connsiteY4" fmla="*/ 369721 h 437733"/>
                <a:gd name="connsiteX5" fmla="*/ 29654 w 490221"/>
                <a:gd name="connsiteY5" fmla="*/ 365488 h 437733"/>
                <a:gd name="connsiteX6" fmla="*/ 283654 w 490221"/>
                <a:gd name="connsiteY6" fmla="*/ 238488 h 437733"/>
                <a:gd name="connsiteX7" fmla="*/ 395838 w 490221"/>
                <a:gd name="connsiteY7" fmla="*/ 3538 h 437733"/>
                <a:gd name="connsiteX8" fmla="*/ 488971 w 490221"/>
                <a:gd name="connsiteY8" fmla="*/ 100904 h 43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0221" h="437733">
                  <a:moveTo>
                    <a:pt x="488971" y="100904"/>
                  </a:moveTo>
                  <a:cubicBezTo>
                    <a:pt x="477329" y="145706"/>
                    <a:pt x="372907" y="224376"/>
                    <a:pt x="325988" y="272354"/>
                  </a:cubicBezTo>
                  <a:cubicBezTo>
                    <a:pt x="279069" y="320332"/>
                    <a:pt x="261782" y="361254"/>
                    <a:pt x="207454" y="388771"/>
                  </a:cubicBezTo>
                  <a:cubicBezTo>
                    <a:pt x="153126" y="416288"/>
                    <a:pt x="-2096" y="440629"/>
                    <a:pt x="21" y="437454"/>
                  </a:cubicBezTo>
                  <a:cubicBezTo>
                    <a:pt x="2138" y="434279"/>
                    <a:pt x="215215" y="381715"/>
                    <a:pt x="220154" y="369721"/>
                  </a:cubicBezTo>
                  <a:cubicBezTo>
                    <a:pt x="225093" y="357727"/>
                    <a:pt x="19071" y="387360"/>
                    <a:pt x="29654" y="365488"/>
                  </a:cubicBezTo>
                  <a:cubicBezTo>
                    <a:pt x="40237" y="343616"/>
                    <a:pt x="222623" y="298813"/>
                    <a:pt x="283654" y="238488"/>
                  </a:cubicBezTo>
                  <a:cubicBezTo>
                    <a:pt x="344685" y="178163"/>
                    <a:pt x="363735" y="23999"/>
                    <a:pt x="395838" y="3538"/>
                  </a:cubicBezTo>
                  <a:cubicBezTo>
                    <a:pt x="427941" y="-16923"/>
                    <a:pt x="500613" y="56102"/>
                    <a:pt x="488971" y="1009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135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32291026-7467-44DF-B3E0-462D7BD5118A}"/>
              </a:ext>
            </a:extLst>
          </p:cNvPr>
          <p:cNvGrpSpPr/>
          <p:nvPr/>
        </p:nvGrpSpPr>
        <p:grpSpPr>
          <a:xfrm>
            <a:off x="3600450" y="5800725"/>
            <a:ext cx="2400300" cy="1200150"/>
            <a:chOff x="3600450" y="5800725"/>
            <a:chExt cx="2400300" cy="1200150"/>
          </a:xfrm>
        </p:grpSpPr>
        <p:pic>
          <p:nvPicPr>
            <p:cNvPr id="1028" name="Picture 4" descr="NISSIN GROUP">
              <a:extLst>
                <a:ext uri="{FF2B5EF4-FFF2-40B4-BE49-F238E27FC236}">
                  <a16:creationId xmlns:a16="http://schemas.microsoft.com/office/drawing/2014/main" id="{1AAD5F61-3831-435E-931B-2DC980566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0" y="5800725"/>
              <a:ext cx="2400300" cy="1200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1C5610E8-5149-4827-97E4-0F52F8EBBAE6}"/>
                </a:ext>
              </a:extLst>
            </p:cNvPr>
            <p:cNvSpPr/>
            <p:nvPr/>
          </p:nvSpPr>
          <p:spPr>
            <a:xfrm>
              <a:off x="3860328" y="5982226"/>
              <a:ext cx="422797" cy="533922"/>
            </a:xfrm>
            <a:custGeom>
              <a:avLst/>
              <a:gdLst>
                <a:gd name="connsiteX0" fmla="*/ 25872 w 422797"/>
                <a:gd name="connsiteY0" fmla="*/ 478899 h 533922"/>
                <a:gd name="connsiteX1" fmla="*/ 19522 w 422797"/>
                <a:gd name="connsiteY1" fmla="*/ 104249 h 533922"/>
                <a:gd name="connsiteX2" fmla="*/ 19522 w 422797"/>
                <a:gd name="connsiteY2" fmla="*/ 21699 h 533922"/>
                <a:gd name="connsiteX3" fmla="*/ 279872 w 422797"/>
                <a:gd name="connsiteY3" fmla="*/ 234424 h 533922"/>
                <a:gd name="connsiteX4" fmla="*/ 279872 w 422797"/>
                <a:gd name="connsiteY4" fmla="*/ 31224 h 533922"/>
                <a:gd name="connsiteX5" fmla="*/ 397347 w 422797"/>
                <a:gd name="connsiteY5" fmla="*/ 50274 h 533922"/>
                <a:gd name="connsiteX6" fmla="*/ 400522 w 422797"/>
                <a:gd name="connsiteY6" fmla="*/ 497949 h 533922"/>
                <a:gd name="connsiteX7" fmla="*/ 152872 w 422797"/>
                <a:gd name="connsiteY7" fmla="*/ 250299 h 533922"/>
                <a:gd name="connsiteX8" fmla="*/ 152872 w 422797"/>
                <a:gd name="connsiteY8" fmla="*/ 510649 h 533922"/>
                <a:gd name="connsiteX9" fmla="*/ 25872 w 422797"/>
                <a:gd name="connsiteY9" fmla="*/ 478899 h 53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797" h="533922">
                  <a:moveTo>
                    <a:pt x="25872" y="478899"/>
                  </a:moveTo>
                  <a:cubicBezTo>
                    <a:pt x="3647" y="411166"/>
                    <a:pt x="20580" y="180449"/>
                    <a:pt x="19522" y="104249"/>
                  </a:cubicBezTo>
                  <a:cubicBezTo>
                    <a:pt x="18464" y="28049"/>
                    <a:pt x="-23870" y="3"/>
                    <a:pt x="19522" y="21699"/>
                  </a:cubicBezTo>
                  <a:cubicBezTo>
                    <a:pt x="62914" y="43395"/>
                    <a:pt x="236480" y="232836"/>
                    <a:pt x="279872" y="234424"/>
                  </a:cubicBezTo>
                  <a:cubicBezTo>
                    <a:pt x="323264" y="236011"/>
                    <a:pt x="260293" y="61916"/>
                    <a:pt x="279872" y="31224"/>
                  </a:cubicBezTo>
                  <a:cubicBezTo>
                    <a:pt x="299451" y="532"/>
                    <a:pt x="377239" y="-27514"/>
                    <a:pt x="397347" y="50274"/>
                  </a:cubicBezTo>
                  <a:cubicBezTo>
                    <a:pt x="417455" y="128061"/>
                    <a:pt x="441268" y="464611"/>
                    <a:pt x="400522" y="497949"/>
                  </a:cubicBezTo>
                  <a:cubicBezTo>
                    <a:pt x="359776" y="531287"/>
                    <a:pt x="194147" y="248182"/>
                    <a:pt x="152872" y="250299"/>
                  </a:cubicBezTo>
                  <a:cubicBezTo>
                    <a:pt x="111597" y="252416"/>
                    <a:pt x="170864" y="476253"/>
                    <a:pt x="152872" y="510649"/>
                  </a:cubicBezTo>
                  <a:cubicBezTo>
                    <a:pt x="134880" y="545045"/>
                    <a:pt x="48097" y="546632"/>
                    <a:pt x="25872" y="4788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23754949-E02D-4516-9067-8FE05DB76F60}"/>
                </a:ext>
              </a:extLst>
            </p:cNvPr>
            <p:cNvSpPr/>
            <p:nvPr/>
          </p:nvSpPr>
          <p:spPr>
            <a:xfrm>
              <a:off x="4297872" y="5907231"/>
              <a:ext cx="153890" cy="596352"/>
            </a:xfrm>
            <a:custGeom>
              <a:avLst/>
              <a:gdLst>
                <a:gd name="connsiteX0" fmla="*/ 13778 w 153890"/>
                <a:gd name="connsiteY0" fmla="*/ 30019 h 596352"/>
                <a:gd name="connsiteX1" fmla="*/ 13778 w 153890"/>
                <a:gd name="connsiteY1" fmla="*/ 477694 h 596352"/>
                <a:gd name="connsiteX2" fmla="*/ 105853 w 153890"/>
                <a:gd name="connsiteY2" fmla="*/ 595169 h 596352"/>
                <a:gd name="connsiteX3" fmla="*/ 147128 w 153890"/>
                <a:gd name="connsiteY3" fmla="*/ 430069 h 596352"/>
                <a:gd name="connsiteX4" fmla="*/ 140778 w 153890"/>
                <a:gd name="connsiteY4" fmla="*/ 80819 h 596352"/>
                <a:gd name="connsiteX5" fmla="*/ 13778 w 153890"/>
                <a:gd name="connsiteY5" fmla="*/ 30019 h 59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890" h="596352">
                  <a:moveTo>
                    <a:pt x="13778" y="30019"/>
                  </a:moveTo>
                  <a:cubicBezTo>
                    <a:pt x="-7389" y="96165"/>
                    <a:pt x="-1568" y="383502"/>
                    <a:pt x="13778" y="477694"/>
                  </a:cubicBezTo>
                  <a:cubicBezTo>
                    <a:pt x="29124" y="571886"/>
                    <a:pt x="83628" y="603107"/>
                    <a:pt x="105853" y="595169"/>
                  </a:cubicBezTo>
                  <a:cubicBezTo>
                    <a:pt x="128078" y="587232"/>
                    <a:pt x="141307" y="515794"/>
                    <a:pt x="147128" y="430069"/>
                  </a:cubicBezTo>
                  <a:cubicBezTo>
                    <a:pt x="152949" y="344344"/>
                    <a:pt x="161415" y="142731"/>
                    <a:pt x="140778" y="80819"/>
                  </a:cubicBezTo>
                  <a:cubicBezTo>
                    <a:pt x="120141" y="18907"/>
                    <a:pt x="34945" y="-36127"/>
                    <a:pt x="13778" y="300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2D6392E4-9F46-42CD-929E-0EF0AF85D1E8}"/>
                </a:ext>
              </a:extLst>
            </p:cNvPr>
            <p:cNvSpPr/>
            <p:nvPr/>
          </p:nvSpPr>
          <p:spPr>
            <a:xfrm>
              <a:off x="4435196" y="5885392"/>
              <a:ext cx="416210" cy="599372"/>
            </a:xfrm>
            <a:custGeom>
              <a:avLst/>
              <a:gdLst>
                <a:gd name="connsiteX0" fmla="*/ 400329 w 416210"/>
                <a:gd name="connsiteY0" fmla="*/ 10583 h 599372"/>
                <a:gd name="connsiteX1" fmla="*/ 159029 w 416210"/>
                <a:gd name="connsiteY1" fmla="*/ 16933 h 599372"/>
                <a:gd name="connsiteX2" fmla="*/ 47904 w 416210"/>
                <a:gd name="connsiteY2" fmla="*/ 61383 h 599372"/>
                <a:gd name="connsiteX3" fmla="*/ 76479 w 416210"/>
                <a:gd name="connsiteY3" fmla="*/ 242358 h 599372"/>
                <a:gd name="connsiteX4" fmla="*/ 197129 w 416210"/>
                <a:gd name="connsiteY4" fmla="*/ 353483 h 599372"/>
                <a:gd name="connsiteX5" fmla="*/ 120929 w 416210"/>
                <a:gd name="connsiteY5" fmla="*/ 442383 h 599372"/>
                <a:gd name="connsiteX6" fmla="*/ 12979 w 416210"/>
                <a:gd name="connsiteY6" fmla="*/ 455083 h 599372"/>
                <a:gd name="connsiteX7" fmla="*/ 28854 w 416210"/>
                <a:gd name="connsiteY7" fmla="*/ 591608 h 599372"/>
                <a:gd name="connsiteX8" fmla="*/ 254279 w 416210"/>
                <a:gd name="connsiteY8" fmla="*/ 563033 h 599372"/>
                <a:gd name="connsiteX9" fmla="*/ 416204 w 416210"/>
                <a:gd name="connsiteY9" fmla="*/ 401108 h 599372"/>
                <a:gd name="connsiteX10" fmla="*/ 260629 w 416210"/>
                <a:gd name="connsiteY10" fmla="*/ 264583 h 599372"/>
                <a:gd name="connsiteX11" fmla="*/ 251104 w 416210"/>
                <a:gd name="connsiteY11" fmla="*/ 156633 h 599372"/>
                <a:gd name="connsiteX12" fmla="*/ 400329 w 416210"/>
                <a:gd name="connsiteY12" fmla="*/ 10583 h 59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6210" h="599372">
                  <a:moveTo>
                    <a:pt x="400329" y="10583"/>
                  </a:moveTo>
                  <a:cubicBezTo>
                    <a:pt x="384983" y="-12700"/>
                    <a:pt x="217766" y="8466"/>
                    <a:pt x="159029" y="16933"/>
                  </a:cubicBezTo>
                  <a:cubicBezTo>
                    <a:pt x="100292" y="25400"/>
                    <a:pt x="61662" y="23812"/>
                    <a:pt x="47904" y="61383"/>
                  </a:cubicBezTo>
                  <a:cubicBezTo>
                    <a:pt x="34146" y="98954"/>
                    <a:pt x="51608" y="193675"/>
                    <a:pt x="76479" y="242358"/>
                  </a:cubicBezTo>
                  <a:cubicBezTo>
                    <a:pt x="101350" y="291041"/>
                    <a:pt x="189721" y="320146"/>
                    <a:pt x="197129" y="353483"/>
                  </a:cubicBezTo>
                  <a:cubicBezTo>
                    <a:pt x="204537" y="386820"/>
                    <a:pt x="151621" y="425450"/>
                    <a:pt x="120929" y="442383"/>
                  </a:cubicBezTo>
                  <a:cubicBezTo>
                    <a:pt x="90237" y="459316"/>
                    <a:pt x="28325" y="430212"/>
                    <a:pt x="12979" y="455083"/>
                  </a:cubicBezTo>
                  <a:cubicBezTo>
                    <a:pt x="-2367" y="479954"/>
                    <a:pt x="-11363" y="573616"/>
                    <a:pt x="28854" y="591608"/>
                  </a:cubicBezTo>
                  <a:cubicBezTo>
                    <a:pt x="69071" y="609600"/>
                    <a:pt x="189721" y="594783"/>
                    <a:pt x="254279" y="563033"/>
                  </a:cubicBezTo>
                  <a:cubicBezTo>
                    <a:pt x="318837" y="531283"/>
                    <a:pt x="415146" y="450850"/>
                    <a:pt x="416204" y="401108"/>
                  </a:cubicBezTo>
                  <a:cubicBezTo>
                    <a:pt x="417262" y="351366"/>
                    <a:pt x="288146" y="305329"/>
                    <a:pt x="260629" y="264583"/>
                  </a:cubicBezTo>
                  <a:cubicBezTo>
                    <a:pt x="233112" y="223837"/>
                    <a:pt x="231525" y="195262"/>
                    <a:pt x="251104" y="156633"/>
                  </a:cubicBezTo>
                  <a:cubicBezTo>
                    <a:pt x="270683" y="118004"/>
                    <a:pt x="415675" y="33866"/>
                    <a:pt x="400329" y="105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BBB625AE-F233-4750-B3F1-EC8F81862650}"/>
                </a:ext>
              </a:extLst>
            </p:cNvPr>
            <p:cNvSpPr/>
            <p:nvPr/>
          </p:nvSpPr>
          <p:spPr>
            <a:xfrm>
              <a:off x="4743243" y="5957573"/>
              <a:ext cx="370731" cy="662553"/>
            </a:xfrm>
            <a:custGeom>
              <a:avLst/>
              <a:gdLst>
                <a:gd name="connsiteX0" fmla="*/ 349457 w 370731"/>
                <a:gd name="connsiteY0" fmla="*/ 5077 h 662553"/>
                <a:gd name="connsiteX1" fmla="*/ 333582 w 370731"/>
                <a:gd name="connsiteY1" fmla="*/ 214627 h 662553"/>
                <a:gd name="connsiteX2" fmla="*/ 222457 w 370731"/>
                <a:gd name="connsiteY2" fmla="*/ 198752 h 662553"/>
                <a:gd name="connsiteX3" fmla="*/ 171657 w 370731"/>
                <a:gd name="connsiteY3" fmla="*/ 236852 h 662553"/>
                <a:gd name="connsiteX4" fmla="*/ 343107 w 370731"/>
                <a:gd name="connsiteY4" fmla="*/ 347977 h 662553"/>
                <a:gd name="connsiteX5" fmla="*/ 349457 w 370731"/>
                <a:gd name="connsiteY5" fmla="*/ 586102 h 662553"/>
                <a:gd name="connsiteX6" fmla="*/ 136732 w 370731"/>
                <a:gd name="connsiteY6" fmla="*/ 662302 h 662553"/>
                <a:gd name="connsiteX7" fmla="*/ 3382 w 370731"/>
                <a:gd name="connsiteY7" fmla="*/ 567052 h 662553"/>
                <a:gd name="connsiteX8" fmla="*/ 51007 w 370731"/>
                <a:gd name="connsiteY8" fmla="*/ 500377 h 662553"/>
                <a:gd name="connsiteX9" fmla="*/ 171657 w 370731"/>
                <a:gd name="connsiteY9" fmla="*/ 462277 h 662553"/>
                <a:gd name="connsiteX10" fmla="*/ 92282 w 370731"/>
                <a:gd name="connsiteY10" fmla="*/ 313052 h 662553"/>
                <a:gd name="connsiteX11" fmla="*/ 66882 w 370731"/>
                <a:gd name="connsiteY11" fmla="*/ 84452 h 662553"/>
                <a:gd name="connsiteX12" fmla="*/ 349457 w 370731"/>
                <a:gd name="connsiteY12" fmla="*/ 5077 h 66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0731" h="662553">
                  <a:moveTo>
                    <a:pt x="349457" y="5077"/>
                  </a:moveTo>
                  <a:cubicBezTo>
                    <a:pt x="393907" y="26773"/>
                    <a:pt x="354749" y="182348"/>
                    <a:pt x="333582" y="214627"/>
                  </a:cubicBezTo>
                  <a:cubicBezTo>
                    <a:pt x="312415" y="246906"/>
                    <a:pt x="249444" y="195048"/>
                    <a:pt x="222457" y="198752"/>
                  </a:cubicBezTo>
                  <a:cubicBezTo>
                    <a:pt x="195470" y="202456"/>
                    <a:pt x="151549" y="211981"/>
                    <a:pt x="171657" y="236852"/>
                  </a:cubicBezTo>
                  <a:cubicBezTo>
                    <a:pt x="191765" y="261723"/>
                    <a:pt x="313474" y="289769"/>
                    <a:pt x="343107" y="347977"/>
                  </a:cubicBezTo>
                  <a:cubicBezTo>
                    <a:pt x="372740" y="406185"/>
                    <a:pt x="383853" y="533715"/>
                    <a:pt x="349457" y="586102"/>
                  </a:cubicBezTo>
                  <a:cubicBezTo>
                    <a:pt x="315061" y="638489"/>
                    <a:pt x="194411" y="665477"/>
                    <a:pt x="136732" y="662302"/>
                  </a:cubicBezTo>
                  <a:cubicBezTo>
                    <a:pt x="79053" y="659127"/>
                    <a:pt x="17669" y="594040"/>
                    <a:pt x="3382" y="567052"/>
                  </a:cubicBezTo>
                  <a:cubicBezTo>
                    <a:pt x="-10906" y="540065"/>
                    <a:pt x="22961" y="517840"/>
                    <a:pt x="51007" y="500377"/>
                  </a:cubicBezTo>
                  <a:cubicBezTo>
                    <a:pt x="79053" y="482915"/>
                    <a:pt x="164778" y="493498"/>
                    <a:pt x="171657" y="462277"/>
                  </a:cubicBezTo>
                  <a:cubicBezTo>
                    <a:pt x="178536" y="431056"/>
                    <a:pt x="109744" y="376023"/>
                    <a:pt x="92282" y="313052"/>
                  </a:cubicBezTo>
                  <a:cubicBezTo>
                    <a:pt x="74819" y="250081"/>
                    <a:pt x="18728" y="133665"/>
                    <a:pt x="66882" y="84452"/>
                  </a:cubicBezTo>
                  <a:cubicBezTo>
                    <a:pt x="115036" y="35240"/>
                    <a:pt x="305007" y="-16619"/>
                    <a:pt x="349457" y="50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3B16329F-AAC0-410B-B670-B268CEC69965}"/>
                </a:ext>
              </a:extLst>
            </p:cNvPr>
            <p:cNvSpPr/>
            <p:nvPr/>
          </p:nvSpPr>
          <p:spPr>
            <a:xfrm>
              <a:off x="5134392" y="5948049"/>
              <a:ext cx="171155" cy="552637"/>
            </a:xfrm>
            <a:custGeom>
              <a:avLst/>
              <a:gdLst>
                <a:gd name="connsiteX0" fmla="*/ 15458 w 171155"/>
                <a:gd name="connsiteY0" fmla="*/ 33651 h 552637"/>
                <a:gd name="connsiteX1" fmla="*/ 15458 w 171155"/>
                <a:gd name="connsiteY1" fmla="*/ 389251 h 552637"/>
                <a:gd name="connsiteX2" fmla="*/ 9108 w 171155"/>
                <a:gd name="connsiteY2" fmla="*/ 497201 h 552637"/>
                <a:gd name="connsiteX3" fmla="*/ 155158 w 171155"/>
                <a:gd name="connsiteY3" fmla="*/ 541651 h 552637"/>
                <a:gd name="connsiteX4" fmla="*/ 161508 w 171155"/>
                <a:gd name="connsiteY4" fmla="*/ 294001 h 552637"/>
                <a:gd name="connsiteX5" fmla="*/ 161508 w 171155"/>
                <a:gd name="connsiteY5" fmla="*/ 43176 h 552637"/>
                <a:gd name="connsiteX6" fmla="*/ 15458 w 171155"/>
                <a:gd name="connsiteY6" fmla="*/ 33651 h 55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155" h="552637">
                  <a:moveTo>
                    <a:pt x="15458" y="33651"/>
                  </a:moveTo>
                  <a:cubicBezTo>
                    <a:pt x="-8884" y="91330"/>
                    <a:pt x="16516" y="311993"/>
                    <a:pt x="15458" y="389251"/>
                  </a:cubicBezTo>
                  <a:cubicBezTo>
                    <a:pt x="14400" y="466509"/>
                    <a:pt x="-14175" y="471801"/>
                    <a:pt x="9108" y="497201"/>
                  </a:cubicBezTo>
                  <a:cubicBezTo>
                    <a:pt x="32391" y="522601"/>
                    <a:pt x="129758" y="575518"/>
                    <a:pt x="155158" y="541651"/>
                  </a:cubicBezTo>
                  <a:cubicBezTo>
                    <a:pt x="180558" y="507784"/>
                    <a:pt x="160450" y="377080"/>
                    <a:pt x="161508" y="294001"/>
                  </a:cubicBezTo>
                  <a:cubicBezTo>
                    <a:pt x="162566" y="210922"/>
                    <a:pt x="182675" y="84980"/>
                    <a:pt x="161508" y="43176"/>
                  </a:cubicBezTo>
                  <a:cubicBezTo>
                    <a:pt x="140341" y="1372"/>
                    <a:pt x="39800" y="-24028"/>
                    <a:pt x="15458" y="336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30AB1A30-7BE8-404E-80FD-489A7AACCB01}"/>
                </a:ext>
              </a:extLst>
            </p:cNvPr>
            <p:cNvSpPr/>
            <p:nvPr/>
          </p:nvSpPr>
          <p:spPr>
            <a:xfrm>
              <a:off x="5319616" y="5957877"/>
              <a:ext cx="424754" cy="556013"/>
            </a:xfrm>
            <a:custGeom>
              <a:avLst/>
              <a:gdLst>
                <a:gd name="connsiteX0" fmla="*/ 14384 w 424754"/>
                <a:gd name="connsiteY0" fmla="*/ 36523 h 556013"/>
                <a:gd name="connsiteX1" fmla="*/ 4859 w 424754"/>
                <a:gd name="connsiteY1" fmla="*/ 347673 h 556013"/>
                <a:gd name="connsiteX2" fmla="*/ 17559 w 424754"/>
                <a:gd name="connsiteY2" fmla="*/ 506423 h 556013"/>
                <a:gd name="connsiteX3" fmla="*/ 100109 w 424754"/>
                <a:gd name="connsiteY3" fmla="*/ 550873 h 556013"/>
                <a:gd name="connsiteX4" fmla="*/ 163609 w 424754"/>
                <a:gd name="connsiteY4" fmla="*/ 404823 h 556013"/>
                <a:gd name="connsiteX5" fmla="*/ 147734 w 424754"/>
                <a:gd name="connsiteY5" fmla="*/ 315923 h 556013"/>
                <a:gd name="connsiteX6" fmla="*/ 281084 w 424754"/>
                <a:gd name="connsiteY6" fmla="*/ 490548 h 556013"/>
                <a:gd name="connsiteX7" fmla="*/ 408084 w 424754"/>
                <a:gd name="connsiteY7" fmla="*/ 427048 h 556013"/>
                <a:gd name="connsiteX8" fmla="*/ 404909 w 424754"/>
                <a:gd name="connsiteY8" fmla="*/ 46048 h 556013"/>
                <a:gd name="connsiteX9" fmla="*/ 239809 w 424754"/>
                <a:gd name="connsiteY9" fmla="*/ 30173 h 556013"/>
                <a:gd name="connsiteX10" fmla="*/ 220759 w 424754"/>
                <a:gd name="connsiteY10" fmla="*/ 201623 h 556013"/>
                <a:gd name="connsiteX11" fmla="*/ 154084 w 424754"/>
                <a:gd name="connsiteY11" fmla="*/ 26998 h 556013"/>
                <a:gd name="connsiteX12" fmla="*/ 14384 w 424754"/>
                <a:gd name="connsiteY12" fmla="*/ 36523 h 55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754" h="556013">
                  <a:moveTo>
                    <a:pt x="14384" y="36523"/>
                  </a:moveTo>
                  <a:cubicBezTo>
                    <a:pt x="-10487" y="89969"/>
                    <a:pt x="4330" y="269356"/>
                    <a:pt x="4859" y="347673"/>
                  </a:cubicBezTo>
                  <a:cubicBezTo>
                    <a:pt x="5388" y="425990"/>
                    <a:pt x="1684" y="472556"/>
                    <a:pt x="17559" y="506423"/>
                  </a:cubicBezTo>
                  <a:cubicBezTo>
                    <a:pt x="33434" y="540290"/>
                    <a:pt x="75767" y="567806"/>
                    <a:pt x="100109" y="550873"/>
                  </a:cubicBezTo>
                  <a:cubicBezTo>
                    <a:pt x="124451" y="533940"/>
                    <a:pt x="155672" y="443981"/>
                    <a:pt x="163609" y="404823"/>
                  </a:cubicBezTo>
                  <a:cubicBezTo>
                    <a:pt x="171546" y="365665"/>
                    <a:pt x="128155" y="301636"/>
                    <a:pt x="147734" y="315923"/>
                  </a:cubicBezTo>
                  <a:cubicBezTo>
                    <a:pt x="167313" y="330210"/>
                    <a:pt x="237692" y="472027"/>
                    <a:pt x="281084" y="490548"/>
                  </a:cubicBezTo>
                  <a:cubicBezTo>
                    <a:pt x="324476" y="509069"/>
                    <a:pt x="387447" y="501131"/>
                    <a:pt x="408084" y="427048"/>
                  </a:cubicBezTo>
                  <a:cubicBezTo>
                    <a:pt x="428721" y="352965"/>
                    <a:pt x="432955" y="112194"/>
                    <a:pt x="404909" y="46048"/>
                  </a:cubicBezTo>
                  <a:cubicBezTo>
                    <a:pt x="376863" y="-20098"/>
                    <a:pt x="270501" y="4244"/>
                    <a:pt x="239809" y="30173"/>
                  </a:cubicBezTo>
                  <a:cubicBezTo>
                    <a:pt x="209117" y="56102"/>
                    <a:pt x="235047" y="202152"/>
                    <a:pt x="220759" y="201623"/>
                  </a:cubicBezTo>
                  <a:cubicBezTo>
                    <a:pt x="206472" y="201094"/>
                    <a:pt x="183717" y="58219"/>
                    <a:pt x="154084" y="26998"/>
                  </a:cubicBezTo>
                  <a:cubicBezTo>
                    <a:pt x="124451" y="-4223"/>
                    <a:pt x="39255" y="-16923"/>
                    <a:pt x="14384" y="365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806773DD-177C-4C48-B97B-B9BB3DD6E69B}"/>
                </a:ext>
              </a:extLst>
            </p:cNvPr>
            <p:cNvSpPr/>
            <p:nvPr/>
          </p:nvSpPr>
          <p:spPr>
            <a:xfrm>
              <a:off x="4352322" y="6619875"/>
              <a:ext cx="193630" cy="234539"/>
            </a:xfrm>
            <a:custGeom>
              <a:avLst/>
              <a:gdLst>
                <a:gd name="connsiteX0" fmla="*/ 172053 w 193630"/>
                <a:gd name="connsiteY0" fmla="*/ 0 h 234539"/>
                <a:gd name="connsiteX1" fmla="*/ 176816 w 193630"/>
                <a:gd name="connsiteY1" fmla="*/ 66675 h 234539"/>
                <a:gd name="connsiteX2" fmla="*/ 86328 w 193630"/>
                <a:gd name="connsiteY2" fmla="*/ 73025 h 234539"/>
                <a:gd name="connsiteX3" fmla="*/ 67278 w 193630"/>
                <a:gd name="connsiteY3" fmla="*/ 109538 h 234539"/>
                <a:gd name="connsiteX4" fmla="*/ 113316 w 193630"/>
                <a:gd name="connsiteY4" fmla="*/ 185738 h 234539"/>
                <a:gd name="connsiteX5" fmla="*/ 141891 w 193630"/>
                <a:gd name="connsiteY5" fmla="*/ 179388 h 234539"/>
                <a:gd name="connsiteX6" fmla="*/ 126016 w 193630"/>
                <a:gd name="connsiteY6" fmla="*/ 153988 h 234539"/>
                <a:gd name="connsiteX7" fmla="*/ 97441 w 193630"/>
                <a:gd name="connsiteY7" fmla="*/ 134938 h 234539"/>
                <a:gd name="connsiteX8" fmla="*/ 167291 w 193630"/>
                <a:gd name="connsiteY8" fmla="*/ 109538 h 234539"/>
                <a:gd name="connsiteX9" fmla="*/ 191103 w 193630"/>
                <a:gd name="connsiteY9" fmla="*/ 136525 h 234539"/>
                <a:gd name="connsiteX10" fmla="*/ 178403 w 193630"/>
                <a:gd name="connsiteY10" fmla="*/ 228600 h 234539"/>
                <a:gd name="connsiteX11" fmla="*/ 62516 w 193630"/>
                <a:gd name="connsiteY11" fmla="*/ 207963 h 234539"/>
                <a:gd name="connsiteX12" fmla="*/ 3778 w 193630"/>
                <a:gd name="connsiteY12" fmla="*/ 66675 h 234539"/>
                <a:gd name="connsiteX13" fmla="*/ 172053 w 193630"/>
                <a:gd name="connsiteY13" fmla="*/ 0 h 23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3630" h="234539">
                  <a:moveTo>
                    <a:pt x="172053" y="0"/>
                  </a:moveTo>
                  <a:cubicBezTo>
                    <a:pt x="200893" y="0"/>
                    <a:pt x="191103" y="54504"/>
                    <a:pt x="176816" y="66675"/>
                  </a:cubicBezTo>
                  <a:cubicBezTo>
                    <a:pt x="162529" y="78846"/>
                    <a:pt x="104584" y="65881"/>
                    <a:pt x="86328" y="73025"/>
                  </a:cubicBezTo>
                  <a:cubicBezTo>
                    <a:pt x="68072" y="80169"/>
                    <a:pt x="62780" y="90753"/>
                    <a:pt x="67278" y="109538"/>
                  </a:cubicBezTo>
                  <a:cubicBezTo>
                    <a:pt x="71776" y="128323"/>
                    <a:pt x="100880" y="174096"/>
                    <a:pt x="113316" y="185738"/>
                  </a:cubicBezTo>
                  <a:cubicBezTo>
                    <a:pt x="125751" y="197380"/>
                    <a:pt x="139774" y="184680"/>
                    <a:pt x="141891" y="179388"/>
                  </a:cubicBezTo>
                  <a:cubicBezTo>
                    <a:pt x="144008" y="174096"/>
                    <a:pt x="133424" y="161396"/>
                    <a:pt x="126016" y="153988"/>
                  </a:cubicBezTo>
                  <a:cubicBezTo>
                    <a:pt x="118608" y="146580"/>
                    <a:pt x="90562" y="142346"/>
                    <a:pt x="97441" y="134938"/>
                  </a:cubicBezTo>
                  <a:cubicBezTo>
                    <a:pt x="104320" y="127530"/>
                    <a:pt x="151681" y="109274"/>
                    <a:pt x="167291" y="109538"/>
                  </a:cubicBezTo>
                  <a:cubicBezTo>
                    <a:pt x="182901" y="109802"/>
                    <a:pt x="189251" y="116681"/>
                    <a:pt x="191103" y="136525"/>
                  </a:cubicBezTo>
                  <a:cubicBezTo>
                    <a:pt x="192955" y="156369"/>
                    <a:pt x="199834" y="216694"/>
                    <a:pt x="178403" y="228600"/>
                  </a:cubicBezTo>
                  <a:cubicBezTo>
                    <a:pt x="156972" y="240506"/>
                    <a:pt x="91620" y="234951"/>
                    <a:pt x="62516" y="207963"/>
                  </a:cubicBezTo>
                  <a:cubicBezTo>
                    <a:pt x="33412" y="180976"/>
                    <a:pt x="-13684" y="96044"/>
                    <a:pt x="3778" y="66675"/>
                  </a:cubicBezTo>
                  <a:cubicBezTo>
                    <a:pt x="21240" y="37306"/>
                    <a:pt x="143213" y="0"/>
                    <a:pt x="1720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BFA5848F-A827-4F07-B49E-84D232386F52}"/>
                </a:ext>
              </a:extLst>
            </p:cNvPr>
            <p:cNvSpPr/>
            <p:nvPr/>
          </p:nvSpPr>
          <p:spPr>
            <a:xfrm>
              <a:off x="4564461" y="6618479"/>
              <a:ext cx="73905" cy="241712"/>
            </a:xfrm>
            <a:custGeom>
              <a:avLst/>
              <a:gdLst>
                <a:gd name="connsiteX0" fmla="*/ 10714 w 73905"/>
                <a:gd name="connsiteY0" fmla="*/ 10921 h 241712"/>
                <a:gd name="connsiteX1" fmla="*/ 4364 w 73905"/>
                <a:gd name="connsiteY1" fmla="*/ 209359 h 241712"/>
                <a:gd name="connsiteX2" fmla="*/ 56752 w 73905"/>
                <a:gd name="connsiteY2" fmla="*/ 225234 h 241712"/>
                <a:gd name="connsiteX3" fmla="*/ 72627 w 73905"/>
                <a:gd name="connsiteY3" fmla="*/ 45846 h 241712"/>
                <a:gd name="connsiteX4" fmla="*/ 10714 w 73905"/>
                <a:gd name="connsiteY4" fmla="*/ 10921 h 24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905" h="241712">
                  <a:moveTo>
                    <a:pt x="10714" y="10921"/>
                  </a:moveTo>
                  <a:cubicBezTo>
                    <a:pt x="-663" y="38173"/>
                    <a:pt x="-3309" y="173640"/>
                    <a:pt x="4364" y="209359"/>
                  </a:cubicBezTo>
                  <a:cubicBezTo>
                    <a:pt x="12037" y="245078"/>
                    <a:pt x="45375" y="252486"/>
                    <a:pt x="56752" y="225234"/>
                  </a:cubicBezTo>
                  <a:cubicBezTo>
                    <a:pt x="68129" y="197982"/>
                    <a:pt x="77389" y="79713"/>
                    <a:pt x="72627" y="45846"/>
                  </a:cubicBezTo>
                  <a:cubicBezTo>
                    <a:pt x="67865" y="11979"/>
                    <a:pt x="22091" y="-16331"/>
                    <a:pt x="10714" y="109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2A871819-1ED0-4DF6-8411-30104C0AD6F3}"/>
                </a:ext>
              </a:extLst>
            </p:cNvPr>
            <p:cNvSpPr/>
            <p:nvPr/>
          </p:nvSpPr>
          <p:spPr>
            <a:xfrm>
              <a:off x="4603727" y="6647833"/>
              <a:ext cx="117768" cy="116665"/>
            </a:xfrm>
            <a:custGeom>
              <a:avLst/>
              <a:gdLst>
                <a:gd name="connsiteX0" fmla="*/ 14311 w 117768"/>
                <a:gd name="connsiteY0" fmla="*/ 5380 h 116665"/>
                <a:gd name="connsiteX1" fmla="*/ 93686 w 117768"/>
                <a:gd name="connsiteY1" fmla="*/ 8555 h 116665"/>
                <a:gd name="connsiteX2" fmla="*/ 115911 w 117768"/>
                <a:gd name="connsiteY2" fmla="*/ 73642 h 116665"/>
                <a:gd name="connsiteX3" fmla="*/ 53998 w 117768"/>
                <a:gd name="connsiteY3" fmla="*/ 113330 h 116665"/>
                <a:gd name="connsiteX4" fmla="*/ 23 w 117768"/>
                <a:gd name="connsiteY4" fmla="*/ 111742 h 116665"/>
                <a:gd name="connsiteX5" fmla="*/ 47648 w 117768"/>
                <a:gd name="connsiteY5" fmla="*/ 89517 h 116665"/>
                <a:gd name="connsiteX6" fmla="*/ 77811 w 117768"/>
                <a:gd name="connsiteY6" fmla="*/ 51417 h 116665"/>
                <a:gd name="connsiteX7" fmla="*/ 14311 w 117768"/>
                <a:gd name="connsiteY7" fmla="*/ 5380 h 11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768" h="116665">
                  <a:moveTo>
                    <a:pt x="14311" y="5380"/>
                  </a:moveTo>
                  <a:cubicBezTo>
                    <a:pt x="16957" y="-1764"/>
                    <a:pt x="76753" y="-2822"/>
                    <a:pt x="93686" y="8555"/>
                  </a:cubicBezTo>
                  <a:cubicBezTo>
                    <a:pt x="110619" y="19932"/>
                    <a:pt x="122526" y="56180"/>
                    <a:pt x="115911" y="73642"/>
                  </a:cubicBezTo>
                  <a:cubicBezTo>
                    <a:pt x="109296" y="91104"/>
                    <a:pt x="73313" y="106980"/>
                    <a:pt x="53998" y="113330"/>
                  </a:cubicBezTo>
                  <a:cubicBezTo>
                    <a:pt x="34683" y="119680"/>
                    <a:pt x="1081" y="115711"/>
                    <a:pt x="23" y="111742"/>
                  </a:cubicBezTo>
                  <a:cubicBezTo>
                    <a:pt x="-1035" y="107773"/>
                    <a:pt x="34683" y="99571"/>
                    <a:pt x="47648" y="89517"/>
                  </a:cubicBezTo>
                  <a:cubicBezTo>
                    <a:pt x="60613" y="79463"/>
                    <a:pt x="81250" y="62000"/>
                    <a:pt x="77811" y="51417"/>
                  </a:cubicBezTo>
                  <a:cubicBezTo>
                    <a:pt x="74372" y="40834"/>
                    <a:pt x="11665" y="12524"/>
                    <a:pt x="14311" y="53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78F2CEC5-A593-4EF1-B2C5-FDB06C970416}"/>
                </a:ext>
              </a:extLst>
            </p:cNvPr>
            <p:cNvSpPr/>
            <p:nvPr/>
          </p:nvSpPr>
          <p:spPr>
            <a:xfrm>
              <a:off x="4604143" y="6713615"/>
              <a:ext cx="109535" cy="118990"/>
            </a:xfrm>
            <a:custGeom>
              <a:avLst/>
              <a:gdLst>
                <a:gd name="connsiteX0" fmla="*/ 53582 w 109535"/>
                <a:gd name="connsiteY0" fmla="*/ 3098 h 118990"/>
                <a:gd name="connsiteX1" fmla="*/ 104382 w 109535"/>
                <a:gd name="connsiteY1" fmla="*/ 93585 h 118990"/>
                <a:gd name="connsiteX2" fmla="*/ 102795 w 109535"/>
                <a:gd name="connsiteY2" fmla="*/ 118985 h 118990"/>
                <a:gd name="connsiteX3" fmla="*/ 59932 w 109535"/>
                <a:gd name="connsiteY3" fmla="*/ 95173 h 118990"/>
                <a:gd name="connsiteX4" fmla="*/ 1195 w 109535"/>
                <a:gd name="connsiteY4" fmla="*/ 28498 h 118990"/>
                <a:gd name="connsiteX5" fmla="*/ 53582 w 109535"/>
                <a:gd name="connsiteY5" fmla="*/ 3098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535" h="118990">
                  <a:moveTo>
                    <a:pt x="53582" y="3098"/>
                  </a:moveTo>
                  <a:cubicBezTo>
                    <a:pt x="70780" y="13946"/>
                    <a:pt x="96180" y="74271"/>
                    <a:pt x="104382" y="93585"/>
                  </a:cubicBezTo>
                  <a:cubicBezTo>
                    <a:pt x="112584" y="112899"/>
                    <a:pt x="110203" y="118720"/>
                    <a:pt x="102795" y="118985"/>
                  </a:cubicBezTo>
                  <a:cubicBezTo>
                    <a:pt x="95387" y="119250"/>
                    <a:pt x="76865" y="110254"/>
                    <a:pt x="59932" y="95173"/>
                  </a:cubicBezTo>
                  <a:cubicBezTo>
                    <a:pt x="42999" y="80092"/>
                    <a:pt x="10191" y="44902"/>
                    <a:pt x="1195" y="28498"/>
                  </a:cubicBezTo>
                  <a:cubicBezTo>
                    <a:pt x="-7801" y="12094"/>
                    <a:pt x="36384" y="-7750"/>
                    <a:pt x="53582" y="30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295925BF-4594-4129-97CA-BE3381B0F040}"/>
                </a:ext>
              </a:extLst>
            </p:cNvPr>
            <p:cNvSpPr/>
            <p:nvPr/>
          </p:nvSpPr>
          <p:spPr>
            <a:xfrm>
              <a:off x="4719259" y="6663137"/>
              <a:ext cx="129315" cy="182198"/>
            </a:xfrm>
            <a:custGeom>
              <a:avLst/>
              <a:gdLst>
                <a:gd name="connsiteX0" fmla="*/ 109916 w 129315"/>
                <a:gd name="connsiteY0" fmla="*/ 10713 h 182198"/>
                <a:gd name="connsiteX1" fmla="*/ 54354 w 129315"/>
                <a:gd name="connsiteY1" fmla="*/ 45638 h 182198"/>
                <a:gd name="connsiteX2" fmla="*/ 76579 w 129315"/>
                <a:gd name="connsiteY2" fmla="*/ 125013 h 182198"/>
                <a:gd name="connsiteX3" fmla="*/ 127379 w 129315"/>
                <a:gd name="connsiteY3" fmla="*/ 182163 h 182198"/>
                <a:gd name="connsiteX4" fmla="*/ 1966 w 129315"/>
                <a:gd name="connsiteY4" fmla="*/ 117076 h 182198"/>
                <a:gd name="connsiteX5" fmla="*/ 54354 w 129315"/>
                <a:gd name="connsiteY5" fmla="*/ 9126 h 182198"/>
                <a:gd name="connsiteX6" fmla="*/ 109916 w 129315"/>
                <a:gd name="connsiteY6" fmla="*/ 10713 h 18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315" h="182198">
                  <a:moveTo>
                    <a:pt x="109916" y="10713"/>
                  </a:moveTo>
                  <a:cubicBezTo>
                    <a:pt x="109916" y="16798"/>
                    <a:pt x="59910" y="26588"/>
                    <a:pt x="54354" y="45638"/>
                  </a:cubicBezTo>
                  <a:cubicBezTo>
                    <a:pt x="48798" y="64688"/>
                    <a:pt x="64408" y="102259"/>
                    <a:pt x="76579" y="125013"/>
                  </a:cubicBezTo>
                  <a:cubicBezTo>
                    <a:pt x="88750" y="147767"/>
                    <a:pt x="139815" y="183486"/>
                    <a:pt x="127379" y="182163"/>
                  </a:cubicBezTo>
                  <a:cubicBezTo>
                    <a:pt x="114943" y="180840"/>
                    <a:pt x="14137" y="145915"/>
                    <a:pt x="1966" y="117076"/>
                  </a:cubicBezTo>
                  <a:cubicBezTo>
                    <a:pt x="-10205" y="88237"/>
                    <a:pt x="37421" y="27382"/>
                    <a:pt x="54354" y="9126"/>
                  </a:cubicBezTo>
                  <a:cubicBezTo>
                    <a:pt x="71287" y="-9130"/>
                    <a:pt x="109916" y="4628"/>
                    <a:pt x="109916" y="107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4C892813-E575-4DD7-AB6F-346F4D1AF20A}"/>
                </a:ext>
              </a:extLst>
            </p:cNvPr>
            <p:cNvSpPr/>
            <p:nvPr/>
          </p:nvSpPr>
          <p:spPr>
            <a:xfrm>
              <a:off x="4788053" y="6650103"/>
              <a:ext cx="121057" cy="189209"/>
            </a:xfrm>
            <a:custGeom>
              <a:avLst/>
              <a:gdLst>
                <a:gd name="connsiteX0" fmla="*/ 26835 w 121057"/>
                <a:gd name="connsiteY0" fmla="*/ 1522 h 189209"/>
                <a:gd name="connsiteX1" fmla="*/ 107797 w 121057"/>
                <a:gd name="connsiteY1" fmla="*/ 42797 h 189209"/>
                <a:gd name="connsiteX2" fmla="*/ 120497 w 121057"/>
                <a:gd name="connsiteY2" fmla="*/ 104710 h 189209"/>
                <a:gd name="connsiteX3" fmla="*/ 103035 w 121057"/>
                <a:gd name="connsiteY3" fmla="*/ 179322 h 189209"/>
                <a:gd name="connsiteX4" fmla="*/ 1435 w 121057"/>
                <a:gd name="connsiteY4" fmla="*/ 185672 h 189209"/>
                <a:gd name="connsiteX5" fmla="*/ 45885 w 121057"/>
                <a:gd name="connsiteY5" fmla="*/ 153922 h 189209"/>
                <a:gd name="connsiteX6" fmla="*/ 82397 w 121057"/>
                <a:gd name="connsiteY6" fmla="*/ 96772 h 189209"/>
                <a:gd name="connsiteX7" fmla="*/ 26835 w 121057"/>
                <a:gd name="connsiteY7" fmla="*/ 1522 h 189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057" h="189209">
                  <a:moveTo>
                    <a:pt x="26835" y="1522"/>
                  </a:moveTo>
                  <a:cubicBezTo>
                    <a:pt x="31068" y="-7474"/>
                    <a:pt x="92187" y="25599"/>
                    <a:pt x="107797" y="42797"/>
                  </a:cubicBezTo>
                  <a:cubicBezTo>
                    <a:pt x="123407" y="59995"/>
                    <a:pt x="121291" y="81956"/>
                    <a:pt x="120497" y="104710"/>
                  </a:cubicBezTo>
                  <a:cubicBezTo>
                    <a:pt x="119703" y="127464"/>
                    <a:pt x="122879" y="165828"/>
                    <a:pt x="103035" y="179322"/>
                  </a:cubicBezTo>
                  <a:cubicBezTo>
                    <a:pt x="83191" y="192816"/>
                    <a:pt x="10960" y="189905"/>
                    <a:pt x="1435" y="185672"/>
                  </a:cubicBezTo>
                  <a:cubicBezTo>
                    <a:pt x="-8090" y="181439"/>
                    <a:pt x="32391" y="168739"/>
                    <a:pt x="45885" y="153922"/>
                  </a:cubicBezTo>
                  <a:cubicBezTo>
                    <a:pt x="59379" y="139105"/>
                    <a:pt x="84778" y="120320"/>
                    <a:pt x="82397" y="96772"/>
                  </a:cubicBezTo>
                  <a:cubicBezTo>
                    <a:pt x="80016" y="73224"/>
                    <a:pt x="22602" y="10518"/>
                    <a:pt x="26835" y="15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5DE9AB9B-E07E-4187-926A-8C35F98E620B}"/>
                </a:ext>
              </a:extLst>
            </p:cNvPr>
            <p:cNvSpPr/>
            <p:nvPr/>
          </p:nvSpPr>
          <p:spPr>
            <a:xfrm>
              <a:off x="4928614" y="6633986"/>
              <a:ext cx="170479" cy="215229"/>
            </a:xfrm>
            <a:custGeom>
              <a:avLst/>
              <a:gdLst>
                <a:gd name="connsiteX0" fmla="*/ 19624 w 170479"/>
                <a:gd name="connsiteY0" fmla="*/ 23989 h 215229"/>
                <a:gd name="connsiteX1" fmla="*/ 8511 w 170479"/>
                <a:gd name="connsiteY1" fmla="*/ 176389 h 215229"/>
                <a:gd name="connsiteX2" fmla="*/ 148211 w 170479"/>
                <a:gd name="connsiteY2" fmla="*/ 204964 h 215229"/>
                <a:gd name="connsiteX3" fmla="*/ 170436 w 170479"/>
                <a:gd name="connsiteY3" fmla="*/ 30339 h 215229"/>
                <a:gd name="connsiteX4" fmla="*/ 152974 w 170479"/>
                <a:gd name="connsiteY4" fmla="*/ 4939 h 215229"/>
                <a:gd name="connsiteX5" fmla="*/ 122811 w 170479"/>
                <a:gd name="connsiteY5" fmla="*/ 85902 h 215229"/>
                <a:gd name="connsiteX6" fmla="*/ 114874 w 170479"/>
                <a:gd name="connsiteY6" fmla="*/ 189089 h 215229"/>
                <a:gd name="connsiteX7" fmla="*/ 54549 w 170479"/>
                <a:gd name="connsiteY7" fmla="*/ 76377 h 215229"/>
                <a:gd name="connsiteX8" fmla="*/ 19624 w 170479"/>
                <a:gd name="connsiteY8" fmla="*/ 23989 h 21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479" h="215229">
                  <a:moveTo>
                    <a:pt x="19624" y="23989"/>
                  </a:moveTo>
                  <a:cubicBezTo>
                    <a:pt x="11951" y="40658"/>
                    <a:pt x="-12920" y="146227"/>
                    <a:pt x="8511" y="176389"/>
                  </a:cubicBezTo>
                  <a:cubicBezTo>
                    <a:pt x="29942" y="206551"/>
                    <a:pt x="121224" y="229306"/>
                    <a:pt x="148211" y="204964"/>
                  </a:cubicBezTo>
                  <a:cubicBezTo>
                    <a:pt x="175198" y="180622"/>
                    <a:pt x="169642" y="63676"/>
                    <a:pt x="170436" y="30339"/>
                  </a:cubicBezTo>
                  <a:cubicBezTo>
                    <a:pt x="171230" y="-2998"/>
                    <a:pt x="160911" y="-4321"/>
                    <a:pt x="152974" y="4939"/>
                  </a:cubicBezTo>
                  <a:cubicBezTo>
                    <a:pt x="145037" y="14199"/>
                    <a:pt x="129161" y="55210"/>
                    <a:pt x="122811" y="85902"/>
                  </a:cubicBezTo>
                  <a:cubicBezTo>
                    <a:pt x="116461" y="116594"/>
                    <a:pt x="126251" y="190677"/>
                    <a:pt x="114874" y="189089"/>
                  </a:cubicBezTo>
                  <a:cubicBezTo>
                    <a:pt x="103497" y="187502"/>
                    <a:pt x="69101" y="102306"/>
                    <a:pt x="54549" y="76377"/>
                  </a:cubicBezTo>
                  <a:cubicBezTo>
                    <a:pt x="39997" y="50448"/>
                    <a:pt x="27297" y="7320"/>
                    <a:pt x="19624" y="239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6DCF4DB7-CE23-48B2-9C75-D70132D4F9A9}"/>
                </a:ext>
              </a:extLst>
            </p:cNvPr>
            <p:cNvSpPr/>
            <p:nvPr/>
          </p:nvSpPr>
          <p:spPr>
            <a:xfrm>
              <a:off x="5123855" y="6638902"/>
              <a:ext cx="49180" cy="251010"/>
            </a:xfrm>
            <a:custGeom>
              <a:avLst/>
              <a:gdLst>
                <a:gd name="connsiteX0" fmla="*/ 5358 w 49180"/>
                <a:gd name="connsiteY0" fmla="*/ 23 h 251010"/>
                <a:gd name="connsiteX1" fmla="*/ 5358 w 49180"/>
                <a:gd name="connsiteY1" fmla="*/ 215923 h 251010"/>
                <a:gd name="connsiteX2" fmla="*/ 48220 w 49180"/>
                <a:gd name="connsiteY2" fmla="*/ 230211 h 251010"/>
                <a:gd name="connsiteX3" fmla="*/ 5358 w 49180"/>
                <a:gd name="connsiteY3" fmla="*/ 23 h 2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80" h="251010">
                  <a:moveTo>
                    <a:pt x="5358" y="23"/>
                  </a:moveTo>
                  <a:cubicBezTo>
                    <a:pt x="-1786" y="-2358"/>
                    <a:pt x="-1786" y="177558"/>
                    <a:pt x="5358" y="215923"/>
                  </a:cubicBezTo>
                  <a:cubicBezTo>
                    <a:pt x="12502" y="254288"/>
                    <a:pt x="40282" y="264342"/>
                    <a:pt x="48220" y="230211"/>
                  </a:cubicBezTo>
                  <a:cubicBezTo>
                    <a:pt x="56158" y="196080"/>
                    <a:pt x="12502" y="2404"/>
                    <a:pt x="5358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EF1BD458-53AD-4F94-811F-6C315693F259}"/>
                </a:ext>
              </a:extLst>
            </p:cNvPr>
            <p:cNvSpPr/>
            <p:nvPr/>
          </p:nvSpPr>
          <p:spPr>
            <a:xfrm>
              <a:off x="5128696" y="6653524"/>
              <a:ext cx="157588" cy="133039"/>
            </a:xfrm>
            <a:custGeom>
              <a:avLst/>
              <a:gdLst>
                <a:gd name="connsiteX0" fmla="*/ 517 w 157588"/>
                <a:gd name="connsiteY0" fmla="*/ 2864 h 133039"/>
                <a:gd name="connsiteX1" fmla="*/ 146567 w 157588"/>
                <a:gd name="connsiteY1" fmla="*/ 12389 h 133039"/>
                <a:gd name="connsiteX2" fmla="*/ 133867 w 157588"/>
                <a:gd name="connsiteY2" fmla="*/ 101289 h 133039"/>
                <a:gd name="connsiteX3" fmla="*/ 27504 w 157588"/>
                <a:gd name="connsiteY3" fmla="*/ 133039 h 133039"/>
                <a:gd name="connsiteX4" fmla="*/ 2104 w 157588"/>
                <a:gd name="connsiteY4" fmla="*/ 101289 h 133039"/>
                <a:gd name="connsiteX5" fmla="*/ 67192 w 157588"/>
                <a:gd name="connsiteY5" fmla="*/ 71126 h 133039"/>
                <a:gd name="connsiteX6" fmla="*/ 95767 w 157588"/>
                <a:gd name="connsiteY6" fmla="*/ 33026 h 133039"/>
                <a:gd name="connsiteX7" fmla="*/ 517 w 157588"/>
                <a:gd name="connsiteY7" fmla="*/ 2864 h 13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588" h="133039">
                  <a:moveTo>
                    <a:pt x="517" y="2864"/>
                  </a:moveTo>
                  <a:cubicBezTo>
                    <a:pt x="8984" y="-576"/>
                    <a:pt x="124342" y="-4015"/>
                    <a:pt x="146567" y="12389"/>
                  </a:cubicBezTo>
                  <a:cubicBezTo>
                    <a:pt x="168792" y="28793"/>
                    <a:pt x="153711" y="81181"/>
                    <a:pt x="133867" y="101289"/>
                  </a:cubicBezTo>
                  <a:cubicBezTo>
                    <a:pt x="114023" y="121397"/>
                    <a:pt x="49464" y="133039"/>
                    <a:pt x="27504" y="133039"/>
                  </a:cubicBezTo>
                  <a:cubicBezTo>
                    <a:pt x="5544" y="133039"/>
                    <a:pt x="-4511" y="111608"/>
                    <a:pt x="2104" y="101289"/>
                  </a:cubicBezTo>
                  <a:cubicBezTo>
                    <a:pt x="8719" y="90970"/>
                    <a:pt x="51582" y="82503"/>
                    <a:pt x="67192" y="71126"/>
                  </a:cubicBezTo>
                  <a:cubicBezTo>
                    <a:pt x="82802" y="59749"/>
                    <a:pt x="101323" y="42815"/>
                    <a:pt x="95767" y="33026"/>
                  </a:cubicBezTo>
                  <a:cubicBezTo>
                    <a:pt x="90211" y="23237"/>
                    <a:pt x="-7950" y="6304"/>
                    <a:pt x="517" y="28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051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ビールの缶&#10;&#10;自動的に生成された説明" hidden="1">
            <a:extLst>
              <a:ext uri="{FF2B5EF4-FFF2-40B4-BE49-F238E27FC236}">
                <a16:creationId xmlns:a16="http://schemas.microsoft.com/office/drawing/2014/main" id="{7664831E-5363-42D2-A863-36000BF55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21" y="3784002"/>
            <a:ext cx="4471959" cy="526112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316" name="グループ化 315">
            <a:extLst>
              <a:ext uri="{FF2B5EF4-FFF2-40B4-BE49-F238E27FC236}">
                <a16:creationId xmlns:a16="http://schemas.microsoft.com/office/drawing/2014/main" id="{85A4DA93-86F5-4052-B20A-05E7ECEBB1FB}"/>
              </a:ext>
            </a:extLst>
          </p:cNvPr>
          <p:cNvGrpSpPr/>
          <p:nvPr/>
        </p:nvGrpSpPr>
        <p:grpSpPr>
          <a:xfrm>
            <a:off x="2595318" y="3793961"/>
            <a:ext cx="4422394" cy="5239668"/>
            <a:chOff x="3275322" y="118728"/>
            <a:chExt cx="5615738" cy="6653547"/>
          </a:xfrm>
        </p:grpSpPr>
        <p:grpSp>
          <p:nvGrpSpPr>
            <p:cNvPr id="112" name="器">
              <a:extLst>
                <a:ext uri="{FF2B5EF4-FFF2-40B4-BE49-F238E27FC236}">
                  <a16:creationId xmlns:a16="http://schemas.microsoft.com/office/drawing/2014/main" id="{5760C84C-3429-43BE-9713-818B06C43127}"/>
                </a:ext>
              </a:extLst>
            </p:cNvPr>
            <p:cNvGrpSpPr/>
            <p:nvPr/>
          </p:nvGrpSpPr>
          <p:grpSpPr>
            <a:xfrm>
              <a:off x="3275322" y="118728"/>
              <a:ext cx="2830203" cy="6653547"/>
              <a:chOff x="3275322" y="118728"/>
              <a:chExt cx="2830203" cy="6653547"/>
            </a:xfrm>
          </p:grpSpPr>
          <p:sp>
            <p:nvSpPr>
              <p:cNvPr id="2" name="フリーフォーム: 図形 1">
                <a:extLst>
                  <a:ext uri="{FF2B5EF4-FFF2-40B4-BE49-F238E27FC236}">
                    <a16:creationId xmlns:a16="http://schemas.microsoft.com/office/drawing/2014/main" id="{3279586D-F7C2-44D3-9167-457D9A188F32}"/>
                  </a:ext>
                </a:extLst>
              </p:cNvPr>
              <p:cNvSpPr/>
              <p:nvPr/>
            </p:nvSpPr>
            <p:spPr>
              <a:xfrm>
                <a:off x="3296920" y="118728"/>
                <a:ext cx="2794000" cy="277512"/>
              </a:xfrm>
              <a:custGeom>
                <a:avLst/>
                <a:gdLst>
                  <a:gd name="connsiteX0" fmla="*/ 0 w 2794000"/>
                  <a:gd name="connsiteY0" fmla="*/ 277512 h 277512"/>
                  <a:gd name="connsiteX1" fmla="*/ 223520 w 2794000"/>
                  <a:gd name="connsiteY1" fmla="*/ 211472 h 277512"/>
                  <a:gd name="connsiteX2" fmla="*/ 1010920 w 2794000"/>
                  <a:gd name="connsiteY2" fmla="*/ 74312 h 277512"/>
                  <a:gd name="connsiteX3" fmla="*/ 2001520 w 2794000"/>
                  <a:gd name="connsiteY3" fmla="*/ 8272 h 277512"/>
                  <a:gd name="connsiteX4" fmla="*/ 2794000 w 2794000"/>
                  <a:gd name="connsiteY4" fmla="*/ 3192 h 277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4000" h="277512">
                    <a:moveTo>
                      <a:pt x="0" y="277512"/>
                    </a:moveTo>
                    <a:cubicBezTo>
                      <a:pt x="27516" y="261425"/>
                      <a:pt x="55033" y="245339"/>
                      <a:pt x="223520" y="211472"/>
                    </a:cubicBezTo>
                    <a:cubicBezTo>
                      <a:pt x="392007" y="177605"/>
                      <a:pt x="714587" y="108179"/>
                      <a:pt x="1010920" y="74312"/>
                    </a:cubicBezTo>
                    <a:cubicBezTo>
                      <a:pt x="1307253" y="40445"/>
                      <a:pt x="1704340" y="20125"/>
                      <a:pt x="2001520" y="8272"/>
                    </a:cubicBezTo>
                    <a:cubicBezTo>
                      <a:pt x="2298700" y="-3581"/>
                      <a:pt x="2546350" y="-195"/>
                      <a:pt x="2794000" y="319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BE4DCC9E-34F5-42A3-AD38-F346AB7F7B1E}"/>
                  </a:ext>
                </a:extLst>
              </p:cNvPr>
              <p:cNvSpPr/>
              <p:nvPr/>
            </p:nvSpPr>
            <p:spPr>
              <a:xfrm>
                <a:off x="3275322" y="389467"/>
                <a:ext cx="134628" cy="289983"/>
              </a:xfrm>
              <a:custGeom>
                <a:avLst/>
                <a:gdLst>
                  <a:gd name="connsiteX0" fmla="*/ 28795 w 134628"/>
                  <a:gd name="connsiteY0" fmla="*/ 0 h 289983"/>
                  <a:gd name="connsiteX1" fmla="*/ 1278 w 134628"/>
                  <a:gd name="connsiteY1" fmla="*/ 63500 h 289983"/>
                  <a:gd name="connsiteX2" fmla="*/ 5511 w 134628"/>
                  <a:gd name="connsiteY2" fmla="*/ 131233 h 289983"/>
                  <a:gd name="connsiteX3" fmla="*/ 13978 w 134628"/>
                  <a:gd name="connsiteY3" fmla="*/ 190500 h 289983"/>
                  <a:gd name="connsiteX4" fmla="*/ 49961 w 134628"/>
                  <a:gd name="connsiteY4" fmla="*/ 243416 h 289983"/>
                  <a:gd name="connsiteX5" fmla="*/ 134628 w 134628"/>
                  <a:gd name="connsiteY5" fmla="*/ 289983 h 28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628" h="289983">
                    <a:moveTo>
                      <a:pt x="28795" y="0"/>
                    </a:moveTo>
                    <a:cubicBezTo>
                      <a:pt x="16977" y="20814"/>
                      <a:pt x="5159" y="41628"/>
                      <a:pt x="1278" y="63500"/>
                    </a:cubicBezTo>
                    <a:cubicBezTo>
                      <a:pt x="-2603" y="85372"/>
                      <a:pt x="3394" y="110066"/>
                      <a:pt x="5511" y="131233"/>
                    </a:cubicBezTo>
                    <a:cubicBezTo>
                      <a:pt x="7628" y="152400"/>
                      <a:pt x="6570" y="171803"/>
                      <a:pt x="13978" y="190500"/>
                    </a:cubicBezTo>
                    <a:cubicBezTo>
                      <a:pt x="21386" y="209197"/>
                      <a:pt x="29853" y="226836"/>
                      <a:pt x="49961" y="243416"/>
                    </a:cubicBezTo>
                    <a:cubicBezTo>
                      <a:pt x="70069" y="259996"/>
                      <a:pt x="102348" y="274989"/>
                      <a:pt x="134628" y="28998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EA8CAF7B-6A9F-437C-A158-2004710A7A92}"/>
                  </a:ext>
                </a:extLst>
              </p:cNvPr>
              <p:cNvSpPr/>
              <p:nvPr/>
            </p:nvSpPr>
            <p:spPr>
              <a:xfrm>
                <a:off x="3395689" y="279400"/>
                <a:ext cx="2687611" cy="396875"/>
              </a:xfrm>
              <a:custGeom>
                <a:avLst/>
                <a:gdLst>
                  <a:gd name="connsiteX0" fmla="*/ 14261 w 2687611"/>
                  <a:gd name="connsiteY0" fmla="*/ 396875 h 396875"/>
                  <a:gd name="connsiteX1" fmla="*/ 7911 w 2687611"/>
                  <a:gd name="connsiteY1" fmla="*/ 342900 h 396875"/>
                  <a:gd name="connsiteX2" fmla="*/ 109511 w 2687611"/>
                  <a:gd name="connsiteY2" fmla="*/ 257175 h 396875"/>
                  <a:gd name="connsiteX3" fmla="*/ 655611 w 2687611"/>
                  <a:gd name="connsiteY3" fmla="*/ 127000 h 396875"/>
                  <a:gd name="connsiteX4" fmla="*/ 2036736 w 2687611"/>
                  <a:gd name="connsiteY4" fmla="*/ 34925 h 396875"/>
                  <a:gd name="connsiteX5" fmla="*/ 2687611 w 2687611"/>
                  <a:gd name="connsiteY5" fmla="*/ 0 h 39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611" h="396875">
                    <a:moveTo>
                      <a:pt x="14261" y="396875"/>
                    </a:moveTo>
                    <a:cubicBezTo>
                      <a:pt x="3148" y="381529"/>
                      <a:pt x="-7964" y="366183"/>
                      <a:pt x="7911" y="342900"/>
                    </a:cubicBezTo>
                    <a:cubicBezTo>
                      <a:pt x="23786" y="319617"/>
                      <a:pt x="1561" y="293158"/>
                      <a:pt x="109511" y="257175"/>
                    </a:cubicBezTo>
                    <a:cubicBezTo>
                      <a:pt x="217461" y="221192"/>
                      <a:pt x="334407" y="164042"/>
                      <a:pt x="655611" y="127000"/>
                    </a:cubicBezTo>
                    <a:cubicBezTo>
                      <a:pt x="976815" y="89958"/>
                      <a:pt x="2036736" y="34925"/>
                      <a:pt x="2036736" y="34925"/>
                    </a:cubicBezTo>
                    <a:lnTo>
                      <a:pt x="2687611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D05C6929-E6EE-45DE-829B-5A9A93B13527}"/>
                  </a:ext>
                </a:extLst>
              </p:cNvPr>
              <p:cNvSpPr/>
              <p:nvPr/>
            </p:nvSpPr>
            <p:spPr>
              <a:xfrm>
                <a:off x="3291211" y="414867"/>
                <a:ext cx="660606" cy="154516"/>
              </a:xfrm>
              <a:custGeom>
                <a:avLst/>
                <a:gdLst>
                  <a:gd name="connsiteX0" fmla="*/ 206 w 660606"/>
                  <a:gd name="connsiteY0" fmla="*/ 154516 h 154516"/>
                  <a:gd name="connsiteX1" fmla="*/ 108156 w 660606"/>
                  <a:gd name="connsiteY1" fmla="*/ 91016 h 154516"/>
                  <a:gd name="connsiteX2" fmla="*/ 660606 w 660606"/>
                  <a:gd name="connsiteY2" fmla="*/ 0 h 15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606" h="154516">
                    <a:moveTo>
                      <a:pt x="206" y="154516"/>
                    </a:moveTo>
                    <a:cubicBezTo>
                      <a:pt x="-853" y="135642"/>
                      <a:pt x="-1911" y="116769"/>
                      <a:pt x="108156" y="91016"/>
                    </a:cubicBezTo>
                    <a:cubicBezTo>
                      <a:pt x="218223" y="65263"/>
                      <a:pt x="567826" y="17992"/>
                      <a:pt x="660606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555A7504-6F33-4E02-9778-94951321B4A8}"/>
                  </a:ext>
                </a:extLst>
              </p:cNvPr>
              <p:cNvSpPr/>
              <p:nvPr/>
            </p:nvSpPr>
            <p:spPr>
              <a:xfrm>
                <a:off x="3445933" y="718608"/>
                <a:ext cx="2645834" cy="249767"/>
              </a:xfrm>
              <a:custGeom>
                <a:avLst/>
                <a:gdLst>
                  <a:gd name="connsiteX0" fmla="*/ 0 w 2645834"/>
                  <a:gd name="connsiteY0" fmla="*/ 249767 h 249767"/>
                  <a:gd name="connsiteX1" fmla="*/ 325967 w 2645834"/>
                  <a:gd name="connsiteY1" fmla="*/ 139700 h 249767"/>
                  <a:gd name="connsiteX2" fmla="*/ 1303867 w 2645834"/>
                  <a:gd name="connsiteY2" fmla="*/ 38100 h 249767"/>
                  <a:gd name="connsiteX3" fmla="*/ 2328334 w 2645834"/>
                  <a:gd name="connsiteY3" fmla="*/ 8467 h 249767"/>
                  <a:gd name="connsiteX4" fmla="*/ 2645834 w 2645834"/>
                  <a:gd name="connsiteY4" fmla="*/ 0 h 24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5834" h="249767">
                    <a:moveTo>
                      <a:pt x="0" y="249767"/>
                    </a:moveTo>
                    <a:cubicBezTo>
                      <a:pt x="54328" y="212372"/>
                      <a:pt x="108656" y="174978"/>
                      <a:pt x="325967" y="139700"/>
                    </a:cubicBezTo>
                    <a:cubicBezTo>
                      <a:pt x="543278" y="104422"/>
                      <a:pt x="970139" y="59972"/>
                      <a:pt x="1303867" y="38100"/>
                    </a:cubicBezTo>
                    <a:cubicBezTo>
                      <a:pt x="1637595" y="16228"/>
                      <a:pt x="2328334" y="8467"/>
                      <a:pt x="2328334" y="8467"/>
                    </a:cubicBezTo>
                    <a:lnTo>
                      <a:pt x="2645834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B8429520-6B01-4FE2-BFFB-2409F2C8B5BF}"/>
                  </a:ext>
                </a:extLst>
              </p:cNvPr>
              <p:cNvSpPr/>
              <p:nvPr/>
            </p:nvSpPr>
            <p:spPr>
              <a:xfrm>
                <a:off x="3449320" y="990600"/>
                <a:ext cx="289560" cy="2468880"/>
              </a:xfrm>
              <a:custGeom>
                <a:avLst/>
                <a:gdLst>
                  <a:gd name="connsiteX0" fmla="*/ 0 w 289560"/>
                  <a:gd name="connsiteY0" fmla="*/ 0 h 2468880"/>
                  <a:gd name="connsiteX1" fmla="*/ 289560 w 289560"/>
                  <a:gd name="connsiteY1" fmla="*/ 2468880 h 246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9560" h="2468880">
                    <a:moveTo>
                      <a:pt x="0" y="0"/>
                    </a:moveTo>
                    <a:lnTo>
                      <a:pt x="289560" y="246888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A5211BD8-4217-4A9D-BEF2-DAB795CFF35A}"/>
                  </a:ext>
                </a:extLst>
              </p:cNvPr>
              <p:cNvSpPr/>
              <p:nvPr/>
            </p:nvSpPr>
            <p:spPr>
              <a:xfrm>
                <a:off x="3733800" y="3444240"/>
                <a:ext cx="381000" cy="3225800"/>
              </a:xfrm>
              <a:custGeom>
                <a:avLst/>
                <a:gdLst>
                  <a:gd name="connsiteX0" fmla="*/ 0 w 381000"/>
                  <a:gd name="connsiteY0" fmla="*/ 0 h 3225800"/>
                  <a:gd name="connsiteX1" fmla="*/ 381000 w 381000"/>
                  <a:gd name="connsiteY1" fmla="*/ 3225800 h 322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1000" h="3225800">
                    <a:moveTo>
                      <a:pt x="0" y="0"/>
                    </a:moveTo>
                    <a:lnTo>
                      <a:pt x="381000" y="322580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1A84BDB7-C1FA-4928-9593-19509B00C28A}"/>
                  </a:ext>
                </a:extLst>
              </p:cNvPr>
              <p:cNvSpPr/>
              <p:nvPr/>
            </p:nvSpPr>
            <p:spPr>
              <a:xfrm>
                <a:off x="4113920" y="6654800"/>
                <a:ext cx="1991605" cy="117475"/>
              </a:xfrm>
              <a:custGeom>
                <a:avLst/>
                <a:gdLst>
                  <a:gd name="connsiteX0" fmla="*/ 880 w 1991605"/>
                  <a:gd name="connsiteY0" fmla="*/ 0 h 117475"/>
                  <a:gd name="connsiteX1" fmla="*/ 16755 w 1991605"/>
                  <a:gd name="connsiteY1" fmla="*/ 57150 h 117475"/>
                  <a:gd name="connsiteX2" fmla="*/ 115180 w 1991605"/>
                  <a:gd name="connsiteY2" fmla="*/ 73025 h 117475"/>
                  <a:gd name="connsiteX3" fmla="*/ 651755 w 1991605"/>
                  <a:gd name="connsiteY3" fmla="*/ 104775 h 117475"/>
                  <a:gd name="connsiteX4" fmla="*/ 1340730 w 1991605"/>
                  <a:gd name="connsiteY4" fmla="*/ 114300 h 117475"/>
                  <a:gd name="connsiteX5" fmla="*/ 1991605 w 1991605"/>
                  <a:gd name="connsiteY5" fmla="*/ 117475 h 1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1605" h="117475">
                    <a:moveTo>
                      <a:pt x="880" y="0"/>
                    </a:moveTo>
                    <a:cubicBezTo>
                      <a:pt x="-708" y="22489"/>
                      <a:pt x="-2295" y="44979"/>
                      <a:pt x="16755" y="57150"/>
                    </a:cubicBezTo>
                    <a:cubicBezTo>
                      <a:pt x="35805" y="69321"/>
                      <a:pt x="9347" y="65088"/>
                      <a:pt x="115180" y="73025"/>
                    </a:cubicBezTo>
                    <a:cubicBezTo>
                      <a:pt x="221013" y="80962"/>
                      <a:pt x="447497" y="97896"/>
                      <a:pt x="651755" y="104775"/>
                    </a:cubicBezTo>
                    <a:cubicBezTo>
                      <a:pt x="856013" y="111654"/>
                      <a:pt x="1340730" y="114300"/>
                      <a:pt x="1340730" y="114300"/>
                    </a:cubicBezTo>
                    <a:lnTo>
                      <a:pt x="1991605" y="117475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650199C2-9818-40DA-8ED7-F4EAF931B303}"/>
                  </a:ext>
                </a:extLst>
              </p:cNvPr>
              <p:cNvSpPr/>
              <p:nvPr/>
            </p:nvSpPr>
            <p:spPr>
              <a:xfrm>
                <a:off x="4051300" y="6143625"/>
                <a:ext cx="2041525" cy="15875"/>
              </a:xfrm>
              <a:custGeom>
                <a:avLst/>
                <a:gdLst>
                  <a:gd name="connsiteX0" fmla="*/ 0 w 2041525"/>
                  <a:gd name="connsiteY0" fmla="*/ 0 h 15875"/>
                  <a:gd name="connsiteX1" fmla="*/ 666750 w 2041525"/>
                  <a:gd name="connsiteY1" fmla="*/ 9525 h 15875"/>
                  <a:gd name="connsiteX2" fmla="*/ 1489075 w 2041525"/>
                  <a:gd name="connsiteY2" fmla="*/ 15875 h 15875"/>
                  <a:gd name="connsiteX3" fmla="*/ 2041525 w 2041525"/>
                  <a:gd name="connsiteY3" fmla="*/ 9525 h 1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1525" h="15875">
                    <a:moveTo>
                      <a:pt x="0" y="0"/>
                    </a:moveTo>
                    <a:lnTo>
                      <a:pt x="666750" y="9525"/>
                    </a:lnTo>
                    <a:lnTo>
                      <a:pt x="1489075" y="15875"/>
                    </a:lnTo>
                    <a:cubicBezTo>
                      <a:pt x="1718204" y="15875"/>
                      <a:pt x="1879864" y="12700"/>
                      <a:pt x="2041525" y="95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51" name="フリーフォーム: 図形 150">
                <a:extLst>
                  <a:ext uri="{FF2B5EF4-FFF2-40B4-BE49-F238E27FC236}">
                    <a16:creationId xmlns:a16="http://schemas.microsoft.com/office/drawing/2014/main" id="{F68627D9-A919-4848-9DBD-595F58D2F8F0}"/>
                  </a:ext>
                </a:extLst>
              </p:cNvPr>
              <p:cNvSpPr/>
              <p:nvPr/>
            </p:nvSpPr>
            <p:spPr>
              <a:xfrm>
                <a:off x="4048125" y="6076315"/>
                <a:ext cx="2041525" cy="15875"/>
              </a:xfrm>
              <a:custGeom>
                <a:avLst/>
                <a:gdLst>
                  <a:gd name="connsiteX0" fmla="*/ 0 w 2041525"/>
                  <a:gd name="connsiteY0" fmla="*/ 0 h 15875"/>
                  <a:gd name="connsiteX1" fmla="*/ 666750 w 2041525"/>
                  <a:gd name="connsiteY1" fmla="*/ 9525 h 15875"/>
                  <a:gd name="connsiteX2" fmla="*/ 1489075 w 2041525"/>
                  <a:gd name="connsiteY2" fmla="*/ 15875 h 15875"/>
                  <a:gd name="connsiteX3" fmla="*/ 2041525 w 2041525"/>
                  <a:gd name="connsiteY3" fmla="*/ 9525 h 1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1525" h="15875">
                    <a:moveTo>
                      <a:pt x="0" y="0"/>
                    </a:moveTo>
                    <a:lnTo>
                      <a:pt x="666750" y="9525"/>
                    </a:lnTo>
                    <a:lnTo>
                      <a:pt x="1489075" y="15875"/>
                    </a:lnTo>
                    <a:cubicBezTo>
                      <a:pt x="1718204" y="15875"/>
                      <a:pt x="1879864" y="12700"/>
                      <a:pt x="2041525" y="95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52" name="フリーフォーム: 図形 151">
                <a:extLst>
                  <a:ext uri="{FF2B5EF4-FFF2-40B4-BE49-F238E27FC236}">
                    <a16:creationId xmlns:a16="http://schemas.microsoft.com/office/drawing/2014/main" id="{91A9D5A8-01F1-4BF3-8866-4088685CE541}"/>
                  </a:ext>
                </a:extLst>
              </p:cNvPr>
              <p:cNvSpPr/>
              <p:nvPr/>
            </p:nvSpPr>
            <p:spPr>
              <a:xfrm>
                <a:off x="3459691" y="772583"/>
                <a:ext cx="2645834" cy="249767"/>
              </a:xfrm>
              <a:custGeom>
                <a:avLst/>
                <a:gdLst>
                  <a:gd name="connsiteX0" fmla="*/ 0 w 2645834"/>
                  <a:gd name="connsiteY0" fmla="*/ 249767 h 249767"/>
                  <a:gd name="connsiteX1" fmla="*/ 325967 w 2645834"/>
                  <a:gd name="connsiteY1" fmla="*/ 139700 h 249767"/>
                  <a:gd name="connsiteX2" fmla="*/ 1303867 w 2645834"/>
                  <a:gd name="connsiteY2" fmla="*/ 38100 h 249767"/>
                  <a:gd name="connsiteX3" fmla="*/ 2328334 w 2645834"/>
                  <a:gd name="connsiteY3" fmla="*/ 8467 h 249767"/>
                  <a:gd name="connsiteX4" fmla="*/ 2645834 w 2645834"/>
                  <a:gd name="connsiteY4" fmla="*/ 0 h 24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5834" h="249767">
                    <a:moveTo>
                      <a:pt x="0" y="249767"/>
                    </a:moveTo>
                    <a:cubicBezTo>
                      <a:pt x="54328" y="212372"/>
                      <a:pt x="108656" y="174978"/>
                      <a:pt x="325967" y="139700"/>
                    </a:cubicBezTo>
                    <a:cubicBezTo>
                      <a:pt x="543278" y="104422"/>
                      <a:pt x="970139" y="59972"/>
                      <a:pt x="1303867" y="38100"/>
                    </a:cubicBezTo>
                    <a:cubicBezTo>
                      <a:pt x="1637595" y="16228"/>
                      <a:pt x="2328334" y="8467"/>
                      <a:pt x="2328334" y="8467"/>
                    </a:cubicBezTo>
                    <a:lnTo>
                      <a:pt x="2645834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6464B904-8C6A-4B1E-B705-682EE32F4079}"/>
                  </a:ext>
                </a:extLst>
              </p:cNvPr>
              <p:cNvSpPr/>
              <p:nvPr/>
            </p:nvSpPr>
            <p:spPr>
              <a:xfrm>
                <a:off x="3400425" y="679450"/>
                <a:ext cx="44450" cy="317500"/>
              </a:xfrm>
              <a:custGeom>
                <a:avLst/>
                <a:gdLst>
                  <a:gd name="connsiteX0" fmla="*/ 0 w 44450"/>
                  <a:gd name="connsiteY0" fmla="*/ 0 h 317500"/>
                  <a:gd name="connsiteX1" fmla="*/ 44450 w 44450"/>
                  <a:gd name="connsiteY1" fmla="*/ 317500 h 31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450" h="317500">
                    <a:moveTo>
                      <a:pt x="0" y="0"/>
                    </a:moveTo>
                    <a:lnTo>
                      <a:pt x="44450" y="31750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</p:grpSp>
        <p:grpSp>
          <p:nvGrpSpPr>
            <p:cNvPr id="73" name="カップヌードル">
              <a:extLst>
                <a:ext uri="{FF2B5EF4-FFF2-40B4-BE49-F238E27FC236}">
                  <a16:creationId xmlns:a16="http://schemas.microsoft.com/office/drawing/2014/main" id="{2D7106FC-AF67-4179-90B5-D1A59D75F4D4}"/>
                </a:ext>
              </a:extLst>
            </p:cNvPr>
            <p:cNvGrpSpPr/>
            <p:nvPr/>
          </p:nvGrpSpPr>
          <p:grpSpPr>
            <a:xfrm>
              <a:off x="3910013" y="1908960"/>
              <a:ext cx="4207141" cy="2850812"/>
              <a:chOff x="3910013" y="1908960"/>
              <a:chExt cx="4207141" cy="2850812"/>
            </a:xfrm>
          </p:grpSpPr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4C4211A7-5362-40E5-97DD-89A4193D2774}"/>
                  </a:ext>
                </a:extLst>
              </p:cNvPr>
              <p:cNvSpPr/>
              <p:nvPr/>
            </p:nvSpPr>
            <p:spPr>
              <a:xfrm>
                <a:off x="4981575" y="1952803"/>
                <a:ext cx="539750" cy="147458"/>
              </a:xfrm>
              <a:custGeom>
                <a:avLst/>
                <a:gdLst>
                  <a:gd name="connsiteX0" fmla="*/ 0 w 539750"/>
                  <a:gd name="connsiteY0" fmla="*/ 4583 h 147458"/>
                  <a:gd name="connsiteX1" fmla="*/ 96838 w 539750"/>
                  <a:gd name="connsiteY1" fmla="*/ 4583 h 147458"/>
                  <a:gd name="connsiteX2" fmla="*/ 215900 w 539750"/>
                  <a:gd name="connsiteY2" fmla="*/ 52208 h 147458"/>
                  <a:gd name="connsiteX3" fmla="*/ 371475 w 539750"/>
                  <a:gd name="connsiteY3" fmla="*/ 125233 h 147458"/>
                  <a:gd name="connsiteX4" fmla="*/ 539750 w 539750"/>
                  <a:gd name="connsiteY4" fmla="*/ 147458 h 14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750" h="147458">
                    <a:moveTo>
                      <a:pt x="0" y="4583"/>
                    </a:moveTo>
                    <a:cubicBezTo>
                      <a:pt x="30427" y="614"/>
                      <a:pt x="60855" y="-3355"/>
                      <a:pt x="96838" y="4583"/>
                    </a:cubicBezTo>
                    <a:cubicBezTo>
                      <a:pt x="132821" y="12521"/>
                      <a:pt x="170127" y="32100"/>
                      <a:pt x="215900" y="52208"/>
                    </a:cubicBezTo>
                    <a:cubicBezTo>
                      <a:pt x="261673" y="72316"/>
                      <a:pt x="317500" y="109358"/>
                      <a:pt x="371475" y="125233"/>
                    </a:cubicBezTo>
                    <a:cubicBezTo>
                      <a:pt x="425450" y="141108"/>
                      <a:pt x="482600" y="144283"/>
                      <a:pt x="539750" y="14745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F757D011-4719-4ABB-9CDB-308F5D6E2AE0}"/>
                  </a:ext>
                </a:extLst>
              </p:cNvPr>
              <p:cNvSpPr/>
              <p:nvPr/>
            </p:nvSpPr>
            <p:spPr>
              <a:xfrm>
                <a:off x="5205413" y="2106613"/>
                <a:ext cx="332263" cy="552450"/>
              </a:xfrm>
              <a:custGeom>
                <a:avLst/>
                <a:gdLst>
                  <a:gd name="connsiteX0" fmla="*/ 311150 w 332263"/>
                  <a:gd name="connsiteY0" fmla="*/ 0 h 552450"/>
                  <a:gd name="connsiteX1" fmla="*/ 331787 w 332263"/>
                  <a:gd name="connsiteY1" fmla="*/ 79375 h 552450"/>
                  <a:gd name="connsiteX2" fmla="*/ 314325 w 332263"/>
                  <a:gd name="connsiteY2" fmla="*/ 273050 h 552450"/>
                  <a:gd name="connsiteX3" fmla="*/ 204787 w 332263"/>
                  <a:gd name="connsiteY3" fmla="*/ 458787 h 552450"/>
                  <a:gd name="connsiteX4" fmla="*/ 0 w 332263"/>
                  <a:gd name="connsiteY4" fmla="*/ 55245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263" h="552450">
                    <a:moveTo>
                      <a:pt x="311150" y="0"/>
                    </a:moveTo>
                    <a:cubicBezTo>
                      <a:pt x="321204" y="16933"/>
                      <a:pt x="331258" y="33867"/>
                      <a:pt x="331787" y="79375"/>
                    </a:cubicBezTo>
                    <a:cubicBezTo>
                      <a:pt x="332316" y="124883"/>
                      <a:pt x="335492" y="209815"/>
                      <a:pt x="314325" y="273050"/>
                    </a:cubicBezTo>
                    <a:cubicBezTo>
                      <a:pt x="293158" y="336285"/>
                      <a:pt x="257174" y="412220"/>
                      <a:pt x="204787" y="458787"/>
                    </a:cubicBezTo>
                    <a:cubicBezTo>
                      <a:pt x="152400" y="505354"/>
                      <a:pt x="76200" y="528902"/>
                      <a:pt x="0" y="55245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439308D0-B498-4FD5-9089-103A2D2D0322}"/>
                  </a:ext>
                </a:extLst>
              </p:cNvPr>
              <p:cNvSpPr/>
              <p:nvPr/>
            </p:nvSpPr>
            <p:spPr>
              <a:xfrm>
                <a:off x="4894911" y="2276475"/>
                <a:ext cx="315264" cy="382722"/>
              </a:xfrm>
              <a:custGeom>
                <a:avLst/>
                <a:gdLst>
                  <a:gd name="connsiteX0" fmla="*/ 77139 w 315264"/>
                  <a:gd name="connsiteY0" fmla="*/ 0 h 382722"/>
                  <a:gd name="connsiteX1" fmla="*/ 31102 w 315264"/>
                  <a:gd name="connsiteY1" fmla="*/ 26988 h 382722"/>
                  <a:gd name="connsiteX2" fmla="*/ 2527 w 315264"/>
                  <a:gd name="connsiteY2" fmla="*/ 92075 h 382722"/>
                  <a:gd name="connsiteX3" fmla="*/ 4114 w 315264"/>
                  <a:gd name="connsiteY3" fmla="*/ 163513 h 382722"/>
                  <a:gd name="connsiteX4" fmla="*/ 26339 w 315264"/>
                  <a:gd name="connsiteY4" fmla="*/ 242888 h 382722"/>
                  <a:gd name="connsiteX5" fmla="*/ 83489 w 315264"/>
                  <a:gd name="connsiteY5" fmla="*/ 301625 h 382722"/>
                  <a:gd name="connsiteX6" fmla="*/ 200964 w 315264"/>
                  <a:gd name="connsiteY6" fmla="*/ 369888 h 382722"/>
                  <a:gd name="connsiteX7" fmla="*/ 315264 w 315264"/>
                  <a:gd name="connsiteY7" fmla="*/ 382588 h 38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264" h="382722">
                    <a:moveTo>
                      <a:pt x="77139" y="0"/>
                    </a:moveTo>
                    <a:cubicBezTo>
                      <a:pt x="60338" y="5821"/>
                      <a:pt x="43537" y="11642"/>
                      <a:pt x="31102" y="26988"/>
                    </a:cubicBezTo>
                    <a:cubicBezTo>
                      <a:pt x="18667" y="42334"/>
                      <a:pt x="7025" y="69321"/>
                      <a:pt x="2527" y="92075"/>
                    </a:cubicBezTo>
                    <a:cubicBezTo>
                      <a:pt x="-1971" y="114829"/>
                      <a:pt x="145" y="138378"/>
                      <a:pt x="4114" y="163513"/>
                    </a:cubicBezTo>
                    <a:cubicBezTo>
                      <a:pt x="8083" y="188648"/>
                      <a:pt x="13110" y="219869"/>
                      <a:pt x="26339" y="242888"/>
                    </a:cubicBezTo>
                    <a:cubicBezTo>
                      <a:pt x="39568" y="265907"/>
                      <a:pt x="54385" y="280458"/>
                      <a:pt x="83489" y="301625"/>
                    </a:cubicBezTo>
                    <a:cubicBezTo>
                      <a:pt x="112593" y="322792"/>
                      <a:pt x="162335" y="356394"/>
                      <a:pt x="200964" y="369888"/>
                    </a:cubicBezTo>
                    <a:cubicBezTo>
                      <a:pt x="239593" y="383382"/>
                      <a:pt x="277428" y="382985"/>
                      <a:pt x="315264" y="38258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58105A0A-7D7C-42A8-9CA4-435AEBEB8E7C}"/>
                  </a:ext>
                </a:extLst>
              </p:cNvPr>
              <p:cNvSpPr/>
              <p:nvPr/>
            </p:nvSpPr>
            <p:spPr>
              <a:xfrm>
                <a:off x="4967288" y="2273022"/>
                <a:ext cx="274637" cy="266692"/>
              </a:xfrm>
              <a:custGeom>
                <a:avLst/>
                <a:gdLst>
                  <a:gd name="connsiteX0" fmla="*/ 0 w 274637"/>
                  <a:gd name="connsiteY0" fmla="*/ 5040 h 266692"/>
                  <a:gd name="connsiteX1" fmla="*/ 63500 w 274637"/>
                  <a:gd name="connsiteY1" fmla="*/ 5040 h 266692"/>
                  <a:gd name="connsiteX2" fmla="*/ 133350 w 274637"/>
                  <a:gd name="connsiteY2" fmla="*/ 57427 h 266692"/>
                  <a:gd name="connsiteX3" fmla="*/ 123825 w 274637"/>
                  <a:gd name="connsiteY3" fmla="*/ 122515 h 266692"/>
                  <a:gd name="connsiteX4" fmla="*/ 88900 w 274637"/>
                  <a:gd name="connsiteY4" fmla="*/ 151090 h 266692"/>
                  <a:gd name="connsiteX5" fmla="*/ 39687 w 274637"/>
                  <a:gd name="connsiteY5" fmla="*/ 160615 h 266692"/>
                  <a:gd name="connsiteX6" fmla="*/ 30162 w 274637"/>
                  <a:gd name="connsiteY6" fmla="*/ 208240 h 266692"/>
                  <a:gd name="connsiteX7" fmla="*/ 79375 w 274637"/>
                  <a:gd name="connsiteY7" fmla="*/ 255865 h 266692"/>
                  <a:gd name="connsiteX8" fmla="*/ 147637 w 274637"/>
                  <a:gd name="connsiteY8" fmla="*/ 265390 h 266692"/>
                  <a:gd name="connsiteX9" fmla="*/ 214312 w 274637"/>
                  <a:gd name="connsiteY9" fmla="*/ 235227 h 266692"/>
                  <a:gd name="connsiteX10" fmla="*/ 274637 w 274637"/>
                  <a:gd name="connsiteY10" fmla="*/ 159027 h 266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637" h="266692">
                    <a:moveTo>
                      <a:pt x="0" y="5040"/>
                    </a:moveTo>
                    <a:cubicBezTo>
                      <a:pt x="20637" y="674"/>
                      <a:pt x="41275" y="-3691"/>
                      <a:pt x="63500" y="5040"/>
                    </a:cubicBezTo>
                    <a:cubicBezTo>
                      <a:pt x="85725" y="13771"/>
                      <a:pt x="123296" y="37848"/>
                      <a:pt x="133350" y="57427"/>
                    </a:cubicBezTo>
                    <a:cubicBezTo>
                      <a:pt x="143404" y="77006"/>
                      <a:pt x="131233" y="106905"/>
                      <a:pt x="123825" y="122515"/>
                    </a:cubicBezTo>
                    <a:cubicBezTo>
                      <a:pt x="116417" y="138126"/>
                      <a:pt x="102923" y="144740"/>
                      <a:pt x="88900" y="151090"/>
                    </a:cubicBezTo>
                    <a:cubicBezTo>
                      <a:pt x="74877" y="157440"/>
                      <a:pt x="49477" y="151090"/>
                      <a:pt x="39687" y="160615"/>
                    </a:cubicBezTo>
                    <a:cubicBezTo>
                      <a:pt x="29897" y="170140"/>
                      <a:pt x="23547" y="192365"/>
                      <a:pt x="30162" y="208240"/>
                    </a:cubicBezTo>
                    <a:cubicBezTo>
                      <a:pt x="36777" y="224115"/>
                      <a:pt x="59796" y="246340"/>
                      <a:pt x="79375" y="255865"/>
                    </a:cubicBezTo>
                    <a:cubicBezTo>
                      <a:pt x="98954" y="265390"/>
                      <a:pt x="125148" y="268830"/>
                      <a:pt x="147637" y="265390"/>
                    </a:cubicBezTo>
                    <a:cubicBezTo>
                      <a:pt x="170127" y="261950"/>
                      <a:pt x="193145" y="252954"/>
                      <a:pt x="214312" y="235227"/>
                    </a:cubicBezTo>
                    <a:cubicBezTo>
                      <a:pt x="235479" y="217500"/>
                      <a:pt x="255058" y="188263"/>
                      <a:pt x="274637" y="15902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45F35803-3317-458E-B38D-DB79DD288B63}"/>
                  </a:ext>
                </a:extLst>
              </p:cNvPr>
              <p:cNvSpPr/>
              <p:nvPr/>
            </p:nvSpPr>
            <p:spPr>
              <a:xfrm>
                <a:off x="5133975" y="2093913"/>
                <a:ext cx="127986" cy="350837"/>
              </a:xfrm>
              <a:custGeom>
                <a:avLst/>
                <a:gdLst>
                  <a:gd name="connsiteX0" fmla="*/ 0 w 127986"/>
                  <a:gd name="connsiteY0" fmla="*/ 0 h 350837"/>
                  <a:gd name="connsiteX1" fmla="*/ 63500 w 127986"/>
                  <a:gd name="connsiteY1" fmla="*/ 53975 h 350837"/>
                  <a:gd name="connsiteX2" fmla="*/ 122238 w 127986"/>
                  <a:gd name="connsiteY2" fmla="*/ 158750 h 350837"/>
                  <a:gd name="connsiteX3" fmla="*/ 125413 w 127986"/>
                  <a:gd name="connsiteY3" fmla="*/ 265112 h 350837"/>
                  <a:gd name="connsiteX4" fmla="*/ 119063 w 127986"/>
                  <a:gd name="connsiteY4" fmla="*/ 301625 h 350837"/>
                  <a:gd name="connsiteX5" fmla="*/ 100013 w 127986"/>
                  <a:gd name="connsiteY5" fmla="*/ 350837 h 35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986" h="350837">
                    <a:moveTo>
                      <a:pt x="0" y="0"/>
                    </a:moveTo>
                    <a:cubicBezTo>
                      <a:pt x="21563" y="13758"/>
                      <a:pt x="43127" y="27517"/>
                      <a:pt x="63500" y="53975"/>
                    </a:cubicBezTo>
                    <a:cubicBezTo>
                      <a:pt x="83873" y="80433"/>
                      <a:pt x="111919" y="123561"/>
                      <a:pt x="122238" y="158750"/>
                    </a:cubicBezTo>
                    <a:cubicBezTo>
                      <a:pt x="132557" y="193939"/>
                      <a:pt x="125942" y="241300"/>
                      <a:pt x="125413" y="265112"/>
                    </a:cubicBezTo>
                    <a:cubicBezTo>
                      <a:pt x="124884" y="288924"/>
                      <a:pt x="123296" y="287338"/>
                      <a:pt x="119063" y="301625"/>
                    </a:cubicBezTo>
                    <a:cubicBezTo>
                      <a:pt x="114830" y="315912"/>
                      <a:pt x="107421" y="333374"/>
                      <a:pt x="100013" y="35083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954171A0-D6AA-4499-BC3B-593F328D0016}"/>
                  </a:ext>
                </a:extLst>
              </p:cNvPr>
              <p:cNvSpPr/>
              <p:nvPr/>
            </p:nvSpPr>
            <p:spPr>
              <a:xfrm>
                <a:off x="4730750" y="2047806"/>
                <a:ext cx="411163" cy="160407"/>
              </a:xfrm>
              <a:custGeom>
                <a:avLst/>
                <a:gdLst>
                  <a:gd name="connsiteX0" fmla="*/ 0 w 411163"/>
                  <a:gd name="connsiteY0" fmla="*/ 160407 h 160407"/>
                  <a:gd name="connsiteX1" fmla="*/ 38100 w 411163"/>
                  <a:gd name="connsiteY1" fmla="*/ 103257 h 160407"/>
                  <a:gd name="connsiteX2" fmla="*/ 107950 w 411163"/>
                  <a:gd name="connsiteY2" fmla="*/ 44519 h 160407"/>
                  <a:gd name="connsiteX3" fmla="*/ 200025 w 411163"/>
                  <a:gd name="connsiteY3" fmla="*/ 6419 h 160407"/>
                  <a:gd name="connsiteX4" fmla="*/ 296863 w 411163"/>
                  <a:gd name="connsiteY4" fmla="*/ 1657 h 160407"/>
                  <a:gd name="connsiteX5" fmla="*/ 361950 w 411163"/>
                  <a:gd name="connsiteY5" fmla="*/ 23882 h 160407"/>
                  <a:gd name="connsiteX6" fmla="*/ 411163 w 411163"/>
                  <a:gd name="connsiteY6" fmla="*/ 52457 h 16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163" h="160407">
                    <a:moveTo>
                      <a:pt x="0" y="160407"/>
                    </a:moveTo>
                    <a:cubicBezTo>
                      <a:pt x="10054" y="141489"/>
                      <a:pt x="20108" y="122572"/>
                      <a:pt x="38100" y="103257"/>
                    </a:cubicBezTo>
                    <a:cubicBezTo>
                      <a:pt x="56092" y="83942"/>
                      <a:pt x="80963" y="60659"/>
                      <a:pt x="107950" y="44519"/>
                    </a:cubicBezTo>
                    <a:cubicBezTo>
                      <a:pt x="134938" y="28379"/>
                      <a:pt x="168540" y="13563"/>
                      <a:pt x="200025" y="6419"/>
                    </a:cubicBezTo>
                    <a:cubicBezTo>
                      <a:pt x="231511" y="-725"/>
                      <a:pt x="269876" y="-1253"/>
                      <a:pt x="296863" y="1657"/>
                    </a:cubicBezTo>
                    <a:cubicBezTo>
                      <a:pt x="323850" y="4567"/>
                      <a:pt x="342900" y="15415"/>
                      <a:pt x="361950" y="23882"/>
                    </a:cubicBezTo>
                    <a:cubicBezTo>
                      <a:pt x="381000" y="32349"/>
                      <a:pt x="396081" y="42403"/>
                      <a:pt x="411163" y="5245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72D10953-220F-4E6C-B9A4-2C222601F739}"/>
                  </a:ext>
                </a:extLst>
              </p:cNvPr>
              <p:cNvSpPr/>
              <p:nvPr/>
            </p:nvSpPr>
            <p:spPr>
              <a:xfrm>
                <a:off x="4846463" y="2222584"/>
                <a:ext cx="346250" cy="274554"/>
              </a:xfrm>
              <a:custGeom>
                <a:avLst/>
                <a:gdLst>
                  <a:gd name="connsiteX0" fmla="*/ 346250 w 346250"/>
                  <a:gd name="connsiteY0" fmla="*/ 152316 h 274554"/>
                  <a:gd name="connsiteX1" fmla="*/ 301800 w 346250"/>
                  <a:gd name="connsiteY1" fmla="*/ 91991 h 274554"/>
                  <a:gd name="connsiteX2" fmla="*/ 265287 w 346250"/>
                  <a:gd name="connsiteY2" fmla="*/ 30079 h 274554"/>
                  <a:gd name="connsiteX3" fmla="*/ 204962 w 346250"/>
                  <a:gd name="connsiteY3" fmla="*/ 1504 h 274554"/>
                  <a:gd name="connsiteX4" fmla="*/ 95425 w 346250"/>
                  <a:gd name="connsiteY4" fmla="*/ 9441 h 274554"/>
                  <a:gd name="connsiteX5" fmla="*/ 47800 w 346250"/>
                  <a:gd name="connsiteY5" fmla="*/ 55479 h 274554"/>
                  <a:gd name="connsiteX6" fmla="*/ 16050 w 346250"/>
                  <a:gd name="connsiteY6" fmla="*/ 131679 h 274554"/>
                  <a:gd name="connsiteX7" fmla="*/ 175 w 346250"/>
                  <a:gd name="connsiteY7" fmla="*/ 206291 h 274554"/>
                  <a:gd name="connsiteX8" fmla="*/ 25575 w 346250"/>
                  <a:gd name="connsiteY8" fmla="*/ 274554 h 27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6250" h="274554">
                    <a:moveTo>
                      <a:pt x="346250" y="152316"/>
                    </a:moveTo>
                    <a:cubicBezTo>
                      <a:pt x="330772" y="132340"/>
                      <a:pt x="315294" y="112364"/>
                      <a:pt x="301800" y="91991"/>
                    </a:cubicBezTo>
                    <a:cubicBezTo>
                      <a:pt x="288306" y="71618"/>
                      <a:pt x="281427" y="45160"/>
                      <a:pt x="265287" y="30079"/>
                    </a:cubicBezTo>
                    <a:cubicBezTo>
                      <a:pt x="249147" y="14998"/>
                      <a:pt x="233272" y="4944"/>
                      <a:pt x="204962" y="1504"/>
                    </a:cubicBezTo>
                    <a:cubicBezTo>
                      <a:pt x="176652" y="-1936"/>
                      <a:pt x="121619" y="445"/>
                      <a:pt x="95425" y="9441"/>
                    </a:cubicBezTo>
                    <a:cubicBezTo>
                      <a:pt x="69231" y="18437"/>
                      <a:pt x="61029" y="35106"/>
                      <a:pt x="47800" y="55479"/>
                    </a:cubicBezTo>
                    <a:cubicBezTo>
                      <a:pt x="34571" y="75852"/>
                      <a:pt x="23987" y="106544"/>
                      <a:pt x="16050" y="131679"/>
                    </a:cubicBezTo>
                    <a:cubicBezTo>
                      <a:pt x="8113" y="156814"/>
                      <a:pt x="-1413" y="182478"/>
                      <a:pt x="175" y="206291"/>
                    </a:cubicBezTo>
                    <a:cubicBezTo>
                      <a:pt x="1763" y="230104"/>
                      <a:pt x="13669" y="252329"/>
                      <a:pt x="25575" y="274554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C34BB0E4-2276-4FFE-9E9C-0D3DD4C13452}"/>
                  </a:ext>
                </a:extLst>
              </p:cNvPr>
              <p:cNvSpPr/>
              <p:nvPr/>
            </p:nvSpPr>
            <p:spPr>
              <a:xfrm>
                <a:off x="4867275" y="2493963"/>
                <a:ext cx="652463" cy="311735"/>
              </a:xfrm>
              <a:custGeom>
                <a:avLst/>
                <a:gdLst>
                  <a:gd name="connsiteX0" fmla="*/ 0 w 652463"/>
                  <a:gd name="connsiteY0" fmla="*/ 0 h 311735"/>
                  <a:gd name="connsiteX1" fmla="*/ 30163 w 652463"/>
                  <a:gd name="connsiteY1" fmla="*/ 68262 h 311735"/>
                  <a:gd name="connsiteX2" fmla="*/ 88900 w 652463"/>
                  <a:gd name="connsiteY2" fmla="*/ 161925 h 311735"/>
                  <a:gd name="connsiteX3" fmla="*/ 214313 w 652463"/>
                  <a:gd name="connsiteY3" fmla="*/ 276225 h 311735"/>
                  <a:gd name="connsiteX4" fmla="*/ 373063 w 652463"/>
                  <a:gd name="connsiteY4" fmla="*/ 311150 h 311735"/>
                  <a:gd name="connsiteX5" fmla="*/ 474663 w 652463"/>
                  <a:gd name="connsiteY5" fmla="*/ 290512 h 311735"/>
                  <a:gd name="connsiteX6" fmla="*/ 652463 w 652463"/>
                  <a:gd name="connsiteY6" fmla="*/ 200025 h 311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2463" h="311735">
                    <a:moveTo>
                      <a:pt x="0" y="0"/>
                    </a:moveTo>
                    <a:cubicBezTo>
                      <a:pt x="7673" y="20637"/>
                      <a:pt x="15346" y="41274"/>
                      <a:pt x="30163" y="68262"/>
                    </a:cubicBezTo>
                    <a:cubicBezTo>
                      <a:pt x="44980" y="95250"/>
                      <a:pt x="58208" y="127264"/>
                      <a:pt x="88900" y="161925"/>
                    </a:cubicBezTo>
                    <a:cubicBezTo>
                      <a:pt x="119592" y="196586"/>
                      <a:pt x="166953" y="251354"/>
                      <a:pt x="214313" y="276225"/>
                    </a:cubicBezTo>
                    <a:cubicBezTo>
                      <a:pt x="261674" y="301096"/>
                      <a:pt x="329671" y="308769"/>
                      <a:pt x="373063" y="311150"/>
                    </a:cubicBezTo>
                    <a:cubicBezTo>
                      <a:pt x="416455" y="313531"/>
                      <a:pt x="428096" y="309033"/>
                      <a:pt x="474663" y="290512"/>
                    </a:cubicBezTo>
                    <a:cubicBezTo>
                      <a:pt x="521230" y="271991"/>
                      <a:pt x="586846" y="236008"/>
                      <a:pt x="652463" y="2000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86EBE715-D894-4365-83DD-4C26A0533A88}"/>
                  </a:ext>
                </a:extLst>
              </p:cNvPr>
              <p:cNvSpPr/>
              <p:nvPr/>
            </p:nvSpPr>
            <p:spPr>
              <a:xfrm>
                <a:off x="5221288" y="2687638"/>
                <a:ext cx="304858" cy="287337"/>
              </a:xfrm>
              <a:custGeom>
                <a:avLst/>
                <a:gdLst>
                  <a:gd name="connsiteX0" fmla="*/ 298450 w 304858"/>
                  <a:gd name="connsiteY0" fmla="*/ 0 h 287337"/>
                  <a:gd name="connsiteX1" fmla="*/ 301625 w 304858"/>
                  <a:gd name="connsiteY1" fmla="*/ 68262 h 287337"/>
                  <a:gd name="connsiteX2" fmla="*/ 304800 w 304858"/>
                  <a:gd name="connsiteY2" fmla="*/ 142875 h 287337"/>
                  <a:gd name="connsiteX3" fmla="*/ 300037 w 304858"/>
                  <a:gd name="connsiteY3" fmla="*/ 158750 h 287337"/>
                  <a:gd name="connsiteX4" fmla="*/ 266700 w 304858"/>
                  <a:gd name="connsiteY4" fmla="*/ 190500 h 287337"/>
                  <a:gd name="connsiteX5" fmla="*/ 215900 w 304858"/>
                  <a:gd name="connsiteY5" fmla="*/ 223837 h 287337"/>
                  <a:gd name="connsiteX6" fmla="*/ 131762 w 304858"/>
                  <a:gd name="connsiteY6" fmla="*/ 263525 h 287337"/>
                  <a:gd name="connsiteX7" fmla="*/ 0 w 304858"/>
                  <a:gd name="connsiteY7" fmla="*/ 287337 h 287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58" h="287337">
                    <a:moveTo>
                      <a:pt x="298450" y="0"/>
                    </a:moveTo>
                    <a:cubicBezTo>
                      <a:pt x="299508" y="22225"/>
                      <a:pt x="300567" y="44450"/>
                      <a:pt x="301625" y="68262"/>
                    </a:cubicBezTo>
                    <a:cubicBezTo>
                      <a:pt x="302683" y="92074"/>
                      <a:pt x="305065" y="127794"/>
                      <a:pt x="304800" y="142875"/>
                    </a:cubicBezTo>
                    <a:cubicBezTo>
                      <a:pt x="304535" y="157956"/>
                      <a:pt x="306387" y="150813"/>
                      <a:pt x="300037" y="158750"/>
                    </a:cubicBezTo>
                    <a:cubicBezTo>
                      <a:pt x="293687" y="166687"/>
                      <a:pt x="280723" y="179652"/>
                      <a:pt x="266700" y="190500"/>
                    </a:cubicBezTo>
                    <a:cubicBezTo>
                      <a:pt x="252677" y="201348"/>
                      <a:pt x="238390" y="211666"/>
                      <a:pt x="215900" y="223837"/>
                    </a:cubicBezTo>
                    <a:cubicBezTo>
                      <a:pt x="193410" y="236008"/>
                      <a:pt x="167745" y="252942"/>
                      <a:pt x="131762" y="263525"/>
                    </a:cubicBezTo>
                    <a:cubicBezTo>
                      <a:pt x="95779" y="274108"/>
                      <a:pt x="0" y="287337"/>
                      <a:pt x="0" y="28733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96E574C8-CC94-4C68-A5F9-F93AFA67328C}"/>
                  </a:ext>
                </a:extLst>
              </p:cNvPr>
              <p:cNvSpPr/>
              <p:nvPr/>
            </p:nvSpPr>
            <p:spPr>
              <a:xfrm>
                <a:off x="4997450" y="2155135"/>
                <a:ext cx="209559" cy="216590"/>
              </a:xfrm>
              <a:custGeom>
                <a:avLst/>
                <a:gdLst>
                  <a:gd name="connsiteX0" fmla="*/ 0 w 209559"/>
                  <a:gd name="connsiteY0" fmla="*/ 3865 h 216590"/>
                  <a:gd name="connsiteX1" fmla="*/ 65088 w 209559"/>
                  <a:gd name="connsiteY1" fmla="*/ 2278 h 216590"/>
                  <a:gd name="connsiteX2" fmla="*/ 168275 w 209559"/>
                  <a:gd name="connsiteY2" fmla="*/ 30853 h 216590"/>
                  <a:gd name="connsiteX3" fmla="*/ 203200 w 209559"/>
                  <a:gd name="connsiteY3" fmla="*/ 83240 h 216590"/>
                  <a:gd name="connsiteX4" fmla="*/ 209550 w 209559"/>
                  <a:gd name="connsiteY4" fmla="*/ 168965 h 216590"/>
                  <a:gd name="connsiteX5" fmla="*/ 203200 w 209559"/>
                  <a:gd name="connsiteY5" fmla="*/ 199128 h 216590"/>
                  <a:gd name="connsiteX6" fmla="*/ 192088 w 209559"/>
                  <a:gd name="connsiteY6" fmla="*/ 216590 h 21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59" h="216590">
                    <a:moveTo>
                      <a:pt x="0" y="3865"/>
                    </a:moveTo>
                    <a:cubicBezTo>
                      <a:pt x="18521" y="822"/>
                      <a:pt x="37042" y="-2220"/>
                      <a:pt x="65088" y="2278"/>
                    </a:cubicBezTo>
                    <a:cubicBezTo>
                      <a:pt x="93134" y="6776"/>
                      <a:pt x="145256" y="17359"/>
                      <a:pt x="168275" y="30853"/>
                    </a:cubicBezTo>
                    <a:cubicBezTo>
                      <a:pt x="191294" y="44347"/>
                      <a:pt x="196321" y="60221"/>
                      <a:pt x="203200" y="83240"/>
                    </a:cubicBezTo>
                    <a:cubicBezTo>
                      <a:pt x="210079" y="106259"/>
                      <a:pt x="209550" y="149650"/>
                      <a:pt x="209550" y="168965"/>
                    </a:cubicBezTo>
                    <a:cubicBezTo>
                      <a:pt x="209550" y="188280"/>
                      <a:pt x="206110" y="191191"/>
                      <a:pt x="203200" y="199128"/>
                    </a:cubicBezTo>
                    <a:cubicBezTo>
                      <a:pt x="200290" y="207065"/>
                      <a:pt x="196189" y="211827"/>
                      <a:pt x="192088" y="21659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BBF2346E-126E-4438-9E98-DF647383DDC0}"/>
                  </a:ext>
                </a:extLst>
              </p:cNvPr>
              <p:cNvSpPr/>
              <p:nvPr/>
            </p:nvSpPr>
            <p:spPr>
              <a:xfrm>
                <a:off x="4790464" y="2152649"/>
                <a:ext cx="216511" cy="796925"/>
              </a:xfrm>
              <a:custGeom>
                <a:avLst/>
                <a:gdLst>
                  <a:gd name="connsiteX0" fmla="*/ 213336 w 433999"/>
                  <a:gd name="connsiteY0" fmla="*/ 0 h 832089"/>
                  <a:gd name="connsiteX1" fmla="*/ 116499 w 433999"/>
                  <a:gd name="connsiteY1" fmla="*/ 49213 h 832089"/>
                  <a:gd name="connsiteX2" fmla="*/ 60936 w 433999"/>
                  <a:gd name="connsiteY2" fmla="*/ 109538 h 832089"/>
                  <a:gd name="connsiteX3" fmla="*/ 8549 w 433999"/>
                  <a:gd name="connsiteY3" fmla="*/ 220663 h 832089"/>
                  <a:gd name="connsiteX4" fmla="*/ 2199 w 433999"/>
                  <a:gd name="connsiteY4" fmla="*/ 403225 h 832089"/>
                  <a:gd name="connsiteX5" fmla="*/ 30774 w 433999"/>
                  <a:gd name="connsiteY5" fmla="*/ 555625 h 832089"/>
                  <a:gd name="connsiteX6" fmla="*/ 114911 w 433999"/>
                  <a:gd name="connsiteY6" fmla="*/ 704850 h 832089"/>
                  <a:gd name="connsiteX7" fmla="*/ 216511 w 433999"/>
                  <a:gd name="connsiteY7" fmla="*/ 796925 h 832089"/>
                  <a:gd name="connsiteX8" fmla="*/ 383199 w 433999"/>
                  <a:gd name="connsiteY8" fmla="*/ 831850 h 832089"/>
                  <a:gd name="connsiteX9" fmla="*/ 433999 w 433999"/>
                  <a:gd name="connsiteY9" fmla="*/ 812800 h 832089"/>
                  <a:gd name="connsiteX0" fmla="*/ 213336 w 383199"/>
                  <a:gd name="connsiteY0" fmla="*/ 0 h 831850"/>
                  <a:gd name="connsiteX1" fmla="*/ 116499 w 383199"/>
                  <a:gd name="connsiteY1" fmla="*/ 49213 h 831850"/>
                  <a:gd name="connsiteX2" fmla="*/ 60936 w 383199"/>
                  <a:gd name="connsiteY2" fmla="*/ 109538 h 831850"/>
                  <a:gd name="connsiteX3" fmla="*/ 8549 w 383199"/>
                  <a:gd name="connsiteY3" fmla="*/ 220663 h 831850"/>
                  <a:gd name="connsiteX4" fmla="*/ 2199 w 383199"/>
                  <a:gd name="connsiteY4" fmla="*/ 403225 h 831850"/>
                  <a:gd name="connsiteX5" fmla="*/ 30774 w 383199"/>
                  <a:gd name="connsiteY5" fmla="*/ 555625 h 831850"/>
                  <a:gd name="connsiteX6" fmla="*/ 114911 w 383199"/>
                  <a:gd name="connsiteY6" fmla="*/ 704850 h 831850"/>
                  <a:gd name="connsiteX7" fmla="*/ 216511 w 383199"/>
                  <a:gd name="connsiteY7" fmla="*/ 796925 h 831850"/>
                  <a:gd name="connsiteX8" fmla="*/ 383199 w 383199"/>
                  <a:gd name="connsiteY8" fmla="*/ 831850 h 831850"/>
                  <a:gd name="connsiteX0" fmla="*/ 213336 w 216511"/>
                  <a:gd name="connsiteY0" fmla="*/ 0 h 796925"/>
                  <a:gd name="connsiteX1" fmla="*/ 116499 w 216511"/>
                  <a:gd name="connsiteY1" fmla="*/ 49213 h 796925"/>
                  <a:gd name="connsiteX2" fmla="*/ 60936 w 216511"/>
                  <a:gd name="connsiteY2" fmla="*/ 109538 h 796925"/>
                  <a:gd name="connsiteX3" fmla="*/ 8549 w 216511"/>
                  <a:gd name="connsiteY3" fmla="*/ 220663 h 796925"/>
                  <a:gd name="connsiteX4" fmla="*/ 2199 w 216511"/>
                  <a:gd name="connsiteY4" fmla="*/ 403225 h 796925"/>
                  <a:gd name="connsiteX5" fmla="*/ 30774 w 216511"/>
                  <a:gd name="connsiteY5" fmla="*/ 555625 h 796925"/>
                  <a:gd name="connsiteX6" fmla="*/ 114911 w 216511"/>
                  <a:gd name="connsiteY6" fmla="*/ 704850 h 796925"/>
                  <a:gd name="connsiteX7" fmla="*/ 216511 w 216511"/>
                  <a:gd name="connsiteY7" fmla="*/ 796925 h 79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511" h="796925">
                    <a:moveTo>
                      <a:pt x="213336" y="0"/>
                    </a:moveTo>
                    <a:cubicBezTo>
                      <a:pt x="177617" y="15478"/>
                      <a:pt x="141899" y="30957"/>
                      <a:pt x="116499" y="49213"/>
                    </a:cubicBezTo>
                    <a:cubicBezTo>
                      <a:pt x="91099" y="67469"/>
                      <a:pt x="78928" y="80963"/>
                      <a:pt x="60936" y="109538"/>
                    </a:cubicBezTo>
                    <a:cubicBezTo>
                      <a:pt x="42944" y="138113"/>
                      <a:pt x="18338" y="171715"/>
                      <a:pt x="8549" y="220663"/>
                    </a:cubicBezTo>
                    <a:cubicBezTo>
                      <a:pt x="-1240" y="269611"/>
                      <a:pt x="-1505" y="347398"/>
                      <a:pt x="2199" y="403225"/>
                    </a:cubicBezTo>
                    <a:cubicBezTo>
                      <a:pt x="5903" y="459052"/>
                      <a:pt x="11989" y="505354"/>
                      <a:pt x="30774" y="555625"/>
                    </a:cubicBezTo>
                    <a:cubicBezTo>
                      <a:pt x="49559" y="605896"/>
                      <a:pt x="83955" y="664633"/>
                      <a:pt x="114911" y="704850"/>
                    </a:cubicBezTo>
                    <a:cubicBezTo>
                      <a:pt x="145867" y="745067"/>
                      <a:pt x="171797" y="775758"/>
                      <a:pt x="216511" y="7969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54BC5582-9E1E-438A-B285-016AD6C88FBA}"/>
                  </a:ext>
                </a:extLst>
              </p:cNvPr>
              <p:cNvSpPr/>
              <p:nvPr/>
            </p:nvSpPr>
            <p:spPr>
              <a:xfrm>
                <a:off x="4995863" y="2940051"/>
                <a:ext cx="230187" cy="47917"/>
              </a:xfrm>
              <a:custGeom>
                <a:avLst/>
                <a:gdLst>
                  <a:gd name="connsiteX0" fmla="*/ 0 w 230187"/>
                  <a:gd name="connsiteY0" fmla="*/ 0 h 47917"/>
                  <a:gd name="connsiteX1" fmla="*/ 58737 w 230187"/>
                  <a:gd name="connsiteY1" fmla="*/ 23812 h 47917"/>
                  <a:gd name="connsiteX2" fmla="*/ 155575 w 230187"/>
                  <a:gd name="connsiteY2" fmla="*/ 47625 h 47917"/>
                  <a:gd name="connsiteX3" fmla="*/ 230187 w 230187"/>
                  <a:gd name="connsiteY3" fmla="*/ 34925 h 4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187" h="47917">
                    <a:moveTo>
                      <a:pt x="0" y="0"/>
                    </a:moveTo>
                    <a:cubicBezTo>
                      <a:pt x="16404" y="7937"/>
                      <a:pt x="32808" y="15875"/>
                      <a:pt x="58737" y="23812"/>
                    </a:cubicBezTo>
                    <a:cubicBezTo>
                      <a:pt x="84666" y="31749"/>
                      <a:pt x="127000" y="45773"/>
                      <a:pt x="155575" y="47625"/>
                    </a:cubicBezTo>
                    <a:cubicBezTo>
                      <a:pt x="184150" y="49477"/>
                      <a:pt x="207168" y="42201"/>
                      <a:pt x="230187" y="349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5FED8D04-512C-4252-8A5E-8C8EFF2DBBA9}"/>
                  </a:ext>
                </a:extLst>
              </p:cNvPr>
              <p:cNvSpPr/>
              <p:nvPr/>
            </p:nvSpPr>
            <p:spPr>
              <a:xfrm>
                <a:off x="4680798" y="2193925"/>
                <a:ext cx="835765" cy="839971"/>
              </a:xfrm>
              <a:custGeom>
                <a:avLst/>
                <a:gdLst>
                  <a:gd name="connsiteX0" fmla="*/ 57890 w 835765"/>
                  <a:gd name="connsiteY0" fmla="*/ 0 h 839971"/>
                  <a:gd name="connsiteX1" fmla="*/ 19790 w 835765"/>
                  <a:gd name="connsiteY1" fmla="*/ 85725 h 839971"/>
                  <a:gd name="connsiteX2" fmla="*/ 2327 w 835765"/>
                  <a:gd name="connsiteY2" fmla="*/ 255588 h 839971"/>
                  <a:gd name="connsiteX3" fmla="*/ 70590 w 835765"/>
                  <a:gd name="connsiteY3" fmla="*/ 536575 h 839971"/>
                  <a:gd name="connsiteX4" fmla="*/ 210290 w 835765"/>
                  <a:gd name="connsiteY4" fmla="*/ 741363 h 839971"/>
                  <a:gd name="connsiteX5" fmla="*/ 508740 w 835765"/>
                  <a:gd name="connsiteY5" fmla="*/ 839788 h 839971"/>
                  <a:gd name="connsiteX6" fmla="*/ 778615 w 835765"/>
                  <a:gd name="connsiteY6" fmla="*/ 765175 h 839971"/>
                  <a:gd name="connsiteX7" fmla="*/ 835765 w 835765"/>
                  <a:gd name="connsiteY7" fmla="*/ 736600 h 839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5765" h="839971">
                    <a:moveTo>
                      <a:pt x="57890" y="0"/>
                    </a:moveTo>
                    <a:cubicBezTo>
                      <a:pt x="43470" y="21563"/>
                      <a:pt x="29050" y="43127"/>
                      <a:pt x="19790" y="85725"/>
                    </a:cubicBezTo>
                    <a:cubicBezTo>
                      <a:pt x="10530" y="128323"/>
                      <a:pt x="-6140" y="180446"/>
                      <a:pt x="2327" y="255588"/>
                    </a:cubicBezTo>
                    <a:cubicBezTo>
                      <a:pt x="10794" y="330730"/>
                      <a:pt x="35930" y="455613"/>
                      <a:pt x="70590" y="536575"/>
                    </a:cubicBezTo>
                    <a:cubicBezTo>
                      <a:pt x="105250" y="617537"/>
                      <a:pt x="137265" y="690828"/>
                      <a:pt x="210290" y="741363"/>
                    </a:cubicBezTo>
                    <a:cubicBezTo>
                      <a:pt x="283315" y="791898"/>
                      <a:pt x="414019" y="835819"/>
                      <a:pt x="508740" y="839788"/>
                    </a:cubicBezTo>
                    <a:cubicBezTo>
                      <a:pt x="603461" y="843757"/>
                      <a:pt x="724111" y="782373"/>
                      <a:pt x="778615" y="765175"/>
                    </a:cubicBezTo>
                    <a:cubicBezTo>
                      <a:pt x="833119" y="747977"/>
                      <a:pt x="834442" y="742288"/>
                      <a:pt x="835765" y="73660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4D06402C-3915-45EA-86BF-CEF20F1AD9F1}"/>
                  </a:ext>
                </a:extLst>
              </p:cNvPr>
              <p:cNvSpPr/>
              <p:nvPr/>
            </p:nvSpPr>
            <p:spPr>
              <a:xfrm>
                <a:off x="4803775" y="2936875"/>
                <a:ext cx="748630" cy="320428"/>
              </a:xfrm>
              <a:custGeom>
                <a:avLst/>
                <a:gdLst>
                  <a:gd name="connsiteX0" fmla="*/ 715963 w 748630"/>
                  <a:gd name="connsiteY0" fmla="*/ 0 h 320428"/>
                  <a:gd name="connsiteX1" fmla="*/ 747713 w 748630"/>
                  <a:gd name="connsiteY1" fmla="*/ 87313 h 320428"/>
                  <a:gd name="connsiteX2" fmla="*/ 684213 w 748630"/>
                  <a:gd name="connsiteY2" fmla="*/ 152400 h 320428"/>
                  <a:gd name="connsiteX3" fmla="*/ 568325 w 748630"/>
                  <a:gd name="connsiteY3" fmla="*/ 250825 h 320428"/>
                  <a:gd name="connsiteX4" fmla="*/ 412750 w 748630"/>
                  <a:gd name="connsiteY4" fmla="*/ 304800 h 320428"/>
                  <a:gd name="connsiteX5" fmla="*/ 276225 w 748630"/>
                  <a:gd name="connsiteY5" fmla="*/ 317500 h 320428"/>
                  <a:gd name="connsiteX6" fmla="*/ 65088 w 748630"/>
                  <a:gd name="connsiteY6" fmla="*/ 257175 h 320428"/>
                  <a:gd name="connsiteX7" fmla="*/ 0 w 748630"/>
                  <a:gd name="connsiteY7" fmla="*/ 214313 h 3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8630" h="320428">
                    <a:moveTo>
                      <a:pt x="715963" y="0"/>
                    </a:moveTo>
                    <a:cubicBezTo>
                      <a:pt x="734484" y="30956"/>
                      <a:pt x="753005" y="61913"/>
                      <a:pt x="747713" y="87313"/>
                    </a:cubicBezTo>
                    <a:cubicBezTo>
                      <a:pt x="742421" y="112713"/>
                      <a:pt x="714111" y="125148"/>
                      <a:pt x="684213" y="152400"/>
                    </a:cubicBezTo>
                    <a:cubicBezTo>
                      <a:pt x="654315" y="179652"/>
                      <a:pt x="613569" y="225425"/>
                      <a:pt x="568325" y="250825"/>
                    </a:cubicBezTo>
                    <a:cubicBezTo>
                      <a:pt x="523081" y="276225"/>
                      <a:pt x="461433" y="293688"/>
                      <a:pt x="412750" y="304800"/>
                    </a:cubicBezTo>
                    <a:cubicBezTo>
                      <a:pt x="364067" y="315912"/>
                      <a:pt x="334169" y="325437"/>
                      <a:pt x="276225" y="317500"/>
                    </a:cubicBezTo>
                    <a:cubicBezTo>
                      <a:pt x="218281" y="309563"/>
                      <a:pt x="111125" y="274373"/>
                      <a:pt x="65088" y="257175"/>
                    </a:cubicBezTo>
                    <a:cubicBezTo>
                      <a:pt x="19051" y="239977"/>
                      <a:pt x="9525" y="227145"/>
                      <a:pt x="0" y="21431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AFEDB845-DDBC-4AB6-A0DA-2EE48416EBDA}"/>
                  </a:ext>
                </a:extLst>
              </p:cNvPr>
              <p:cNvSpPr/>
              <p:nvPr/>
            </p:nvSpPr>
            <p:spPr>
              <a:xfrm>
                <a:off x="4489449" y="1955800"/>
                <a:ext cx="498476" cy="938213"/>
              </a:xfrm>
              <a:custGeom>
                <a:avLst/>
                <a:gdLst>
                  <a:gd name="connsiteX0" fmla="*/ 498476 w 498476"/>
                  <a:gd name="connsiteY0" fmla="*/ 0 h 938213"/>
                  <a:gd name="connsiteX1" fmla="*/ 388939 w 498476"/>
                  <a:gd name="connsiteY1" fmla="*/ 15875 h 938213"/>
                  <a:gd name="connsiteX2" fmla="*/ 274639 w 498476"/>
                  <a:gd name="connsiteY2" fmla="*/ 57150 h 938213"/>
                  <a:gd name="connsiteX3" fmla="*/ 177801 w 498476"/>
                  <a:gd name="connsiteY3" fmla="*/ 125413 h 938213"/>
                  <a:gd name="connsiteX4" fmla="*/ 73026 w 498476"/>
                  <a:gd name="connsiteY4" fmla="*/ 260350 h 938213"/>
                  <a:gd name="connsiteX5" fmla="*/ 9526 w 498476"/>
                  <a:gd name="connsiteY5" fmla="*/ 455613 h 938213"/>
                  <a:gd name="connsiteX6" fmla="*/ 3176 w 498476"/>
                  <a:gd name="connsiteY6" fmla="*/ 619125 h 938213"/>
                  <a:gd name="connsiteX7" fmla="*/ 38101 w 498476"/>
                  <a:gd name="connsiteY7" fmla="*/ 820738 h 938213"/>
                  <a:gd name="connsiteX8" fmla="*/ 93664 w 498476"/>
                  <a:gd name="connsiteY8" fmla="*/ 938213 h 93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476" h="938213">
                    <a:moveTo>
                      <a:pt x="498476" y="0"/>
                    </a:moveTo>
                    <a:cubicBezTo>
                      <a:pt x="462360" y="3175"/>
                      <a:pt x="426245" y="6350"/>
                      <a:pt x="388939" y="15875"/>
                    </a:cubicBezTo>
                    <a:cubicBezTo>
                      <a:pt x="351633" y="25400"/>
                      <a:pt x="309829" y="38894"/>
                      <a:pt x="274639" y="57150"/>
                    </a:cubicBezTo>
                    <a:cubicBezTo>
                      <a:pt x="239449" y="75406"/>
                      <a:pt x="211403" y="91546"/>
                      <a:pt x="177801" y="125413"/>
                    </a:cubicBezTo>
                    <a:cubicBezTo>
                      <a:pt x="144199" y="159280"/>
                      <a:pt x="101072" y="205317"/>
                      <a:pt x="73026" y="260350"/>
                    </a:cubicBezTo>
                    <a:cubicBezTo>
                      <a:pt x="44980" y="315383"/>
                      <a:pt x="21168" y="395817"/>
                      <a:pt x="9526" y="455613"/>
                    </a:cubicBezTo>
                    <a:cubicBezTo>
                      <a:pt x="-2116" y="515409"/>
                      <a:pt x="-1586" y="558271"/>
                      <a:pt x="3176" y="619125"/>
                    </a:cubicBezTo>
                    <a:cubicBezTo>
                      <a:pt x="7938" y="679979"/>
                      <a:pt x="23020" y="767557"/>
                      <a:pt x="38101" y="820738"/>
                    </a:cubicBezTo>
                    <a:cubicBezTo>
                      <a:pt x="53182" y="873919"/>
                      <a:pt x="73423" y="906066"/>
                      <a:pt x="93664" y="93821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404F974A-756F-4F3E-AA64-3D9A20D1667E}"/>
                  </a:ext>
                </a:extLst>
              </p:cNvPr>
              <p:cNvSpPr/>
              <p:nvPr/>
            </p:nvSpPr>
            <p:spPr>
              <a:xfrm>
                <a:off x="4578350" y="2881313"/>
                <a:ext cx="236538" cy="282240"/>
              </a:xfrm>
              <a:custGeom>
                <a:avLst/>
                <a:gdLst>
                  <a:gd name="connsiteX0" fmla="*/ 0 w 236538"/>
                  <a:gd name="connsiteY0" fmla="*/ 0 h 282240"/>
                  <a:gd name="connsiteX1" fmla="*/ 69850 w 236538"/>
                  <a:gd name="connsiteY1" fmla="*/ 120650 h 282240"/>
                  <a:gd name="connsiteX2" fmla="*/ 206375 w 236538"/>
                  <a:gd name="connsiteY2" fmla="*/ 258762 h 282240"/>
                  <a:gd name="connsiteX3" fmla="*/ 236538 w 236538"/>
                  <a:gd name="connsiteY3" fmla="*/ 280987 h 2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538" h="282240">
                    <a:moveTo>
                      <a:pt x="0" y="0"/>
                    </a:moveTo>
                    <a:cubicBezTo>
                      <a:pt x="17727" y="38761"/>
                      <a:pt x="35454" y="77523"/>
                      <a:pt x="69850" y="120650"/>
                    </a:cubicBezTo>
                    <a:cubicBezTo>
                      <a:pt x="104246" y="163777"/>
                      <a:pt x="178594" y="232039"/>
                      <a:pt x="206375" y="258762"/>
                    </a:cubicBezTo>
                    <a:cubicBezTo>
                      <a:pt x="234156" y="285485"/>
                      <a:pt x="235347" y="283236"/>
                      <a:pt x="236538" y="28098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EB62C141-9A16-444B-B6CE-32D51346FC3B}"/>
                  </a:ext>
                </a:extLst>
              </p:cNvPr>
              <p:cNvSpPr/>
              <p:nvPr/>
            </p:nvSpPr>
            <p:spPr>
              <a:xfrm>
                <a:off x="4995863" y="1912937"/>
                <a:ext cx="454025" cy="132904"/>
              </a:xfrm>
              <a:custGeom>
                <a:avLst/>
                <a:gdLst>
                  <a:gd name="connsiteX0" fmla="*/ 0 w 454025"/>
                  <a:gd name="connsiteY0" fmla="*/ 0 h 132904"/>
                  <a:gd name="connsiteX1" fmla="*/ 131762 w 454025"/>
                  <a:gd name="connsiteY1" fmla="*/ 22225 h 132904"/>
                  <a:gd name="connsiteX2" fmla="*/ 271462 w 454025"/>
                  <a:gd name="connsiteY2" fmla="*/ 77787 h 132904"/>
                  <a:gd name="connsiteX3" fmla="*/ 390525 w 454025"/>
                  <a:gd name="connsiteY3" fmla="*/ 127000 h 132904"/>
                  <a:gd name="connsiteX4" fmla="*/ 454025 w 454025"/>
                  <a:gd name="connsiteY4" fmla="*/ 130175 h 13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025" h="132904">
                    <a:moveTo>
                      <a:pt x="0" y="0"/>
                    </a:moveTo>
                    <a:cubicBezTo>
                      <a:pt x="43259" y="4630"/>
                      <a:pt x="86518" y="9261"/>
                      <a:pt x="131762" y="22225"/>
                    </a:cubicBezTo>
                    <a:cubicBezTo>
                      <a:pt x="177006" y="35189"/>
                      <a:pt x="271462" y="77787"/>
                      <a:pt x="271462" y="77787"/>
                    </a:cubicBezTo>
                    <a:cubicBezTo>
                      <a:pt x="314589" y="95249"/>
                      <a:pt x="360098" y="118269"/>
                      <a:pt x="390525" y="127000"/>
                    </a:cubicBezTo>
                    <a:cubicBezTo>
                      <a:pt x="420952" y="135731"/>
                      <a:pt x="437488" y="132953"/>
                      <a:pt x="454025" y="13017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08464E49-9414-4F4D-B60A-FA1ADF4C1B10}"/>
                  </a:ext>
                </a:extLst>
              </p:cNvPr>
              <p:cNvSpPr/>
              <p:nvPr/>
            </p:nvSpPr>
            <p:spPr>
              <a:xfrm>
                <a:off x="4443062" y="1908960"/>
                <a:ext cx="557563" cy="799315"/>
              </a:xfrm>
              <a:custGeom>
                <a:avLst/>
                <a:gdLst>
                  <a:gd name="connsiteX0" fmla="*/ 557563 w 557563"/>
                  <a:gd name="connsiteY0" fmla="*/ 3978 h 799315"/>
                  <a:gd name="connsiteX1" fmla="*/ 444851 w 557563"/>
                  <a:gd name="connsiteY1" fmla="*/ 11915 h 799315"/>
                  <a:gd name="connsiteX2" fmla="*/ 216251 w 557563"/>
                  <a:gd name="connsiteY2" fmla="*/ 103990 h 799315"/>
                  <a:gd name="connsiteX3" fmla="*/ 51151 w 557563"/>
                  <a:gd name="connsiteY3" fmla="*/ 334178 h 799315"/>
                  <a:gd name="connsiteX4" fmla="*/ 351 w 557563"/>
                  <a:gd name="connsiteY4" fmla="*/ 626278 h 799315"/>
                  <a:gd name="connsiteX5" fmla="*/ 27338 w 557563"/>
                  <a:gd name="connsiteY5" fmla="*/ 799315 h 79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7563" h="799315">
                    <a:moveTo>
                      <a:pt x="557563" y="3978"/>
                    </a:moveTo>
                    <a:cubicBezTo>
                      <a:pt x="529649" y="-388"/>
                      <a:pt x="501736" y="-4754"/>
                      <a:pt x="444851" y="11915"/>
                    </a:cubicBezTo>
                    <a:cubicBezTo>
                      <a:pt x="387966" y="28584"/>
                      <a:pt x="281868" y="50280"/>
                      <a:pt x="216251" y="103990"/>
                    </a:cubicBezTo>
                    <a:cubicBezTo>
                      <a:pt x="150634" y="157701"/>
                      <a:pt x="87134" y="247130"/>
                      <a:pt x="51151" y="334178"/>
                    </a:cubicBezTo>
                    <a:cubicBezTo>
                      <a:pt x="15168" y="421226"/>
                      <a:pt x="4320" y="548755"/>
                      <a:pt x="351" y="626278"/>
                    </a:cubicBezTo>
                    <a:cubicBezTo>
                      <a:pt x="-3618" y="703801"/>
                      <a:pt x="27338" y="799315"/>
                      <a:pt x="27338" y="79931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4EE0A734-1647-43B3-A948-2652DE6EC71D}"/>
                  </a:ext>
                </a:extLst>
              </p:cNvPr>
              <p:cNvSpPr/>
              <p:nvPr/>
            </p:nvSpPr>
            <p:spPr>
              <a:xfrm>
                <a:off x="4466167" y="2700867"/>
                <a:ext cx="406400" cy="601133"/>
              </a:xfrm>
              <a:custGeom>
                <a:avLst/>
                <a:gdLst>
                  <a:gd name="connsiteX0" fmla="*/ 0 w 406400"/>
                  <a:gd name="connsiteY0" fmla="*/ 0 h 601133"/>
                  <a:gd name="connsiteX1" fmla="*/ 46566 w 406400"/>
                  <a:gd name="connsiteY1" fmla="*/ 154516 h 601133"/>
                  <a:gd name="connsiteX2" fmla="*/ 103716 w 406400"/>
                  <a:gd name="connsiteY2" fmla="*/ 264583 h 601133"/>
                  <a:gd name="connsiteX3" fmla="*/ 285750 w 406400"/>
                  <a:gd name="connsiteY3" fmla="*/ 482600 h 601133"/>
                  <a:gd name="connsiteX4" fmla="*/ 406400 w 406400"/>
                  <a:gd name="connsiteY4" fmla="*/ 601133 h 601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00" h="601133">
                    <a:moveTo>
                      <a:pt x="0" y="0"/>
                    </a:moveTo>
                    <a:cubicBezTo>
                      <a:pt x="14640" y="55209"/>
                      <a:pt x="29280" y="110419"/>
                      <a:pt x="46566" y="154516"/>
                    </a:cubicBezTo>
                    <a:cubicBezTo>
                      <a:pt x="63852" y="198613"/>
                      <a:pt x="63852" y="209902"/>
                      <a:pt x="103716" y="264583"/>
                    </a:cubicBezTo>
                    <a:cubicBezTo>
                      <a:pt x="143580" y="319264"/>
                      <a:pt x="235303" y="426508"/>
                      <a:pt x="285750" y="482600"/>
                    </a:cubicBezTo>
                    <a:cubicBezTo>
                      <a:pt x="336197" y="538692"/>
                      <a:pt x="371298" y="569912"/>
                      <a:pt x="406400" y="60113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C998115E-52CC-4928-97D0-1E557CF62B60}"/>
                  </a:ext>
                </a:extLst>
              </p:cNvPr>
              <p:cNvSpPr/>
              <p:nvPr/>
            </p:nvSpPr>
            <p:spPr>
              <a:xfrm>
                <a:off x="4303183" y="3295650"/>
                <a:ext cx="374650" cy="6350"/>
              </a:xfrm>
              <a:custGeom>
                <a:avLst/>
                <a:gdLst>
                  <a:gd name="connsiteX0" fmla="*/ 0 w 374650"/>
                  <a:gd name="connsiteY0" fmla="*/ 0 h 6350"/>
                  <a:gd name="connsiteX1" fmla="*/ 374650 w 374650"/>
                  <a:gd name="connsiteY1" fmla="*/ 635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4650" h="6350">
                    <a:moveTo>
                      <a:pt x="0" y="0"/>
                    </a:moveTo>
                    <a:lnTo>
                      <a:pt x="374650" y="635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60B55822-241E-4BBD-9825-81F6899CFC2B}"/>
                  </a:ext>
                </a:extLst>
              </p:cNvPr>
              <p:cNvSpPr/>
              <p:nvPr/>
            </p:nvSpPr>
            <p:spPr>
              <a:xfrm>
                <a:off x="4678363" y="3295651"/>
                <a:ext cx="79375" cy="73025"/>
              </a:xfrm>
              <a:custGeom>
                <a:avLst/>
                <a:gdLst>
                  <a:gd name="connsiteX0" fmla="*/ 0 w 79375"/>
                  <a:gd name="connsiteY0" fmla="*/ 0 h 73025"/>
                  <a:gd name="connsiteX1" fmla="*/ 79375 w 79375"/>
                  <a:gd name="connsiteY1" fmla="*/ 73025 h 7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375" h="73025">
                    <a:moveTo>
                      <a:pt x="0" y="0"/>
                    </a:moveTo>
                    <a:lnTo>
                      <a:pt x="79375" y="73025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EB094D86-6551-47EA-B8B1-DD1A0206A241}"/>
                  </a:ext>
                </a:extLst>
              </p:cNvPr>
              <p:cNvSpPr/>
              <p:nvPr/>
            </p:nvSpPr>
            <p:spPr>
              <a:xfrm>
                <a:off x="4749800" y="3306763"/>
                <a:ext cx="130175" cy="57150"/>
              </a:xfrm>
              <a:custGeom>
                <a:avLst/>
                <a:gdLst>
                  <a:gd name="connsiteX0" fmla="*/ 130175 w 130175"/>
                  <a:gd name="connsiteY0" fmla="*/ 0 h 57150"/>
                  <a:gd name="connsiteX1" fmla="*/ 66675 w 130175"/>
                  <a:gd name="connsiteY1" fmla="*/ 9525 h 57150"/>
                  <a:gd name="connsiteX2" fmla="*/ 0 w 130175"/>
                  <a:gd name="connsiteY2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175" h="57150">
                    <a:moveTo>
                      <a:pt x="130175" y="0"/>
                    </a:moveTo>
                    <a:cubicBezTo>
                      <a:pt x="109273" y="0"/>
                      <a:pt x="88371" y="0"/>
                      <a:pt x="66675" y="9525"/>
                    </a:cubicBezTo>
                    <a:cubicBezTo>
                      <a:pt x="44979" y="19050"/>
                      <a:pt x="22489" y="38100"/>
                      <a:pt x="0" y="5715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6443F6D6-7D6C-4A68-8F1B-2A63B26261A3}"/>
                  </a:ext>
                </a:extLst>
              </p:cNvPr>
              <p:cNvSpPr/>
              <p:nvPr/>
            </p:nvSpPr>
            <p:spPr>
              <a:xfrm>
                <a:off x="3914775" y="3290108"/>
                <a:ext cx="406400" cy="54801"/>
              </a:xfrm>
              <a:custGeom>
                <a:avLst/>
                <a:gdLst>
                  <a:gd name="connsiteX0" fmla="*/ 0 w 406400"/>
                  <a:gd name="connsiteY0" fmla="*/ 34117 h 54801"/>
                  <a:gd name="connsiteX1" fmla="*/ 150813 w 406400"/>
                  <a:gd name="connsiteY1" fmla="*/ 35705 h 54801"/>
                  <a:gd name="connsiteX2" fmla="*/ 334963 w 406400"/>
                  <a:gd name="connsiteY2" fmla="*/ 13480 h 54801"/>
                  <a:gd name="connsiteX3" fmla="*/ 357188 w 406400"/>
                  <a:gd name="connsiteY3" fmla="*/ 54755 h 54801"/>
                  <a:gd name="connsiteX4" fmla="*/ 385763 w 406400"/>
                  <a:gd name="connsiteY4" fmla="*/ 3955 h 54801"/>
                  <a:gd name="connsiteX5" fmla="*/ 406400 w 406400"/>
                  <a:gd name="connsiteY5" fmla="*/ 7130 h 5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400" h="54801">
                    <a:moveTo>
                      <a:pt x="0" y="34117"/>
                    </a:moveTo>
                    <a:cubicBezTo>
                      <a:pt x="47493" y="36630"/>
                      <a:pt x="94986" y="39144"/>
                      <a:pt x="150813" y="35705"/>
                    </a:cubicBezTo>
                    <a:cubicBezTo>
                      <a:pt x="206640" y="32266"/>
                      <a:pt x="300567" y="10305"/>
                      <a:pt x="334963" y="13480"/>
                    </a:cubicBezTo>
                    <a:cubicBezTo>
                      <a:pt x="369359" y="16655"/>
                      <a:pt x="348721" y="56342"/>
                      <a:pt x="357188" y="54755"/>
                    </a:cubicBezTo>
                    <a:cubicBezTo>
                      <a:pt x="365655" y="53168"/>
                      <a:pt x="377561" y="11892"/>
                      <a:pt x="385763" y="3955"/>
                    </a:cubicBezTo>
                    <a:cubicBezTo>
                      <a:pt x="393965" y="-3982"/>
                      <a:pt x="400182" y="1574"/>
                      <a:pt x="406400" y="713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B72840A6-84CE-4AC7-A864-51530F499B63}"/>
                  </a:ext>
                </a:extLst>
              </p:cNvPr>
              <p:cNvSpPr/>
              <p:nvPr/>
            </p:nvSpPr>
            <p:spPr>
              <a:xfrm>
                <a:off x="3910013" y="3322638"/>
                <a:ext cx="100012" cy="530225"/>
              </a:xfrm>
              <a:custGeom>
                <a:avLst/>
                <a:gdLst>
                  <a:gd name="connsiteX0" fmla="*/ 0 w 100012"/>
                  <a:gd name="connsiteY0" fmla="*/ 0 h 530225"/>
                  <a:gd name="connsiteX1" fmla="*/ 14287 w 100012"/>
                  <a:gd name="connsiteY1" fmla="*/ 141287 h 530225"/>
                  <a:gd name="connsiteX2" fmla="*/ 49212 w 100012"/>
                  <a:gd name="connsiteY2" fmla="*/ 176212 h 530225"/>
                  <a:gd name="connsiteX3" fmla="*/ 100012 w 100012"/>
                  <a:gd name="connsiteY3" fmla="*/ 530225 h 53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" h="530225">
                    <a:moveTo>
                      <a:pt x="0" y="0"/>
                    </a:moveTo>
                    <a:cubicBezTo>
                      <a:pt x="3042" y="55959"/>
                      <a:pt x="6085" y="111918"/>
                      <a:pt x="14287" y="141287"/>
                    </a:cubicBezTo>
                    <a:cubicBezTo>
                      <a:pt x="22489" y="170656"/>
                      <a:pt x="34925" y="111389"/>
                      <a:pt x="49212" y="176212"/>
                    </a:cubicBezTo>
                    <a:cubicBezTo>
                      <a:pt x="63499" y="241035"/>
                      <a:pt x="81755" y="385630"/>
                      <a:pt x="100012" y="5302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C45B68A8-67A2-4189-B04A-99A7418003F1}"/>
                  </a:ext>
                </a:extLst>
              </p:cNvPr>
              <p:cNvSpPr/>
              <p:nvPr/>
            </p:nvSpPr>
            <p:spPr>
              <a:xfrm>
                <a:off x="4056063" y="3368218"/>
                <a:ext cx="207962" cy="327482"/>
              </a:xfrm>
              <a:custGeom>
                <a:avLst/>
                <a:gdLst>
                  <a:gd name="connsiteX0" fmla="*/ 0 w 207962"/>
                  <a:gd name="connsiteY0" fmla="*/ 6807 h 327482"/>
                  <a:gd name="connsiteX1" fmla="*/ 147637 w 207962"/>
                  <a:gd name="connsiteY1" fmla="*/ 457 h 327482"/>
                  <a:gd name="connsiteX2" fmla="*/ 160337 w 207962"/>
                  <a:gd name="connsiteY2" fmla="*/ 17920 h 327482"/>
                  <a:gd name="connsiteX3" fmla="*/ 149225 w 207962"/>
                  <a:gd name="connsiteY3" fmla="*/ 44907 h 327482"/>
                  <a:gd name="connsiteX4" fmla="*/ 125412 w 207962"/>
                  <a:gd name="connsiteY4" fmla="*/ 67132 h 327482"/>
                  <a:gd name="connsiteX5" fmla="*/ 122237 w 207962"/>
                  <a:gd name="connsiteY5" fmla="*/ 149682 h 327482"/>
                  <a:gd name="connsiteX6" fmla="*/ 207962 w 207962"/>
                  <a:gd name="connsiteY6" fmla="*/ 327482 h 327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962" h="327482">
                    <a:moveTo>
                      <a:pt x="0" y="6807"/>
                    </a:moveTo>
                    <a:cubicBezTo>
                      <a:pt x="60457" y="2706"/>
                      <a:pt x="120914" y="-1395"/>
                      <a:pt x="147637" y="457"/>
                    </a:cubicBezTo>
                    <a:cubicBezTo>
                      <a:pt x="174360" y="2309"/>
                      <a:pt x="160072" y="10512"/>
                      <a:pt x="160337" y="17920"/>
                    </a:cubicBezTo>
                    <a:cubicBezTo>
                      <a:pt x="160602" y="25328"/>
                      <a:pt x="155046" y="36705"/>
                      <a:pt x="149225" y="44907"/>
                    </a:cubicBezTo>
                    <a:cubicBezTo>
                      <a:pt x="143404" y="53109"/>
                      <a:pt x="129910" y="49669"/>
                      <a:pt x="125412" y="67132"/>
                    </a:cubicBezTo>
                    <a:cubicBezTo>
                      <a:pt x="120914" y="84595"/>
                      <a:pt x="108479" y="106290"/>
                      <a:pt x="122237" y="149682"/>
                    </a:cubicBezTo>
                    <a:cubicBezTo>
                      <a:pt x="135995" y="193074"/>
                      <a:pt x="171978" y="260278"/>
                      <a:pt x="207962" y="32748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8290FEED-0A2B-4864-B72C-27A164A59D74}"/>
                  </a:ext>
                </a:extLst>
              </p:cNvPr>
              <p:cNvSpPr/>
              <p:nvPr/>
            </p:nvSpPr>
            <p:spPr>
              <a:xfrm>
                <a:off x="3945192" y="3374426"/>
                <a:ext cx="121983" cy="460974"/>
              </a:xfrm>
              <a:custGeom>
                <a:avLst/>
                <a:gdLst>
                  <a:gd name="connsiteX0" fmla="*/ 121983 w 121983"/>
                  <a:gd name="connsiteY0" fmla="*/ 2186 h 460974"/>
                  <a:gd name="connsiteX1" fmla="*/ 33083 w 121983"/>
                  <a:gd name="connsiteY1" fmla="*/ 599 h 460974"/>
                  <a:gd name="connsiteX2" fmla="*/ 4508 w 121983"/>
                  <a:gd name="connsiteY2" fmla="*/ 5361 h 460974"/>
                  <a:gd name="connsiteX3" fmla="*/ 4508 w 121983"/>
                  <a:gd name="connsiteY3" fmla="*/ 51399 h 460974"/>
                  <a:gd name="connsiteX4" fmla="*/ 47371 w 121983"/>
                  <a:gd name="connsiteY4" fmla="*/ 106961 h 460974"/>
                  <a:gd name="connsiteX5" fmla="*/ 101346 w 121983"/>
                  <a:gd name="connsiteY5" fmla="*/ 460974 h 46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83" h="460974">
                    <a:moveTo>
                      <a:pt x="121983" y="2186"/>
                    </a:moveTo>
                    <a:cubicBezTo>
                      <a:pt x="87322" y="1128"/>
                      <a:pt x="52662" y="70"/>
                      <a:pt x="33083" y="599"/>
                    </a:cubicBezTo>
                    <a:cubicBezTo>
                      <a:pt x="13504" y="1128"/>
                      <a:pt x="9271" y="-3106"/>
                      <a:pt x="4508" y="5361"/>
                    </a:cubicBezTo>
                    <a:cubicBezTo>
                      <a:pt x="-255" y="13828"/>
                      <a:pt x="-2636" y="34466"/>
                      <a:pt x="4508" y="51399"/>
                    </a:cubicBezTo>
                    <a:cubicBezTo>
                      <a:pt x="11652" y="68332"/>
                      <a:pt x="31231" y="38699"/>
                      <a:pt x="47371" y="106961"/>
                    </a:cubicBezTo>
                    <a:cubicBezTo>
                      <a:pt x="63511" y="175223"/>
                      <a:pt x="82428" y="318098"/>
                      <a:pt x="101346" y="460974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E0F6C744-6094-4339-B97D-48C77D892767}"/>
                  </a:ext>
                </a:extLst>
              </p:cNvPr>
              <p:cNvSpPr/>
              <p:nvPr/>
            </p:nvSpPr>
            <p:spPr>
              <a:xfrm>
                <a:off x="4257675" y="3681413"/>
                <a:ext cx="238125" cy="438150"/>
              </a:xfrm>
              <a:custGeom>
                <a:avLst/>
                <a:gdLst>
                  <a:gd name="connsiteX0" fmla="*/ 0 w 238125"/>
                  <a:gd name="connsiteY0" fmla="*/ 0 h 438150"/>
                  <a:gd name="connsiteX1" fmla="*/ 238125 w 238125"/>
                  <a:gd name="connsiteY1" fmla="*/ 43815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8125" h="438150">
                    <a:moveTo>
                      <a:pt x="0" y="0"/>
                    </a:moveTo>
                    <a:lnTo>
                      <a:pt x="238125" y="43815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5CFAFC94-3C52-4279-8EDF-DFAFDCA8C979}"/>
                  </a:ext>
                </a:extLst>
              </p:cNvPr>
              <p:cNvSpPr/>
              <p:nvPr/>
            </p:nvSpPr>
            <p:spPr>
              <a:xfrm>
                <a:off x="4321361" y="3360645"/>
                <a:ext cx="180789" cy="752568"/>
              </a:xfrm>
              <a:custGeom>
                <a:avLst/>
                <a:gdLst>
                  <a:gd name="connsiteX0" fmla="*/ 172852 w 180789"/>
                  <a:gd name="connsiteY0" fmla="*/ 1680 h 752568"/>
                  <a:gd name="connsiteX1" fmla="*/ 23627 w 180789"/>
                  <a:gd name="connsiteY1" fmla="*/ 1680 h 752568"/>
                  <a:gd name="connsiteX2" fmla="*/ 2989 w 180789"/>
                  <a:gd name="connsiteY2" fmla="*/ 19143 h 752568"/>
                  <a:gd name="connsiteX3" fmla="*/ 2989 w 180789"/>
                  <a:gd name="connsiteY3" fmla="*/ 36605 h 752568"/>
                  <a:gd name="connsiteX4" fmla="*/ 29977 w 180789"/>
                  <a:gd name="connsiteY4" fmla="*/ 60418 h 752568"/>
                  <a:gd name="connsiteX5" fmla="*/ 77602 w 180789"/>
                  <a:gd name="connsiteY5" fmla="*/ 92168 h 752568"/>
                  <a:gd name="connsiteX6" fmla="*/ 136339 w 180789"/>
                  <a:gd name="connsiteY6" fmla="*/ 231868 h 752568"/>
                  <a:gd name="connsiteX7" fmla="*/ 164914 w 180789"/>
                  <a:gd name="connsiteY7" fmla="*/ 460468 h 752568"/>
                  <a:gd name="connsiteX8" fmla="*/ 180789 w 180789"/>
                  <a:gd name="connsiteY8" fmla="*/ 752568 h 75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89" h="752568">
                    <a:moveTo>
                      <a:pt x="172852" y="1680"/>
                    </a:moveTo>
                    <a:cubicBezTo>
                      <a:pt x="112394" y="224"/>
                      <a:pt x="51937" y="-1231"/>
                      <a:pt x="23627" y="1680"/>
                    </a:cubicBezTo>
                    <a:cubicBezTo>
                      <a:pt x="-4684" y="4591"/>
                      <a:pt x="6429" y="13322"/>
                      <a:pt x="2989" y="19143"/>
                    </a:cubicBezTo>
                    <a:cubicBezTo>
                      <a:pt x="-451" y="24964"/>
                      <a:pt x="-1509" y="29726"/>
                      <a:pt x="2989" y="36605"/>
                    </a:cubicBezTo>
                    <a:cubicBezTo>
                      <a:pt x="7487" y="43484"/>
                      <a:pt x="17541" y="51158"/>
                      <a:pt x="29977" y="60418"/>
                    </a:cubicBezTo>
                    <a:cubicBezTo>
                      <a:pt x="42412" y="69679"/>
                      <a:pt x="59875" y="63593"/>
                      <a:pt x="77602" y="92168"/>
                    </a:cubicBezTo>
                    <a:cubicBezTo>
                      <a:pt x="95329" y="120743"/>
                      <a:pt x="121787" y="170485"/>
                      <a:pt x="136339" y="231868"/>
                    </a:cubicBezTo>
                    <a:cubicBezTo>
                      <a:pt x="150891" y="293251"/>
                      <a:pt x="157506" y="373685"/>
                      <a:pt x="164914" y="460468"/>
                    </a:cubicBezTo>
                    <a:cubicBezTo>
                      <a:pt x="172322" y="547251"/>
                      <a:pt x="176555" y="649909"/>
                      <a:pt x="180789" y="75256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1CB96677-925B-40D2-BAD0-7C4EBF99052C}"/>
                  </a:ext>
                </a:extLst>
              </p:cNvPr>
              <p:cNvSpPr/>
              <p:nvPr/>
            </p:nvSpPr>
            <p:spPr>
              <a:xfrm>
                <a:off x="4483100" y="3355353"/>
                <a:ext cx="174899" cy="749921"/>
              </a:xfrm>
              <a:custGeom>
                <a:avLst/>
                <a:gdLst>
                  <a:gd name="connsiteX0" fmla="*/ 0 w 174899"/>
                  <a:gd name="connsiteY0" fmla="*/ 5384 h 749921"/>
                  <a:gd name="connsiteX1" fmla="*/ 125413 w 174899"/>
                  <a:gd name="connsiteY1" fmla="*/ 5384 h 749921"/>
                  <a:gd name="connsiteX2" fmla="*/ 163513 w 174899"/>
                  <a:gd name="connsiteY2" fmla="*/ 621 h 749921"/>
                  <a:gd name="connsiteX3" fmla="*/ 173038 w 174899"/>
                  <a:gd name="connsiteY3" fmla="*/ 21259 h 749921"/>
                  <a:gd name="connsiteX4" fmla="*/ 131763 w 174899"/>
                  <a:gd name="connsiteY4" fmla="*/ 56184 h 749921"/>
                  <a:gd name="connsiteX5" fmla="*/ 85725 w 174899"/>
                  <a:gd name="connsiteY5" fmla="*/ 154609 h 749921"/>
                  <a:gd name="connsiteX6" fmla="*/ 69850 w 174899"/>
                  <a:gd name="connsiteY6" fmla="*/ 249859 h 749921"/>
                  <a:gd name="connsiteX7" fmla="*/ 101600 w 174899"/>
                  <a:gd name="connsiteY7" fmla="*/ 749921 h 749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899" h="749921">
                    <a:moveTo>
                      <a:pt x="0" y="5384"/>
                    </a:moveTo>
                    <a:lnTo>
                      <a:pt x="125413" y="5384"/>
                    </a:lnTo>
                    <a:cubicBezTo>
                      <a:pt x="152665" y="4590"/>
                      <a:pt x="155576" y="-2025"/>
                      <a:pt x="163513" y="621"/>
                    </a:cubicBezTo>
                    <a:cubicBezTo>
                      <a:pt x="171450" y="3267"/>
                      <a:pt x="178330" y="11999"/>
                      <a:pt x="173038" y="21259"/>
                    </a:cubicBezTo>
                    <a:cubicBezTo>
                      <a:pt x="167746" y="30519"/>
                      <a:pt x="146315" y="33959"/>
                      <a:pt x="131763" y="56184"/>
                    </a:cubicBezTo>
                    <a:cubicBezTo>
                      <a:pt x="117211" y="78409"/>
                      <a:pt x="96044" y="122330"/>
                      <a:pt x="85725" y="154609"/>
                    </a:cubicBezTo>
                    <a:cubicBezTo>
                      <a:pt x="75406" y="186888"/>
                      <a:pt x="67204" y="150640"/>
                      <a:pt x="69850" y="249859"/>
                    </a:cubicBezTo>
                    <a:cubicBezTo>
                      <a:pt x="72496" y="349078"/>
                      <a:pt x="87048" y="549499"/>
                      <a:pt x="101600" y="749921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1458D970-B2B2-4103-8700-FC0527041491}"/>
                  </a:ext>
                </a:extLst>
              </p:cNvPr>
              <p:cNvSpPr/>
              <p:nvPr/>
            </p:nvSpPr>
            <p:spPr>
              <a:xfrm>
                <a:off x="4006851" y="3838575"/>
                <a:ext cx="55578" cy="619125"/>
              </a:xfrm>
              <a:custGeom>
                <a:avLst/>
                <a:gdLst>
                  <a:gd name="connsiteX0" fmla="*/ 1588 w 55578"/>
                  <a:gd name="connsiteY0" fmla="*/ 0 h 619125"/>
                  <a:gd name="connsiteX1" fmla="*/ 30163 w 55578"/>
                  <a:gd name="connsiteY1" fmla="*/ 190500 h 619125"/>
                  <a:gd name="connsiteX2" fmla="*/ 55563 w 55578"/>
                  <a:gd name="connsiteY2" fmla="*/ 479425 h 619125"/>
                  <a:gd name="connsiteX3" fmla="*/ 33338 w 55578"/>
                  <a:gd name="connsiteY3" fmla="*/ 587375 h 619125"/>
                  <a:gd name="connsiteX4" fmla="*/ 0 w 55578"/>
                  <a:gd name="connsiteY4" fmla="*/ 619125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78" h="619125">
                    <a:moveTo>
                      <a:pt x="1588" y="0"/>
                    </a:moveTo>
                    <a:cubicBezTo>
                      <a:pt x="11377" y="55298"/>
                      <a:pt x="21167" y="110596"/>
                      <a:pt x="30163" y="190500"/>
                    </a:cubicBezTo>
                    <a:cubicBezTo>
                      <a:pt x="39159" y="270404"/>
                      <a:pt x="55034" y="413279"/>
                      <a:pt x="55563" y="479425"/>
                    </a:cubicBezTo>
                    <a:cubicBezTo>
                      <a:pt x="56092" y="545571"/>
                      <a:pt x="42598" y="564092"/>
                      <a:pt x="33338" y="587375"/>
                    </a:cubicBezTo>
                    <a:cubicBezTo>
                      <a:pt x="24078" y="610658"/>
                      <a:pt x="0" y="619125"/>
                      <a:pt x="0" y="6191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96F4ED3D-1EFA-4970-A805-282329C52A9A}"/>
                  </a:ext>
                </a:extLst>
              </p:cNvPr>
              <p:cNvSpPr/>
              <p:nvPr/>
            </p:nvSpPr>
            <p:spPr>
              <a:xfrm>
                <a:off x="4008439" y="4454525"/>
                <a:ext cx="88900" cy="227013"/>
              </a:xfrm>
              <a:custGeom>
                <a:avLst/>
                <a:gdLst>
                  <a:gd name="connsiteX0" fmla="*/ 0 w 88900"/>
                  <a:gd name="connsiteY0" fmla="*/ 0 h 227013"/>
                  <a:gd name="connsiteX1" fmla="*/ 15875 w 88900"/>
                  <a:gd name="connsiteY1" fmla="*/ 114300 h 227013"/>
                  <a:gd name="connsiteX2" fmla="*/ 88900 w 88900"/>
                  <a:gd name="connsiteY2" fmla="*/ 227013 h 227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" h="227013">
                    <a:moveTo>
                      <a:pt x="0" y="0"/>
                    </a:moveTo>
                    <a:cubicBezTo>
                      <a:pt x="529" y="38232"/>
                      <a:pt x="1058" y="76465"/>
                      <a:pt x="15875" y="114300"/>
                    </a:cubicBezTo>
                    <a:cubicBezTo>
                      <a:pt x="30692" y="152135"/>
                      <a:pt x="57150" y="205317"/>
                      <a:pt x="88900" y="22701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F1DFBA95-62CE-4AC3-BC42-0215F9619AB5}"/>
                  </a:ext>
                </a:extLst>
              </p:cNvPr>
              <p:cNvSpPr/>
              <p:nvPr/>
            </p:nvSpPr>
            <p:spPr>
              <a:xfrm>
                <a:off x="4089400" y="4679950"/>
                <a:ext cx="231775" cy="4763"/>
              </a:xfrm>
              <a:custGeom>
                <a:avLst/>
                <a:gdLst>
                  <a:gd name="connsiteX0" fmla="*/ 0 w 231775"/>
                  <a:gd name="connsiteY0" fmla="*/ 4763 h 4763"/>
                  <a:gd name="connsiteX1" fmla="*/ 147638 w 231775"/>
                  <a:gd name="connsiteY1" fmla="*/ 3175 h 4763"/>
                  <a:gd name="connsiteX2" fmla="*/ 231775 w 231775"/>
                  <a:gd name="connsiteY2" fmla="*/ 0 h 4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1775" h="4763">
                    <a:moveTo>
                      <a:pt x="0" y="4763"/>
                    </a:moveTo>
                    <a:lnTo>
                      <a:pt x="147638" y="3175"/>
                    </a:lnTo>
                    <a:cubicBezTo>
                      <a:pt x="186267" y="2381"/>
                      <a:pt x="209021" y="1190"/>
                      <a:pt x="231775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C771467A-348E-4C56-9199-8F6746612DFA}"/>
                  </a:ext>
                </a:extLst>
              </p:cNvPr>
              <p:cNvSpPr/>
              <p:nvPr/>
            </p:nvSpPr>
            <p:spPr>
              <a:xfrm>
                <a:off x="4033888" y="3805238"/>
                <a:ext cx="190450" cy="739011"/>
              </a:xfrm>
              <a:custGeom>
                <a:avLst/>
                <a:gdLst>
                  <a:gd name="connsiteX0" fmla="*/ 7887 w 190450"/>
                  <a:gd name="connsiteY0" fmla="*/ 0 h 739011"/>
                  <a:gd name="connsiteX1" fmla="*/ 50750 w 190450"/>
                  <a:gd name="connsiteY1" fmla="*/ 349250 h 739011"/>
                  <a:gd name="connsiteX2" fmla="*/ 65037 w 190450"/>
                  <a:gd name="connsiteY2" fmla="*/ 576262 h 739011"/>
                  <a:gd name="connsiteX3" fmla="*/ 26937 w 190450"/>
                  <a:gd name="connsiteY3" fmla="*/ 668337 h 739011"/>
                  <a:gd name="connsiteX4" fmla="*/ 15825 w 190450"/>
                  <a:gd name="connsiteY4" fmla="*/ 685800 h 739011"/>
                  <a:gd name="connsiteX5" fmla="*/ 12650 w 190450"/>
                  <a:gd name="connsiteY5" fmla="*/ 731837 h 739011"/>
                  <a:gd name="connsiteX6" fmla="*/ 190450 w 190450"/>
                  <a:gd name="connsiteY6" fmla="*/ 738187 h 73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450" h="739011">
                    <a:moveTo>
                      <a:pt x="7887" y="0"/>
                    </a:moveTo>
                    <a:cubicBezTo>
                      <a:pt x="24556" y="126603"/>
                      <a:pt x="41225" y="253206"/>
                      <a:pt x="50750" y="349250"/>
                    </a:cubicBezTo>
                    <a:cubicBezTo>
                      <a:pt x="60275" y="445294"/>
                      <a:pt x="69006" y="523081"/>
                      <a:pt x="65037" y="576262"/>
                    </a:cubicBezTo>
                    <a:cubicBezTo>
                      <a:pt x="61068" y="629443"/>
                      <a:pt x="35139" y="650081"/>
                      <a:pt x="26937" y="668337"/>
                    </a:cubicBezTo>
                    <a:cubicBezTo>
                      <a:pt x="18735" y="686593"/>
                      <a:pt x="18206" y="675217"/>
                      <a:pt x="15825" y="685800"/>
                    </a:cubicBezTo>
                    <a:cubicBezTo>
                      <a:pt x="13444" y="696383"/>
                      <a:pt x="-16454" y="723106"/>
                      <a:pt x="12650" y="731837"/>
                    </a:cubicBezTo>
                    <a:cubicBezTo>
                      <a:pt x="41754" y="740568"/>
                      <a:pt x="116102" y="739377"/>
                      <a:pt x="190450" y="73818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65984F9D-8332-41FE-82C5-9B7D72F72267}"/>
                  </a:ext>
                </a:extLst>
              </p:cNvPr>
              <p:cNvSpPr/>
              <p:nvPr/>
            </p:nvSpPr>
            <p:spPr>
              <a:xfrm>
                <a:off x="4070350" y="3646488"/>
                <a:ext cx="165791" cy="893762"/>
              </a:xfrm>
              <a:custGeom>
                <a:avLst/>
                <a:gdLst>
                  <a:gd name="connsiteX0" fmla="*/ 0 w 165791"/>
                  <a:gd name="connsiteY0" fmla="*/ 0 h 893762"/>
                  <a:gd name="connsiteX1" fmla="*/ 36513 w 165791"/>
                  <a:gd name="connsiteY1" fmla="*/ 365125 h 893762"/>
                  <a:gd name="connsiteX2" fmla="*/ 84138 w 165791"/>
                  <a:gd name="connsiteY2" fmla="*/ 693737 h 893762"/>
                  <a:gd name="connsiteX3" fmla="*/ 134938 w 165791"/>
                  <a:gd name="connsiteY3" fmla="*/ 822325 h 893762"/>
                  <a:gd name="connsiteX4" fmla="*/ 163513 w 165791"/>
                  <a:gd name="connsiteY4" fmla="*/ 849312 h 893762"/>
                  <a:gd name="connsiteX5" fmla="*/ 161925 w 165791"/>
                  <a:gd name="connsiteY5" fmla="*/ 893762 h 89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5791" h="893762">
                    <a:moveTo>
                      <a:pt x="0" y="0"/>
                    </a:moveTo>
                    <a:cubicBezTo>
                      <a:pt x="11245" y="124751"/>
                      <a:pt x="22490" y="249502"/>
                      <a:pt x="36513" y="365125"/>
                    </a:cubicBezTo>
                    <a:cubicBezTo>
                      <a:pt x="50536" y="480748"/>
                      <a:pt x="67734" y="617537"/>
                      <a:pt x="84138" y="693737"/>
                    </a:cubicBezTo>
                    <a:cubicBezTo>
                      <a:pt x="100542" y="769937"/>
                      <a:pt x="121709" y="796396"/>
                      <a:pt x="134938" y="822325"/>
                    </a:cubicBezTo>
                    <a:cubicBezTo>
                      <a:pt x="148167" y="848254"/>
                      <a:pt x="159015" y="837406"/>
                      <a:pt x="163513" y="849312"/>
                    </a:cubicBezTo>
                    <a:cubicBezTo>
                      <a:pt x="168011" y="861218"/>
                      <a:pt x="164968" y="877490"/>
                      <a:pt x="161925" y="89376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4298D92A-1790-455A-A7C2-3BE6B3ECAAE7}"/>
                  </a:ext>
                </a:extLst>
              </p:cNvPr>
              <p:cNvSpPr/>
              <p:nvPr/>
            </p:nvSpPr>
            <p:spPr>
              <a:xfrm>
                <a:off x="4167188" y="3959225"/>
                <a:ext cx="160553" cy="715963"/>
              </a:xfrm>
              <a:custGeom>
                <a:avLst/>
                <a:gdLst>
                  <a:gd name="connsiteX0" fmla="*/ 0 w 160553"/>
                  <a:gd name="connsiteY0" fmla="*/ 0 h 715963"/>
                  <a:gd name="connsiteX1" fmla="*/ 42862 w 160553"/>
                  <a:gd name="connsiteY1" fmla="*/ 384175 h 715963"/>
                  <a:gd name="connsiteX2" fmla="*/ 149225 w 160553"/>
                  <a:gd name="connsiteY2" fmla="*/ 603250 h 715963"/>
                  <a:gd name="connsiteX3" fmla="*/ 152400 w 160553"/>
                  <a:gd name="connsiteY3" fmla="*/ 715963 h 715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553" h="715963">
                    <a:moveTo>
                      <a:pt x="0" y="0"/>
                    </a:moveTo>
                    <a:cubicBezTo>
                      <a:pt x="8995" y="141816"/>
                      <a:pt x="17991" y="283633"/>
                      <a:pt x="42862" y="384175"/>
                    </a:cubicBezTo>
                    <a:cubicBezTo>
                      <a:pt x="67733" y="484717"/>
                      <a:pt x="130969" y="547952"/>
                      <a:pt x="149225" y="603250"/>
                    </a:cubicBezTo>
                    <a:cubicBezTo>
                      <a:pt x="167481" y="658548"/>
                      <a:pt x="159940" y="687255"/>
                      <a:pt x="152400" y="71596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56F444BB-866A-4CF6-A160-D48A515B2E4A}"/>
                  </a:ext>
                </a:extLst>
              </p:cNvPr>
              <p:cNvSpPr/>
              <p:nvPr/>
            </p:nvSpPr>
            <p:spPr>
              <a:xfrm>
                <a:off x="4298132" y="3490913"/>
                <a:ext cx="138931" cy="436562"/>
              </a:xfrm>
              <a:custGeom>
                <a:avLst/>
                <a:gdLst>
                  <a:gd name="connsiteX0" fmla="*/ 40506 w 138931"/>
                  <a:gd name="connsiteY0" fmla="*/ 0 h 436562"/>
                  <a:gd name="connsiteX1" fmla="*/ 45268 w 138931"/>
                  <a:gd name="connsiteY1" fmla="*/ 66675 h 436562"/>
                  <a:gd name="connsiteX2" fmla="*/ 11931 w 138931"/>
                  <a:gd name="connsiteY2" fmla="*/ 104775 h 436562"/>
                  <a:gd name="connsiteX3" fmla="*/ 10343 w 138931"/>
                  <a:gd name="connsiteY3" fmla="*/ 163512 h 436562"/>
                  <a:gd name="connsiteX4" fmla="*/ 138931 w 138931"/>
                  <a:gd name="connsiteY4" fmla="*/ 436562 h 436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931" h="436562">
                    <a:moveTo>
                      <a:pt x="40506" y="0"/>
                    </a:moveTo>
                    <a:cubicBezTo>
                      <a:pt x="45268" y="24606"/>
                      <a:pt x="50031" y="49212"/>
                      <a:pt x="45268" y="66675"/>
                    </a:cubicBezTo>
                    <a:cubicBezTo>
                      <a:pt x="40505" y="84138"/>
                      <a:pt x="17752" y="88636"/>
                      <a:pt x="11931" y="104775"/>
                    </a:cubicBezTo>
                    <a:cubicBezTo>
                      <a:pt x="6110" y="120914"/>
                      <a:pt x="-10824" y="108214"/>
                      <a:pt x="10343" y="163512"/>
                    </a:cubicBezTo>
                    <a:cubicBezTo>
                      <a:pt x="31510" y="218810"/>
                      <a:pt x="85220" y="327686"/>
                      <a:pt x="138931" y="43656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DF6044F6-FE4A-45A5-9F29-41C8B46945C5}"/>
                  </a:ext>
                </a:extLst>
              </p:cNvPr>
              <p:cNvSpPr/>
              <p:nvPr/>
            </p:nvSpPr>
            <p:spPr>
              <a:xfrm>
                <a:off x="4341813" y="3492500"/>
                <a:ext cx="104775" cy="439738"/>
              </a:xfrm>
              <a:custGeom>
                <a:avLst/>
                <a:gdLst>
                  <a:gd name="connsiteX0" fmla="*/ 0 w 104775"/>
                  <a:gd name="connsiteY0" fmla="*/ 0 h 439738"/>
                  <a:gd name="connsiteX1" fmla="*/ 53975 w 104775"/>
                  <a:gd name="connsiteY1" fmla="*/ 52388 h 439738"/>
                  <a:gd name="connsiteX2" fmla="*/ 87312 w 104775"/>
                  <a:gd name="connsiteY2" fmla="*/ 173038 h 439738"/>
                  <a:gd name="connsiteX3" fmla="*/ 104775 w 104775"/>
                  <a:gd name="connsiteY3" fmla="*/ 439738 h 439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439738">
                    <a:moveTo>
                      <a:pt x="0" y="0"/>
                    </a:moveTo>
                    <a:cubicBezTo>
                      <a:pt x="19711" y="11774"/>
                      <a:pt x="39423" y="23548"/>
                      <a:pt x="53975" y="52388"/>
                    </a:cubicBezTo>
                    <a:cubicBezTo>
                      <a:pt x="68527" y="81228"/>
                      <a:pt x="78845" y="108480"/>
                      <a:pt x="87312" y="173038"/>
                    </a:cubicBezTo>
                    <a:cubicBezTo>
                      <a:pt x="95779" y="237596"/>
                      <a:pt x="100277" y="338667"/>
                      <a:pt x="104775" y="43973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34CF8B34-0FC9-4C82-9FA6-1F1F515BB437}"/>
                  </a:ext>
                </a:extLst>
              </p:cNvPr>
              <p:cNvSpPr/>
              <p:nvPr/>
            </p:nvSpPr>
            <p:spPr>
              <a:xfrm>
                <a:off x="4583114" y="4073525"/>
                <a:ext cx="100012" cy="384175"/>
              </a:xfrm>
              <a:custGeom>
                <a:avLst/>
                <a:gdLst>
                  <a:gd name="connsiteX0" fmla="*/ 0 w 100012"/>
                  <a:gd name="connsiteY0" fmla="*/ 0 h 384175"/>
                  <a:gd name="connsiteX1" fmla="*/ 20637 w 100012"/>
                  <a:gd name="connsiteY1" fmla="*/ 236538 h 384175"/>
                  <a:gd name="connsiteX2" fmla="*/ 100012 w 100012"/>
                  <a:gd name="connsiteY2" fmla="*/ 384175 h 38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2" h="384175">
                    <a:moveTo>
                      <a:pt x="0" y="0"/>
                    </a:moveTo>
                    <a:cubicBezTo>
                      <a:pt x="1984" y="86254"/>
                      <a:pt x="3968" y="172509"/>
                      <a:pt x="20637" y="236538"/>
                    </a:cubicBezTo>
                    <a:cubicBezTo>
                      <a:pt x="37306" y="300567"/>
                      <a:pt x="68659" y="342371"/>
                      <a:pt x="100012" y="38417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08428375-7A92-4144-9C27-A3A0527BC964}"/>
                  </a:ext>
                </a:extLst>
              </p:cNvPr>
              <p:cNvSpPr/>
              <p:nvPr/>
            </p:nvSpPr>
            <p:spPr>
              <a:xfrm>
                <a:off x="4075113" y="3640138"/>
                <a:ext cx="457200" cy="973137"/>
              </a:xfrm>
              <a:custGeom>
                <a:avLst/>
                <a:gdLst>
                  <a:gd name="connsiteX0" fmla="*/ 0 w 457200"/>
                  <a:gd name="connsiteY0" fmla="*/ 0 h 973137"/>
                  <a:gd name="connsiteX1" fmla="*/ 327025 w 457200"/>
                  <a:gd name="connsiteY1" fmla="*/ 692150 h 973137"/>
                  <a:gd name="connsiteX2" fmla="*/ 457200 w 457200"/>
                  <a:gd name="connsiteY2" fmla="*/ 973137 h 97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200" h="973137">
                    <a:moveTo>
                      <a:pt x="0" y="0"/>
                    </a:moveTo>
                    <a:lnTo>
                      <a:pt x="327025" y="692150"/>
                    </a:lnTo>
                    <a:cubicBezTo>
                      <a:pt x="403225" y="854340"/>
                      <a:pt x="428625" y="926570"/>
                      <a:pt x="457200" y="97313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45C92F70-7EA6-4ABC-8ED4-42C836673FDA}"/>
                  </a:ext>
                </a:extLst>
              </p:cNvPr>
              <p:cNvSpPr/>
              <p:nvPr/>
            </p:nvSpPr>
            <p:spPr>
              <a:xfrm>
                <a:off x="4538663" y="4459288"/>
                <a:ext cx="152400" cy="158750"/>
              </a:xfrm>
              <a:custGeom>
                <a:avLst/>
                <a:gdLst>
                  <a:gd name="connsiteX0" fmla="*/ 152400 w 152400"/>
                  <a:gd name="connsiteY0" fmla="*/ 0 h 158750"/>
                  <a:gd name="connsiteX1" fmla="*/ 74612 w 152400"/>
                  <a:gd name="connsiteY1" fmla="*/ 69850 h 158750"/>
                  <a:gd name="connsiteX2" fmla="*/ 0 w 152400"/>
                  <a:gd name="connsiteY2" fmla="*/ 158750 h 15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400" h="158750">
                    <a:moveTo>
                      <a:pt x="152400" y="0"/>
                    </a:moveTo>
                    <a:cubicBezTo>
                      <a:pt x="126206" y="21696"/>
                      <a:pt x="100012" y="43392"/>
                      <a:pt x="74612" y="69850"/>
                    </a:cubicBezTo>
                    <a:cubicBezTo>
                      <a:pt x="49212" y="96308"/>
                      <a:pt x="24606" y="127529"/>
                      <a:pt x="0" y="15875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EC824D2C-7442-437C-860D-67BBFDA0C040}"/>
                  </a:ext>
                </a:extLst>
              </p:cNvPr>
              <p:cNvSpPr/>
              <p:nvPr/>
            </p:nvSpPr>
            <p:spPr>
              <a:xfrm>
                <a:off x="4165600" y="3968750"/>
                <a:ext cx="442913" cy="765175"/>
              </a:xfrm>
              <a:custGeom>
                <a:avLst/>
                <a:gdLst>
                  <a:gd name="connsiteX0" fmla="*/ 0 w 442913"/>
                  <a:gd name="connsiteY0" fmla="*/ 0 h 765175"/>
                  <a:gd name="connsiteX1" fmla="*/ 111125 w 442913"/>
                  <a:gd name="connsiteY1" fmla="*/ 190500 h 765175"/>
                  <a:gd name="connsiteX2" fmla="*/ 258763 w 442913"/>
                  <a:gd name="connsiteY2" fmla="*/ 530225 h 765175"/>
                  <a:gd name="connsiteX3" fmla="*/ 336550 w 442913"/>
                  <a:gd name="connsiteY3" fmla="*/ 704850 h 765175"/>
                  <a:gd name="connsiteX4" fmla="*/ 442913 w 442913"/>
                  <a:gd name="connsiteY4" fmla="*/ 765175 h 765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2913" h="765175">
                    <a:moveTo>
                      <a:pt x="0" y="0"/>
                    </a:moveTo>
                    <a:cubicBezTo>
                      <a:pt x="33999" y="51064"/>
                      <a:pt x="67998" y="102129"/>
                      <a:pt x="111125" y="190500"/>
                    </a:cubicBezTo>
                    <a:cubicBezTo>
                      <a:pt x="154252" y="278871"/>
                      <a:pt x="221192" y="444500"/>
                      <a:pt x="258763" y="530225"/>
                    </a:cubicBezTo>
                    <a:cubicBezTo>
                      <a:pt x="296334" y="615950"/>
                      <a:pt x="305858" y="665692"/>
                      <a:pt x="336550" y="704850"/>
                    </a:cubicBezTo>
                    <a:cubicBezTo>
                      <a:pt x="367242" y="744008"/>
                      <a:pt x="423069" y="754856"/>
                      <a:pt x="442913" y="76517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D169CBA1-567E-4E7F-AD78-C287C608E49B}"/>
                  </a:ext>
                </a:extLst>
              </p:cNvPr>
              <p:cNvSpPr/>
              <p:nvPr/>
            </p:nvSpPr>
            <p:spPr>
              <a:xfrm>
                <a:off x="4605338" y="4546600"/>
                <a:ext cx="220662" cy="187325"/>
              </a:xfrm>
              <a:custGeom>
                <a:avLst/>
                <a:gdLst>
                  <a:gd name="connsiteX0" fmla="*/ 220662 w 220662"/>
                  <a:gd name="connsiteY0" fmla="*/ 0 h 187325"/>
                  <a:gd name="connsiteX1" fmla="*/ 115887 w 220662"/>
                  <a:gd name="connsiteY1" fmla="*/ 74613 h 187325"/>
                  <a:gd name="connsiteX2" fmla="*/ 0 w 220662"/>
                  <a:gd name="connsiteY2" fmla="*/ 187325 h 18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0662" h="187325">
                    <a:moveTo>
                      <a:pt x="220662" y="0"/>
                    </a:moveTo>
                    <a:cubicBezTo>
                      <a:pt x="186663" y="21696"/>
                      <a:pt x="152664" y="43392"/>
                      <a:pt x="115887" y="74613"/>
                    </a:cubicBezTo>
                    <a:cubicBezTo>
                      <a:pt x="79110" y="105834"/>
                      <a:pt x="39555" y="146579"/>
                      <a:pt x="0" y="1873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0DD53EAA-6C0A-424E-84C4-1F50117C5EF9}"/>
                  </a:ext>
                </a:extLst>
              </p:cNvPr>
              <p:cNvSpPr/>
              <p:nvPr/>
            </p:nvSpPr>
            <p:spPr>
              <a:xfrm>
                <a:off x="5449888" y="1936986"/>
                <a:ext cx="109537" cy="104539"/>
              </a:xfrm>
              <a:custGeom>
                <a:avLst/>
                <a:gdLst>
                  <a:gd name="connsiteX0" fmla="*/ 0 w 109537"/>
                  <a:gd name="connsiteY0" fmla="*/ 104539 h 104539"/>
                  <a:gd name="connsiteX1" fmla="*/ 9525 w 109537"/>
                  <a:gd name="connsiteY1" fmla="*/ 45802 h 104539"/>
                  <a:gd name="connsiteX2" fmla="*/ 44450 w 109537"/>
                  <a:gd name="connsiteY2" fmla="*/ 4527 h 104539"/>
                  <a:gd name="connsiteX3" fmla="*/ 109537 w 109537"/>
                  <a:gd name="connsiteY3" fmla="*/ 2939 h 10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37" h="104539">
                    <a:moveTo>
                      <a:pt x="0" y="104539"/>
                    </a:moveTo>
                    <a:cubicBezTo>
                      <a:pt x="1058" y="83505"/>
                      <a:pt x="2117" y="62471"/>
                      <a:pt x="9525" y="45802"/>
                    </a:cubicBezTo>
                    <a:cubicBezTo>
                      <a:pt x="16933" y="29133"/>
                      <a:pt x="27781" y="11671"/>
                      <a:pt x="44450" y="4527"/>
                    </a:cubicBezTo>
                    <a:cubicBezTo>
                      <a:pt x="61119" y="-2617"/>
                      <a:pt x="85328" y="161"/>
                      <a:pt x="109537" y="2939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0639CE20-A7DC-4BD0-A49D-6CB3CA5AA723}"/>
                  </a:ext>
                </a:extLst>
              </p:cNvPr>
              <p:cNvSpPr/>
              <p:nvPr/>
            </p:nvSpPr>
            <p:spPr>
              <a:xfrm>
                <a:off x="5552017" y="1938867"/>
                <a:ext cx="1642533" cy="35984"/>
              </a:xfrm>
              <a:custGeom>
                <a:avLst/>
                <a:gdLst>
                  <a:gd name="connsiteX0" fmla="*/ 0 w 1642533"/>
                  <a:gd name="connsiteY0" fmla="*/ 0 h 35984"/>
                  <a:gd name="connsiteX1" fmla="*/ 1642533 w 1642533"/>
                  <a:gd name="connsiteY1" fmla="*/ 35984 h 3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42533" h="35984">
                    <a:moveTo>
                      <a:pt x="0" y="0"/>
                    </a:moveTo>
                    <a:lnTo>
                      <a:pt x="1642533" y="35984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6764A83D-613F-45C7-918B-F92BDC20B7AF}"/>
                  </a:ext>
                </a:extLst>
              </p:cNvPr>
              <p:cNvSpPr/>
              <p:nvPr/>
            </p:nvSpPr>
            <p:spPr>
              <a:xfrm>
                <a:off x="7178675" y="1974850"/>
                <a:ext cx="504871" cy="862012"/>
              </a:xfrm>
              <a:custGeom>
                <a:avLst/>
                <a:gdLst>
                  <a:gd name="connsiteX0" fmla="*/ 3175 w 504871"/>
                  <a:gd name="connsiteY0" fmla="*/ 0 h 862012"/>
                  <a:gd name="connsiteX1" fmla="*/ 138113 w 504871"/>
                  <a:gd name="connsiteY1" fmla="*/ 17462 h 862012"/>
                  <a:gd name="connsiteX2" fmla="*/ 306388 w 504871"/>
                  <a:gd name="connsiteY2" fmla="*/ 88900 h 862012"/>
                  <a:gd name="connsiteX3" fmla="*/ 450850 w 504871"/>
                  <a:gd name="connsiteY3" fmla="*/ 250825 h 862012"/>
                  <a:gd name="connsiteX4" fmla="*/ 503238 w 504871"/>
                  <a:gd name="connsiteY4" fmla="*/ 404812 h 862012"/>
                  <a:gd name="connsiteX5" fmla="*/ 481013 w 504871"/>
                  <a:gd name="connsiteY5" fmla="*/ 549275 h 862012"/>
                  <a:gd name="connsiteX6" fmla="*/ 377825 w 504871"/>
                  <a:gd name="connsiteY6" fmla="*/ 679450 h 862012"/>
                  <a:gd name="connsiteX7" fmla="*/ 123825 w 504871"/>
                  <a:gd name="connsiteY7" fmla="*/ 788987 h 862012"/>
                  <a:gd name="connsiteX8" fmla="*/ 0 w 504871"/>
                  <a:gd name="connsiteY8" fmla="*/ 862012 h 86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71" h="862012">
                    <a:moveTo>
                      <a:pt x="3175" y="0"/>
                    </a:moveTo>
                    <a:cubicBezTo>
                      <a:pt x="45376" y="1322"/>
                      <a:pt x="87578" y="2645"/>
                      <a:pt x="138113" y="17462"/>
                    </a:cubicBezTo>
                    <a:cubicBezTo>
                      <a:pt x="188649" y="32279"/>
                      <a:pt x="254265" y="50006"/>
                      <a:pt x="306388" y="88900"/>
                    </a:cubicBezTo>
                    <a:cubicBezTo>
                      <a:pt x="358511" y="127794"/>
                      <a:pt x="418042" y="198173"/>
                      <a:pt x="450850" y="250825"/>
                    </a:cubicBezTo>
                    <a:cubicBezTo>
                      <a:pt x="483658" y="303477"/>
                      <a:pt x="498211" y="355070"/>
                      <a:pt x="503238" y="404812"/>
                    </a:cubicBezTo>
                    <a:cubicBezTo>
                      <a:pt x="508265" y="454554"/>
                      <a:pt x="501915" y="503502"/>
                      <a:pt x="481013" y="549275"/>
                    </a:cubicBezTo>
                    <a:cubicBezTo>
                      <a:pt x="460111" y="595048"/>
                      <a:pt x="437356" y="639498"/>
                      <a:pt x="377825" y="679450"/>
                    </a:cubicBezTo>
                    <a:cubicBezTo>
                      <a:pt x="318294" y="719402"/>
                      <a:pt x="186796" y="758560"/>
                      <a:pt x="123825" y="788987"/>
                    </a:cubicBezTo>
                    <a:cubicBezTo>
                      <a:pt x="60854" y="819414"/>
                      <a:pt x="30427" y="840713"/>
                      <a:pt x="0" y="86201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635BD371-645F-40BF-A31A-BD3A3A639529}"/>
                  </a:ext>
                </a:extLst>
              </p:cNvPr>
              <p:cNvSpPr/>
              <p:nvPr/>
            </p:nvSpPr>
            <p:spPr>
              <a:xfrm>
                <a:off x="7083824" y="2830513"/>
                <a:ext cx="166132" cy="431800"/>
              </a:xfrm>
              <a:custGeom>
                <a:avLst/>
                <a:gdLst>
                  <a:gd name="connsiteX0" fmla="*/ 105964 w 166132"/>
                  <a:gd name="connsiteY0" fmla="*/ 0 h 431800"/>
                  <a:gd name="connsiteX1" fmla="*/ 129776 w 166132"/>
                  <a:gd name="connsiteY1" fmla="*/ 55562 h 431800"/>
                  <a:gd name="connsiteX2" fmla="*/ 161526 w 166132"/>
                  <a:gd name="connsiteY2" fmla="*/ 106362 h 431800"/>
                  <a:gd name="connsiteX3" fmla="*/ 163114 w 166132"/>
                  <a:gd name="connsiteY3" fmla="*/ 180975 h 431800"/>
                  <a:gd name="connsiteX4" fmla="*/ 134539 w 166132"/>
                  <a:gd name="connsiteY4" fmla="*/ 228600 h 431800"/>
                  <a:gd name="connsiteX5" fmla="*/ 82151 w 166132"/>
                  <a:gd name="connsiteY5" fmla="*/ 282575 h 431800"/>
                  <a:gd name="connsiteX6" fmla="*/ 1189 w 166132"/>
                  <a:gd name="connsiteY6" fmla="*/ 322262 h 431800"/>
                  <a:gd name="connsiteX7" fmla="*/ 34526 w 166132"/>
                  <a:gd name="connsiteY7" fmla="*/ 374650 h 431800"/>
                  <a:gd name="connsiteX8" fmla="*/ 44051 w 166132"/>
                  <a:gd name="connsiteY8" fmla="*/ 43180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132" h="431800">
                    <a:moveTo>
                      <a:pt x="105964" y="0"/>
                    </a:moveTo>
                    <a:cubicBezTo>
                      <a:pt x="113240" y="18917"/>
                      <a:pt x="120516" y="37835"/>
                      <a:pt x="129776" y="55562"/>
                    </a:cubicBezTo>
                    <a:cubicBezTo>
                      <a:pt x="139036" y="73289"/>
                      <a:pt x="155970" y="85460"/>
                      <a:pt x="161526" y="106362"/>
                    </a:cubicBezTo>
                    <a:cubicBezTo>
                      <a:pt x="167082" y="127264"/>
                      <a:pt x="167612" y="160602"/>
                      <a:pt x="163114" y="180975"/>
                    </a:cubicBezTo>
                    <a:cubicBezTo>
                      <a:pt x="158616" y="201348"/>
                      <a:pt x="148033" y="211667"/>
                      <a:pt x="134539" y="228600"/>
                    </a:cubicBezTo>
                    <a:cubicBezTo>
                      <a:pt x="121045" y="245533"/>
                      <a:pt x="104376" y="266965"/>
                      <a:pt x="82151" y="282575"/>
                    </a:cubicBezTo>
                    <a:cubicBezTo>
                      <a:pt x="59926" y="298185"/>
                      <a:pt x="9126" y="306916"/>
                      <a:pt x="1189" y="322262"/>
                    </a:cubicBezTo>
                    <a:cubicBezTo>
                      <a:pt x="-6748" y="337608"/>
                      <a:pt x="27382" y="356394"/>
                      <a:pt x="34526" y="374650"/>
                    </a:cubicBezTo>
                    <a:cubicBezTo>
                      <a:pt x="41670" y="392906"/>
                      <a:pt x="42860" y="412353"/>
                      <a:pt x="44051" y="43180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EF5E02ED-4B76-4058-88A2-E7370F3D8BF2}"/>
                  </a:ext>
                </a:extLst>
              </p:cNvPr>
              <p:cNvSpPr/>
              <p:nvPr/>
            </p:nvSpPr>
            <p:spPr>
              <a:xfrm>
                <a:off x="7131050" y="3254375"/>
                <a:ext cx="928688" cy="95250"/>
              </a:xfrm>
              <a:custGeom>
                <a:avLst/>
                <a:gdLst>
                  <a:gd name="connsiteX0" fmla="*/ 0 w 928688"/>
                  <a:gd name="connsiteY0" fmla="*/ 0 h 95250"/>
                  <a:gd name="connsiteX1" fmla="*/ 222250 w 928688"/>
                  <a:gd name="connsiteY1" fmla="*/ 14288 h 95250"/>
                  <a:gd name="connsiteX2" fmla="*/ 423863 w 928688"/>
                  <a:gd name="connsiteY2" fmla="*/ 31750 h 95250"/>
                  <a:gd name="connsiteX3" fmla="*/ 696913 w 928688"/>
                  <a:gd name="connsiteY3" fmla="*/ 47625 h 95250"/>
                  <a:gd name="connsiteX4" fmla="*/ 762000 w 928688"/>
                  <a:gd name="connsiteY4" fmla="*/ 38100 h 95250"/>
                  <a:gd name="connsiteX5" fmla="*/ 860425 w 928688"/>
                  <a:gd name="connsiteY5" fmla="*/ 15875 h 95250"/>
                  <a:gd name="connsiteX6" fmla="*/ 900113 w 928688"/>
                  <a:gd name="connsiteY6" fmla="*/ 52388 h 95250"/>
                  <a:gd name="connsiteX7" fmla="*/ 928688 w 928688"/>
                  <a:gd name="connsiteY7" fmla="*/ 952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8688" h="95250">
                    <a:moveTo>
                      <a:pt x="0" y="0"/>
                    </a:moveTo>
                    <a:lnTo>
                      <a:pt x="222250" y="14288"/>
                    </a:lnTo>
                    <a:cubicBezTo>
                      <a:pt x="292894" y="19580"/>
                      <a:pt x="344752" y="26194"/>
                      <a:pt x="423863" y="31750"/>
                    </a:cubicBezTo>
                    <a:cubicBezTo>
                      <a:pt x="502974" y="37306"/>
                      <a:pt x="640557" y="46567"/>
                      <a:pt x="696913" y="47625"/>
                    </a:cubicBezTo>
                    <a:cubicBezTo>
                      <a:pt x="753269" y="48683"/>
                      <a:pt x="734748" y="43392"/>
                      <a:pt x="762000" y="38100"/>
                    </a:cubicBezTo>
                    <a:cubicBezTo>
                      <a:pt x="789252" y="32808"/>
                      <a:pt x="837406" y="13494"/>
                      <a:pt x="860425" y="15875"/>
                    </a:cubicBezTo>
                    <a:cubicBezTo>
                      <a:pt x="883444" y="18256"/>
                      <a:pt x="888736" y="39159"/>
                      <a:pt x="900113" y="52388"/>
                    </a:cubicBezTo>
                    <a:cubicBezTo>
                      <a:pt x="911490" y="65617"/>
                      <a:pt x="914401" y="84667"/>
                      <a:pt x="928688" y="9525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1606818F-E3D2-4500-85A4-5F222869A53F}"/>
                  </a:ext>
                </a:extLst>
              </p:cNvPr>
              <p:cNvSpPr/>
              <p:nvPr/>
            </p:nvSpPr>
            <p:spPr>
              <a:xfrm>
                <a:off x="8024811" y="3336925"/>
                <a:ext cx="92343" cy="461963"/>
              </a:xfrm>
              <a:custGeom>
                <a:avLst/>
                <a:gdLst>
                  <a:gd name="connsiteX0" fmla="*/ 26988 w 92343"/>
                  <a:gd name="connsiteY0" fmla="*/ 0 h 461963"/>
                  <a:gd name="connsiteX1" fmla="*/ 52388 w 92343"/>
                  <a:gd name="connsiteY1" fmla="*/ 58738 h 461963"/>
                  <a:gd name="connsiteX2" fmla="*/ 69850 w 92343"/>
                  <a:gd name="connsiteY2" fmla="*/ 201613 h 461963"/>
                  <a:gd name="connsiteX3" fmla="*/ 88900 w 92343"/>
                  <a:gd name="connsiteY3" fmla="*/ 328613 h 461963"/>
                  <a:gd name="connsiteX4" fmla="*/ 88900 w 92343"/>
                  <a:gd name="connsiteY4" fmla="*/ 382588 h 461963"/>
                  <a:gd name="connsiteX5" fmla="*/ 53975 w 92343"/>
                  <a:gd name="connsiteY5" fmla="*/ 452438 h 461963"/>
                  <a:gd name="connsiteX6" fmla="*/ 0 w 92343"/>
                  <a:gd name="connsiteY6" fmla="*/ 461963 h 46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343" h="461963">
                    <a:moveTo>
                      <a:pt x="26988" y="0"/>
                    </a:moveTo>
                    <a:cubicBezTo>
                      <a:pt x="36116" y="12568"/>
                      <a:pt x="45244" y="25136"/>
                      <a:pt x="52388" y="58738"/>
                    </a:cubicBezTo>
                    <a:cubicBezTo>
                      <a:pt x="59532" y="92340"/>
                      <a:pt x="63765" y="156634"/>
                      <a:pt x="69850" y="201613"/>
                    </a:cubicBezTo>
                    <a:cubicBezTo>
                      <a:pt x="75935" y="246592"/>
                      <a:pt x="85725" y="298450"/>
                      <a:pt x="88900" y="328613"/>
                    </a:cubicBezTo>
                    <a:cubicBezTo>
                      <a:pt x="92075" y="358776"/>
                      <a:pt x="94721" y="361951"/>
                      <a:pt x="88900" y="382588"/>
                    </a:cubicBezTo>
                    <a:cubicBezTo>
                      <a:pt x="83079" y="403225"/>
                      <a:pt x="68792" y="439209"/>
                      <a:pt x="53975" y="452438"/>
                    </a:cubicBezTo>
                    <a:cubicBezTo>
                      <a:pt x="39158" y="465667"/>
                      <a:pt x="8202" y="458259"/>
                      <a:pt x="0" y="46196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968FCAE4-6BF8-408C-9FF9-DEF5BA6519FA}"/>
                  </a:ext>
                </a:extLst>
              </p:cNvPr>
              <p:cNvSpPr/>
              <p:nvPr/>
            </p:nvSpPr>
            <p:spPr>
              <a:xfrm>
                <a:off x="8035925" y="3797300"/>
                <a:ext cx="52672" cy="428625"/>
              </a:xfrm>
              <a:custGeom>
                <a:avLst/>
                <a:gdLst>
                  <a:gd name="connsiteX0" fmla="*/ 0 w 52672"/>
                  <a:gd name="connsiteY0" fmla="*/ 0 h 428625"/>
                  <a:gd name="connsiteX1" fmla="*/ 12700 w 52672"/>
                  <a:gd name="connsiteY1" fmla="*/ 115888 h 428625"/>
                  <a:gd name="connsiteX2" fmla="*/ 50800 w 52672"/>
                  <a:gd name="connsiteY2" fmla="*/ 260350 h 428625"/>
                  <a:gd name="connsiteX3" fmla="*/ 44450 w 52672"/>
                  <a:gd name="connsiteY3" fmla="*/ 328613 h 428625"/>
                  <a:gd name="connsiteX4" fmla="*/ 23813 w 52672"/>
                  <a:gd name="connsiteY4" fmla="*/ 42862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72" h="428625">
                    <a:moveTo>
                      <a:pt x="0" y="0"/>
                    </a:moveTo>
                    <a:cubicBezTo>
                      <a:pt x="2116" y="36248"/>
                      <a:pt x="4233" y="72496"/>
                      <a:pt x="12700" y="115888"/>
                    </a:cubicBezTo>
                    <a:cubicBezTo>
                      <a:pt x="21167" y="159280"/>
                      <a:pt x="45508" y="224896"/>
                      <a:pt x="50800" y="260350"/>
                    </a:cubicBezTo>
                    <a:cubicBezTo>
                      <a:pt x="56092" y="295804"/>
                      <a:pt x="48948" y="300567"/>
                      <a:pt x="44450" y="328613"/>
                    </a:cubicBezTo>
                    <a:cubicBezTo>
                      <a:pt x="39952" y="356659"/>
                      <a:pt x="31882" y="392642"/>
                      <a:pt x="23813" y="4286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AE59158D-C0C9-45F5-B6D0-9A9ED870551A}"/>
                  </a:ext>
                </a:extLst>
              </p:cNvPr>
              <p:cNvSpPr/>
              <p:nvPr/>
            </p:nvSpPr>
            <p:spPr>
              <a:xfrm>
                <a:off x="7888286" y="4214813"/>
                <a:ext cx="212083" cy="544959"/>
              </a:xfrm>
              <a:custGeom>
                <a:avLst/>
                <a:gdLst>
                  <a:gd name="connsiteX0" fmla="*/ 171450 w 212083"/>
                  <a:gd name="connsiteY0" fmla="*/ 0 h 544959"/>
                  <a:gd name="connsiteX1" fmla="*/ 192088 w 212083"/>
                  <a:gd name="connsiteY1" fmla="*/ 85725 h 544959"/>
                  <a:gd name="connsiteX2" fmla="*/ 211138 w 212083"/>
                  <a:gd name="connsiteY2" fmla="*/ 128587 h 544959"/>
                  <a:gd name="connsiteX3" fmla="*/ 201613 w 212083"/>
                  <a:gd name="connsiteY3" fmla="*/ 193675 h 544959"/>
                  <a:gd name="connsiteX4" fmla="*/ 138113 w 212083"/>
                  <a:gd name="connsiteY4" fmla="*/ 366712 h 544959"/>
                  <a:gd name="connsiteX5" fmla="*/ 115888 w 212083"/>
                  <a:gd name="connsiteY5" fmla="*/ 441325 h 544959"/>
                  <a:gd name="connsiteX6" fmla="*/ 80963 w 212083"/>
                  <a:gd name="connsiteY6" fmla="*/ 536575 h 544959"/>
                  <a:gd name="connsiteX7" fmla="*/ 55563 w 212083"/>
                  <a:gd name="connsiteY7" fmla="*/ 536575 h 544959"/>
                  <a:gd name="connsiteX8" fmla="*/ 0 w 212083"/>
                  <a:gd name="connsiteY8" fmla="*/ 504825 h 54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083" h="544959">
                    <a:moveTo>
                      <a:pt x="171450" y="0"/>
                    </a:moveTo>
                    <a:cubicBezTo>
                      <a:pt x="178461" y="32147"/>
                      <a:pt x="185473" y="64294"/>
                      <a:pt x="192088" y="85725"/>
                    </a:cubicBezTo>
                    <a:cubicBezTo>
                      <a:pt x="198703" y="107156"/>
                      <a:pt x="209551" y="110595"/>
                      <a:pt x="211138" y="128587"/>
                    </a:cubicBezTo>
                    <a:cubicBezTo>
                      <a:pt x="212726" y="146579"/>
                      <a:pt x="213784" y="153988"/>
                      <a:pt x="201613" y="193675"/>
                    </a:cubicBezTo>
                    <a:cubicBezTo>
                      <a:pt x="189442" y="233362"/>
                      <a:pt x="152400" y="325437"/>
                      <a:pt x="138113" y="366712"/>
                    </a:cubicBezTo>
                    <a:cubicBezTo>
                      <a:pt x="123825" y="407987"/>
                      <a:pt x="125413" y="413015"/>
                      <a:pt x="115888" y="441325"/>
                    </a:cubicBezTo>
                    <a:cubicBezTo>
                      <a:pt x="106363" y="469635"/>
                      <a:pt x="91017" y="520700"/>
                      <a:pt x="80963" y="536575"/>
                    </a:cubicBezTo>
                    <a:cubicBezTo>
                      <a:pt x="70909" y="552450"/>
                      <a:pt x="69057" y="541867"/>
                      <a:pt x="55563" y="536575"/>
                    </a:cubicBezTo>
                    <a:cubicBezTo>
                      <a:pt x="42069" y="531283"/>
                      <a:pt x="21034" y="518054"/>
                      <a:pt x="0" y="5048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93C2D6CA-0A84-461E-8CA5-6583C67D4B0F}"/>
                  </a:ext>
                </a:extLst>
              </p:cNvPr>
              <p:cNvSpPr/>
              <p:nvPr/>
            </p:nvSpPr>
            <p:spPr>
              <a:xfrm>
                <a:off x="6117167" y="4713817"/>
                <a:ext cx="1782233" cy="10584"/>
              </a:xfrm>
              <a:custGeom>
                <a:avLst/>
                <a:gdLst>
                  <a:gd name="connsiteX0" fmla="*/ 0 w 1782233"/>
                  <a:gd name="connsiteY0" fmla="*/ 0 h 10584"/>
                  <a:gd name="connsiteX1" fmla="*/ 1782233 w 1782233"/>
                  <a:gd name="connsiteY1" fmla="*/ 10584 h 1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82233" h="10584">
                    <a:moveTo>
                      <a:pt x="0" y="0"/>
                    </a:moveTo>
                    <a:lnTo>
                      <a:pt x="1782233" y="10584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F4FF5368-A3D4-490E-8526-26CF6397E206}"/>
                  </a:ext>
                </a:extLst>
              </p:cNvPr>
              <p:cNvSpPr/>
              <p:nvPr/>
            </p:nvSpPr>
            <p:spPr>
              <a:xfrm>
                <a:off x="5583767" y="4559301"/>
                <a:ext cx="539750" cy="176204"/>
              </a:xfrm>
              <a:custGeom>
                <a:avLst/>
                <a:gdLst>
                  <a:gd name="connsiteX0" fmla="*/ 0 w 539750"/>
                  <a:gd name="connsiteY0" fmla="*/ 0 h 176204"/>
                  <a:gd name="connsiteX1" fmla="*/ 99483 w 539750"/>
                  <a:gd name="connsiteY1" fmla="*/ 71966 h 176204"/>
                  <a:gd name="connsiteX2" fmla="*/ 205316 w 539750"/>
                  <a:gd name="connsiteY2" fmla="*/ 133350 h 176204"/>
                  <a:gd name="connsiteX3" fmla="*/ 342900 w 539750"/>
                  <a:gd name="connsiteY3" fmla="*/ 175683 h 176204"/>
                  <a:gd name="connsiteX4" fmla="*/ 539750 w 539750"/>
                  <a:gd name="connsiteY4" fmla="*/ 154516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750" h="176204">
                    <a:moveTo>
                      <a:pt x="0" y="0"/>
                    </a:moveTo>
                    <a:cubicBezTo>
                      <a:pt x="32632" y="24870"/>
                      <a:pt x="65264" y="49741"/>
                      <a:pt x="99483" y="71966"/>
                    </a:cubicBezTo>
                    <a:cubicBezTo>
                      <a:pt x="133702" y="94191"/>
                      <a:pt x="164747" y="116064"/>
                      <a:pt x="205316" y="133350"/>
                    </a:cubicBezTo>
                    <a:cubicBezTo>
                      <a:pt x="245885" y="150636"/>
                      <a:pt x="287161" y="172155"/>
                      <a:pt x="342900" y="175683"/>
                    </a:cubicBezTo>
                    <a:cubicBezTo>
                      <a:pt x="398639" y="179211"/>
                      <a:pt x="500239" y="164041"/>
                      <a:pt x="539750" y="154516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646B2B8E-417F-4D94-A36B-E69647993F33}"/>
                  </a:ext>
                </a:extLst>
              </p:cNvPr>
              <p:cNvSpPr/>
              <p:nvPr/>
            </p:nvSpPr>
            <p:spPr>
              <a:xfrm>
                <a:off x="4830233" y="4548717"/>
                <a:ext cx="745067" cy="163608"/>
              </a:xfrm>
              <a:custGeom>
                <a:avLst/>
                <a:gdLst>
                  <a:gd name="connsiteX0" fmla="*/ 0 w 745067"/>
                  <a:gd name="connsiteY0" fmla="*/ 0 h 163608"/>
                  <a:gd name="connsiteX1" fmla="*/ 59267 w 745067"/>
                  <a:gd name="connsiteY1" fmla="*/ 55033 h 163608"/>
                  <a:gd name="connsiteX2" fmla="*/ 182034 w 745067"/>
                  <a:gd name="connsiteY2" fmla="*/ 131233 h 163608"/>
                  <a:gd name="connsiteX3" fmla="*/ 408517 w 745067"/>
                  <a:gd name="connsiteY3" fmla="*/ 162983 h 163608"/>
                  <a:gd name="connsiteX4" fmla="*/ 556684 w 745067"/>
                  <a:gd name="connsiteY4" fmla="*/ 105833 h 163608"/>
                  <a:gd name="connsiteX5" fmla="*/ 694267 w 745067"/>
                  <a:gd name="connsiteY5" fmla="*/ 33866 h 163608"/>
                  <a:gd name="connsiteX6" fmla="*/ 745067 w 745067"/>
                  <a:gd name="connsiteY6" fmla="*/ 8466 h 16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5067" h="163608">
                    <a:moveTo>
                      <a:pt x="0" y="0"/>
                    </a:moveTo>
                    <a:cubicBezTo>
                      <a:pt x="14464" y="16580"/>
                      <a:pt x="28928" y="33161"/>
                      <a:pt x="59267" y="55033"/>
                    </a:cubicBezTo>
                    <a:cubicBezTo>
                      <a:pt x="89606" y="76905"/>
                      <a:pt x="123826" y="113241"/>
                      <a:pt x="182034" y="131233"/>
                    </a:cubicBezTo>
                    <a:cubicBezTo>
                      <a:pt x="240242" y="149225"/>
                      <a:pt x="346075" y="167216"/>
                      <a:pt x="408517" y="162983"/>
                    </a:cubicBezTo>
                    <a:cubicBezTo>
                      <a:pt x="470959" y="158750"/>
                      <a:pt x="509059" y="127352"/>
                      <a:pt x="556684" y="105833"/>
                    </a:cubicBezTo>
                    <a:cubicBezTo>
                      <a:pt x="604309" y="84314"/>
                      <a:pt x="662870" y="50094"/>
                      <a:pt x="694267" y="33866"/>
                    </a:cubicBezTo>
                    <a:cubicBezTo>
                      <a:pt x="725664" y="17638"/>
                      <a:pt x="735365" y="13052"/>
                      <a:pt x="745067" y="8466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7573B5E5-AC51-4F99-9909-85A1B63A9CD4}"/>
                  </a:ext>
                </a:extLst>
              </p:cNvPr>
              <p:cNvSpPr/>
              <p:nvPr/>
            </p:nvSpPr>
            <p:spPr>
              <a:xfrm>
                <a:off x="5472113" y="3155950"/>
                <a:ext cx="161925" cy="153988"/>
              </a:xfrm>
              <a:custGeom>
                <a:avLst/>
                <a:gdLst>
                  <a:gd name="connsiteX0" fmla="*/ 161925 w 161925"/>
                  <a:gd name="connsiteY0" fmla="*/ 0 h 153988"/>
                  <a:gd name="connsiteX1" fmla="*/ 114300 w 161925"/>
                  <a:gd name="connsiteY1" fmla="*/ 55563 h 153988"/>
                  <a:gd name="connsiteX2" fmla="*/ 82550 w 161925"/>
                  <a:gd name="connsiteY2" fmla="*/ 85725 h 153988"/>
                  <a:gd name="connsiteX3" fmla="*/ 31750 w 161925"/>
                  <a:gd name="connsiteY3" fmla="*/ 125413 h 153988"/>
                  <a:gd name="connsiteX4" fmla="*/ 0 w 161925"/>
                  <a:gd name="connsiteY4" fmla="*/ 153988 h 15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53988">
                    <a:moveTo>
                      <a:pt x="161925" y="0"/>
                    </a:moveTo>
                    <a:cubicBezTo>
                      <a:pt x="144727" y="20638"/>
                      <a:pt x="127529" y="41276"/>
                      <a:pt x="114300" y="55563"/>
                    </a:cubicBezTo>
                    <a:cubicBezTo>
                      <a:pt x="101071" y="69851"/>
                      <a:pt x="96308" y="74083"/>
                      <a:pt x="82550" y="85725"/>
                    </a:cubicBezTo>
                    <a:cubicBezTo>
                      <a:pt x="68792" y="97367"/>
                      <a:pt x="45508" y="114036"/>
                      <a:pt x="31750" y="125413"/>
                    </a:cubicBezTo>
                    <a:cubicBezTo>
                      <a:pt x="17992" y="136790"/>
                      <a:pt x="8996" y="145389"/>
                      <a:pt x="0" y="15398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42DCFBA6-DA09-4374-869A-41FB72987428}"/>
                  </a:ext>
                </a:extLst>
              </p:cNvPr>
              <p:cNvSpPr/>
              <p:nvPr/>
            </p:nvSpPr>
            <p:spPr>
              <a:xfrm>
                <a:off x="5478463" y="3297238"/>
                <a:ext cx="341312" cy="100153"/>
              </a:xfrm>
              <a:custGeom>
                <a:avLst/>
                <a:gdLst>
                  <a:gd name="connsiteX0" fmla="*/ 0 w 341312"/>
                  <a:gd name="connsiteY0" fmla="*/ 3175 h 100153"/>
                  <a:gd name="connsiteX1" fmla="*/ 69850 w 341312"/>
                  <a:gd name="connsiteY1" fmla="*/ 82550 h 100153"/>
                  <a:gd name="connsiteX2" fmla="*/ 90487 w 341312"/>
                  <a:gd name="connsiteY2" fmla="*/ 100012 h 100153"/>
                  <a:gd name="connsiteX3" fmla="*/ 123825 w 341312"/>
                  <a:gd name="connsiteY3" fmla="*/ 77787 h 100153"/>
                  <a:gd name="connsiteX4" fmla="*/ 169862 w 341312"/>
                  <a:gd name="connsiteY4" fmla="*/ 52387 h 100153"/>
                  <a:gd name="connsiteX5" fmla="*/ 231775 w 341312"/>
                  <a:gd name="connsiteY5" fmla="*/ 34925 h 100153"/>
                  <a:gd name="connsiteX6" fmla="*/ 268287 w 341312"/>
                  <a:gd name="connsiteY6" fmla="*/ 31750 h 100153"/>
                  <a:gd name="connsiteX7" fmla="*/ 285750 w 341312"/>
                  <a:gd name="connsiteY7" fmla="*/ 41275 h 100153"/>
                  <a:gd name="connsiteX8" fmla="*/ 320675 w 341312"/>
                  <a:gd name="connsiteY8" fmla="*/ 23812 h 100153"/>
                  <a:gd name="connsiteX9" fmla="*/ 341312 w 341312"/>
                  <a:gd name="connsiteY9" fmla="*/ 0 h 10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312" h="100153">
                    <a:moveTo>
                      <a:pt x="0" y="3175"/>
                    </a:moveTo>
                    <a:cubicBezTo>
                      <a:pt x="27384" y="34793"/>
                      <a:pt x="54769" y="66411"/>
                      <a:pt x="69850" y="82550"/>
                    </a:cubicBezTo>
                    <a:cubicBezTo>
                      <a:pt x="84931" y="98690"/>
                      <a:pt x="81491" y="100806"/>
                      <a:pt x="90487" y="100012"/>
                    </a:cubicBezTo>
                    <a:cubicBezTo>
                      <a:pt x="99483" y="99218"/>
                      <a:pt x="110596" y="85724"/>
                      <a:pt x="123825" y="77787"/>
                    </a:cubicBezTo>
                    <a:cubicBezTo>
                      <a:pt x="137054" y="69850"/>
                      <a:pt x="151870" y="59531"/>
                      <a:pt x="169862" y="52387"/>
                    </a:cubicBezTo>
                    <a:cubicBezTo>
                      <a:pt x="187854" y="45243"/>
                      <a:pt x="215371" y="38364"/>
                      <a:pt x="231775" y="34925"/>
                    </a:cubicBezTo>
                    <a:cubicBezTo>
                      <a:pt x="248179" y="31486"/>
                      <a:pt x="259291" y="30692"/>
                      <a:pt x="268287" y="31750"/>
                    </a:cubicBezTo>
                    <a:cubicBezTo>
                      <a:pt x="277283" y="32808"/>
                      <a:pt x="277019" y="42598"/>
                      <a:pt x="285750" y="41275"/>
                    </a:cubicBezTo>
                    <a:cubicBezTo>
                      <a:pt x="294481" y="39952"/>
                      <a:pt x="311415" y="30691"/>
                      <a:pt x="320675" y="23812"/>
                    </a:cubicBezTo>
                    <a:cubicBezTo>
                      <a:pt x="329935" y="16933"/>
                      <a:pt x="328083" y="7937"/>
                      <a:pt x="341312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A0FDF142-DCA9-48D1-82B9-3581841F882C}"/>
                  </a:ext>
                </a:extLst>
              </p:cNvPr>
              <p:cNvSpPr/>
              <p:nvPr/>
            </p:nvSpPr>
            <p:spPr>
              <a:xfrm>
                <a:off x="5634038" y="3157538"/>
                <a:ext cx="171450" cy="142875"/>
              </a:xfrm>
              <a:custGeom>
                <a:avLst/>
                <a:gdLst>
                  <a:gd name="connsiteX0" fmla="*/ 0 w 171450"/>
                  <a:gd name="connsiteY0" fmla="*/ 0 h 142875"/>
                  <a:gd name="connsiteX1" fmla="*/ 90487 w 171450"/>
                  <a:gd name="connsiteY1" fmla="*/ 58737 h 142875"/>
                  <a:gd name="connsiteX2" fmla="*/ 171450 w 171450"/>
                  <a:gd name="connsiteY2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142875">
                    <a:moveTo>
                      <a:pt x="0" y="0"/>
                    </a:moveTo>
                    <a:cubicBezTo>
                      <a:pt x="30956" y="17462"/>
                      <a:pt x="61912" y="34925"/>
                      <a:pt x="90487" y="58737"/>
                    </a:cubicBezTo>
                    <a:cubicBezTo>
                      <a:pt x="119062" y="82549"/>
                      <a:pt x="153458" y="125677"/>
                      <a:pt x="171450" y="14287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9D63EF93-6BBF-4C64-AE92-CCEF752FB1D1}"/>
                  </a:ext>
                </a:extLst>
              </p:cNvPr>
              <p:cNvSpPr/>
              <p:nvPr/>
            </p:nvSpPr>
            <p:spPr>
              <a:xfrm>
                <a:off x="5557838" y="2003425"/>
                <a:ext cx="514438" cy="768350"/>
              </a:xfrm>
              <a:custGeom>
                <a:avLst/>
                <a:gdLst>
                  <a:gd name="connsiteX0" fmla="*/ 0 w 514438"/>
                  <a:gd name="connsiteY0" fmla="*/ 0 h 768350"/>
                  <a:gd name="connsiteX1" fmla="*/ 476250 w 514438"/>
                  <a:gd name="connsiteY1" fmla="*/ 4763 h 768350"/>
                  <a:gd name="connsiteX2" fmla="*/ 481012 w 514438"/>
                  <a:gd name="connsiteY2" fmla="*/ 39688 h 768350"/>
                  <a:gd name="connsiteX3" fmla="*/ 444500 w 514438"/>
                  <a:gd name="connsiteY3" fmla="*/ 53975 h 768350"/>
                  <a:gd name="connsiteX4" fmla="*/ 376237 w 514438"/>
                  <a:gd name="connsiteY4" fmla="*/ 103188 h 768350"/>
                  <a:gd name="connsiteX5" fmla="*/ 349250 w 514438"/>
                  <a:gd name="connsiteY5" fmla="*/ 160338 h 768350"/>
                  <a:gd name="connsiteX6" fmla="*/ 303212 w 514438"/>
                  <a:gd name="connsiteY6" fmla="*/ 400050 h 768350"/>
                  <a:gd name="connsiteX7" fmla="*/ 266700 w 514438"/>
                  <a:gd name="connsiteY7" fmla="*/ 768350 h 76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4438" h="768350">
                    <a:moveTo>
                      <a:pt x="0" y="0"/>
                    </a:moveTo>
                    <a:lnTo>
                      <a:pt x="476250" y="4763"/>
                    </a:lnTo>
                    <a:cubicBezTo>
                      <a:pt x="556419" y="11378"/>
                      <a:pt x="486304" y="31486"/>
                      <a:pt x="481012" y="39688"/>
                    </a:cubicBezTo>
                    <a:cubicBezTo>
                      <a:pt x="475720" y="47890"/>
                      <a:pt x="461963" y="43392"/>
                      <a:pt x="444500" y="53975"/>
                    </a:cubicBezTo>
                    <a:cubicBezTo>
                      <a:pt x="427038" y="64558"/>
                      <a:pt x="392112" y="85461"/>
                      <a:pt x="376237" y="103188"/>
                    </a:cubicBezTo>
                    <a:cubicBezTo>
                      <a:pt x="360362" y="120915"/>
                      <a:pt x="361421" y="110861"/>
                      <a:pt x="349250" y="160338"/>
                    </a:cubicBezTo>
                    <a:cubicBezTo>
                      <a:pt x="337079" y="209815"/>
                      <a:pt x="316970" y="298715"/>
                      <a:pt x="303212" y="400050"/>
                    </a:cubicBezTo>
                    <a:cubicBezTo>
                      <a:pt x="289454" y="501385"/>
                      <a:pt x="275167" y="706702"/>
                      <a:pt x="266700" y="76835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6D2D5EC0-FCC2-4253-B869-2E47EE416FF8}"/>
                  </a:ext>
                </a:extLst>
              </p:cNvPr>
              <p:cNvSpPr/>
              <p:nvPr/>
            </p:nvSpPr>
            <p:spPr>
              <a:xfrm>
                <a:off x="5513723" y="1998661"/>
                <a:ext cx="133193" cy="747713"/>
              </a:xfrm>
              <a:custGeom>
                <a:avLst/>
                <a:gdLst>
                  <a:gd name="connsiteX0" fmla="*/ 77452 w 133193"/>
                  <a:gd name="connsiteY0" fmla="*/ 747713 h 747713"/>
                  <a:gd name="connsiteX1" fmla="*/ 104440 w 133193"/>
                  <a:gd name="connsiteY1" fmla="*/ 428625 h 747713"/>
                  <a:gd name="connsiteX2" fmla="*/ 128252 w 133193"/>
                  <a:gd name="connsiteY2" fmla="*/ 100013 h 747713"/>
                  <a:gd name="connsiteX3" fmla="*/ 1252 w 133193"/>
                  <a:gd name="connsiteY3" fmla="*/ 31750 h 747713"/>
                  <a:gd name="connsiteX4" fmla="*/ 74277 w 133193"/>
                  <a:gd name="connsiteY4" fmla="*/ 0 h 74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193" h="747713">
                    <a:moveTo>
                      <a:pt x="77452" y="747713"/>
                    </a:moveTo>
                    <a:cubicBezTo>
                      <a:pt x="86712" y="642144"/>
                      <a:pt x="95973" y="536575"/>
                      <a:pt x="104440" y="428625"/>
                    </a:cubicBezTo>
                    <a:cubicBezTo>
                      <a:pt x="112907" y="320675"/>
                      <a:pt x="145450" y="166159"/>
                      <a:pt x="128252" y="100013"/>
                    </a:cubicBezTo>
                    <a:cubicBezTo>
                      <a:pt x="111054" y="33867"/>
                      <a:pt x="10248" y="48419"/>
                      <a:pt x="1252" y="31750"/>
                    </a:cubicBezTo>
                    <a:cubicBezTo>
                      <a:pt x="-7744" y="15081"/>
                      <a:pt x="33266" y="7540"/>
                      <a:pt x="74277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5C6C851D-ADF2-44B5-B5F9-9D0C68DBD0D5}"/>
                  </a:ext>
                </a:extLst>
              </p:cNvPr>
              <p:cNvSpPr/>
              <p:nvPr/>
            </p:nvSpPr>
            <p:spPr>
              <a:xfrm>
                <a:off x="5814248" y="2751138"/>
                <a:ext cx="350015" cy="393700"/>
              </a:xfrm>
              <a:custGeom>
                <a:avLst/>
                <a:gdLst>
                  <a:gd name="connsiteX0" fmla="*/ 11878 w 350015"/>
                  <a:gd name="connsiteY0" fmla="*/ 0 h 393700"/>
                  <a:gd name="connsiteX1" fmla="*/ 5528 w 350015"/>
                  <a:gd name="connsiteY1" fmla="*/ 168275 h 393700"/>
                  <a:gd name="connsiteX2" fmla="*/ 81728 w 350015"/>
                  <a:gd name="connsiteY2" fmla="*/ 312737 h 393700"/>
                  <a:gd name="connsiteX3" fmla="*/ 350015 w 350015"/>
                  <a:gd name="connsiteY3" fmla="*/ 3937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0015" h="393700">
                    <a:moveTo>
                      <a:pt x="11878" y="0"/>
                    </a:moveTo>
                    <a:cubicBezTo>
                      <a:pt x="2882" y="58076"/>
                      <a:pt x="-6114" y="116152"/>
                      <a:pt x="5528" y="168275"/>
                    </a:cubicBezTo>
                    <a:cubicBezTo>
                      <a:pt x="17170" y="220398"/>
                      <a:pt x="24313" y="275166"/>
                      <a:pt x="81728" y="312737"/>
                    </a:cubicBezTo>
                    <a:cubicBezTo>
                      <a:pt x="139143" y="350308"/>
                      <a:pt x="287309" y="386821"/>
                      <a:pt x="350015" y="39370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5587E56B-E46A-4756-AB8B-AB35C772F885}"/>
                  </a:ext>
                </a:extLst>
              </p:cNvPr>
              <p:cNvSpPr/>
              <p:nvPr/>
            </p:nvSpPr>
            <p:spPr>
              <a:xfrm>
                <a:off x="6140450" y="2035175"/>
                <a:ext cx="274638" cy="885825"/>
              </a:xfrm>
              <a:custGeom>
                <a:avLst/>
                <a:gdLst>
                  <a:gd name="connsiteX0" fmla="*/ 0 w 274638"/>
                  <a:gd name="connsiteY0" fmla="*/ 0 h 885825"/>
                  <a:gd name="connsiteX1" fmla="*/ 98425 w 274638"/>
                  <a:gd name="connsiteY1" fmla="*/ 42863 h 885825"/>
                  <a:gd name="connsiteX2" fmla="*/ 128588 w 274638"/>
                  <a:gd name="connsiteY2" fmla="*/ 87313 h 885825"/>
                  <a:gd name="connsiteX3" fmla="*/ 163513 w 274638"/>
                  <a:gd name="connsiteY3" fmla="*/ 163513 h 885825"/>
                  <a:gd name="connsiteX4" fmla="*/ 201613 w 274638"/>
                  <a:gd name="connsiteY4" fmla="*/ 288925 h 885825"/>
                  <a:gd name="connsiteX5" fmla="*/ 236538 w 274638"/>
                  <a:gd name="connsiteY5" fmla="*/ 466725 h 885825"/>
                  <a:gd name="connsiteX6" fmla="*/ 260350 w 274638"/>
                  <a:gd name="connsiteY6" fmla="*/ 681038 h 885825"/>
                  <a:gd name="connsiteX7" fmla="*/ 274638 w 274638"/>
                  <a:gd name="connsiteY7" fmla="*/ 88582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638" h="885825">
                    <a:moveTo>
                      <a:pt x="0" y="0"/>
                    </a:moveTo>
                    <a:cubicBezTo>
                      <a:pt x="38497" y="14155"/>
                      <a:pt x="76994" y="28311"/>
                      <a:pt x="98425" y="42863"/>
                    </a:cubicBezTo>
                    <a:cubicBezTo>
                      <a:pt x="119856" y="57415"/>
                      <a:pt x="117740" y="67205"/>
                      <a:pt x="128588" y="87313"/>
                    </a:cubicBezTo>
                    <a:cubicBezTo>
                      <a:pt x="139436" y="107421"/>
                      <a:pt x="151342" y="129911"/>
                      <a:pt x="163513" y="163513"/>
                    </a:cubicBezTo>
                    <a:cubicBezTo>
                      <a:pt x="175684" y="197115"/>
                      <a:pt x="189442" y="238390"/>
                      <a:pt x="201613" y="288925"/>
                    </a:cubicBezTo>
                    <a:cubicBezTo>
                      <a:pt x="213784" y="339460"/>
                      <a:pt x="226749" y="401373"/>
                      <a:pt x="236538" y="466725"/>
                    </a:cubicBezTo>
                    <a:cubicBezTo>
                      <a:pt x="246327" y="532077"/>
                      <a:pt x="254000" y="611188"/>
                      <a:pt x="260350" y="681038"/>
                    </a:cubicBezTo>
                    <a:cubicBezTo>
                      <a:pt x="266700" y="750888"/>
                      <a:pt x="270669" y="818356"/>
                      <a:pt x="274638" y="8858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794A491B-347C-44FE-AF03-9AB8E0FDAD67}"/>
                  </a:ext>
                </a:extLst>
              </p:cNvPr>
              <p:cNvSpPr/>
              <p:nvPr/>
            </p:nvSpPr>
            <p:spPr>
              <a:xfrm>
                <a:off x="6149974" y="2911477"/>
                <a:ext cx="265113" cy="233362"/>
              </a:xfrm>
              <a:custGeom>
                <a:avLst/>
                <a:gdLst>
                  <a:gd name="connsiteX0" fmla="*/ 265113 w 265113"/>
                  <a:gd name="connsiteY0" fmla="*/ 0 h 233362"/>
                  <a:gd name="connsiteX1" fmla="*/ 234950 w 265113"/>
                  <a:gd name="connsiteY1" fmla="*/ 111125 h 233362"/>
                  <a:gd name="connsiteX2" fmla="*/ 174625 w 265113"/>
                  <a:gd name="connsiteY2" fmla="*/ 177800 h 233362"/>
                  <a:gd name="connsiteX3" fmla="*/ 98425 w 265113"/>
                  <a:gd name="connsiteY3" fmla="*/ 219075 h 233362"/>
                  <a:gd name="connsiteX4" fmla="*/ 0 w 265113"/>
                  <a:gd name="connsiteY4" fmla="*/ 233362 h 23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113" h="233362">
                    <a:moveTo>
                      <a:pt x="265113" y="0"/>
                    </a:moveTo>
                    <a:cubicBezTo>
                      <a:pt x="257572" y="40746"/>
                      <a:pt x="250031" y="81492"/>
                      <a:pt x="234950" y="111125"/>
                    </a:cubicBezTo>
                    <a:cubicBezTo>
                      <a:pt x="219869" y="140758"/>
                      <a:pt x="197379" y="159808"/>
                      <a:pt x="174625" y="177800"/>
                    </a:cubicBezTo>
                    <a:cubicBezTo>
                      <a:pt x="151871" y="195792"/>
                      <a:pt x="127529" y="209815"/>
                      <a:pt x="98425" y="219075"/>
                    </a:cubicBezTo>
                    <a:cubicBezTo>
                      <a:pt x="69321" y="228335"/>
                      <a:pt x="34660" y="230848"/>
                      <a:pt x="0" y="23336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58B8F523-90F0-411E-8790-F34F0E7E1A70}"/>
                  </a:ext>
                </a:extLst>
              </p:cNvPr>
              <p:cNvSpPr/>
              <p:nvPr/>
            </p:nvSpPr>
            <p:spPr>
              <a:xfrm>
                <a:off x="6113536" y="2002300"/>
                <a:ext cx="369814" cy="39225"/>
              </a:xfrm>
              <a:custGeom>
                <a:avLst/>
                <a:gdLst>
                  <a:gd name="connsiteX0" fmla="*/ 369814 w 369814"/>
                  <a:gd name="connsiteY0" fmla="*/ 13825 h 39225"/>
                  <a:gd name="connsiteX1" fmla="*/ 28502 w 369814"/>
                  <a:gd name="connsiteY1" fmla="*/ 1125 h 39225"/>
                  <a:gd name="connsiteX2" fmla="*/ 42789 w 369814"/>
                  <a:gd name="connsiteY2" fmla="*/ 39225 h 3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9814" h="39225">
                    <a:moveTo>
                      <a:pt x="369814" y="13825"/>
                    </a:moveTo>
                    <a:cubicBezTo>
                      <a:pt x="226410" y="5358"/>
                      <a:pt x="83006" y="-3108"/>
                      <a:pt x="28502" y="1125"/>
                    </a:cubicBezTo>
                    <a:cubicBezTo>
                      <a:pt x="-26002" y="5358"/>
                      <a:pt x="8393" y="22291"/>
                      <a:pt x="42789" y="392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90E066E9-703B-46F8-923D-44F1A78B453D}"/>
                  </a:ext>
                </a:extLst>
              </p:cNvPr>
              <p:cNvSpPr/>
              <p:nvPr/>
            </p:nvSpPr>
            <p:spPr>
              <a:xfrm>
                <a:off x="6413500" y="2011363"/>
                <a:ext cx="95925" cy="338137"/>
              </a:xfrm>
              <a:custGeom>
                <a:avLst/>
                <a:gdLst>
                  <a:gd name="connsiteX0" fmla="*/ 0 w 95925"/>
                  <a:gd name="connsiteY0" fmla="*/ 338137 h 338137"/>
                  <a:gd name="connsiteX1" fmla="*/ 3175 w 95925"/>
                  <a:gd name="connsiteY1" fmla="*/ 287337 h 338137"/>
                  <a:gd name="connsiteX2" fmla="*/ 9525 w 95925"/>
                  <a:gd name="connsiteY2" fmla="*/ 227012 h 338137"/>
                  <a:gd name="connsiteX3" fmla="*/ 41275 w 95925"/>
                  <a:gd name="connsiteY3" fmla="*/ 144462 h 338137"/>
                  <a:gd name="connsiteX4" fmla="*/ 95250 w 95925"/>
                  <a:gd name="connsiteY4" fmla="*/ 57150 h 338137"/>
                  <a:gd name="connsiteX5" fmla="*/ 66675 w 95925"/>
                  <a:gd name="connsiteY5" fmla="*/ 0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925" h="338137">
                    <a:moveTo>
                      <a:pt x="0" y="338137"/>
                    </a:moveTo>
                    <a:cubicBezTo>
                      <a:pt x="794" y="321997"/>
                      <a:pt x="1588" y="305858"/>
                      <a:pt x="3175" y="287337"/>
                    </a:cubicBezTo>
                    <a:cubicBezTo>
                      <a:pt x="4762" y="268816"/>
                      <a:pt x="3175" y="250824"/>
                      <a:pt x="9525" y="227012"/>
                    </a:cubicBezTo>
                    <a:cubicBezTo>
                      <a:pt x="15875" y="203200"/>
                      <a:pt x="26988" y="172772"/>
                      <a:pt x="41275" y="144462"/>
                    </a:cubicBezTo>
                    <a:cubicBezTo>
                      <a:pt x="55562" y="116152"/>
                      <a:pt x="91017" y="81227"/>
                      <a:pt x="95250" y="57150"/>
                    </a:cubicBezTo>
                    <a:cubicBezTo>
                      <a:pt x="99483" y="33073"/>
                      <a:pt x="83079" y="16536"/>
                      <a:pt x="66675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31104BAE-43A2-4009-B5AD-A288C12C0C9D}"/>
                  </a:ext>
                </a:extLst>
              </p:cNvPr>
              <p:cNvSpPr/>
              <p:nvPr/>
            </p:nvSpPr>
            <p:spPr>
              <a:xfrm>
                <a:off x="5585625" y="2730500"/>
                <a:ext cx="909700" cy="494235"/>
              </a:xfrm>
              <a:custGeom>
                <a:avLst/>
                <a:gdLst>
                  <a:gd name="connsiteX0" fmla="*/ 7138 w 909700"/>
                  <a:gd name="connsiteY0" fmla="*/ 0 h 494235"/>
                  <a:gd name="connsiteX1" fmla="*/ 788 w 909700"/>
                  <a:gd name="connsiteY1" fmla="*/ 130175 h 494235"/>
                  <a:gd name="connsiteX2" fmla="*/ 23013 w 909700"/>
                  <a:gd name="connsiteY2" fmla="*/ 298450 h 494235"/>
                  <a:gd name="connsiteX3" fmla="*/ 202400 w 909700"/>
                  <a:gd name="connsiteY3" fmla="*/ 427038 h 494235"/>
                  <a:gd name="connsiteX4" fmla="*/ 531013 w 909700"/>
                  <a:gd name="connsiteY4" fmla="*/ 493713 h 494235"/>
                  <a:gd name="connsiteX5" fmla="*/ 754850 w 909700"/>
                  <a:gd name="connsiteY5" fmla="*/ 450850 h 494235"/>
                  <a:gd name="connsiteX6" fmla="*/ 886613 w 909700"/>
                  <a:gd name="connsiteY6" fmla="*/ 327025 h 494235"/>
                  <a:gd name="connsiteX7" fmla="*/ 908838 w 909700"/>
                  <a:gd name="connsiteY7" fmla="*/ 242888 h 494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9700" h="494235">
                    <a:moveTo>
                      <a:pt x="7138" y="0"/>
                    </a:moveTo>
                    <a:cubicBezTo>
                      <a:pt x="2640" y="40216"/>
                      <a:pt x="-1858" y="80433"/>
                      <a:pt x="788" y="130175"/>
                    </a:cubicBezTo>
                    <a:cubicBezTo>
                      <a:pt x="3434" y="179917"/>
                      <a:pt x="-10589" y="248973"/>
                      <a:pt x="23013" y="298450"/>
                    </a:cubicBezTo>
                    <a:cubicBezTo>
                      <a:pt x="56615" y="347927"/>
                      <a:pt x="117733" y="394494"/>
                      <a:pt x="202400" y="427038"/>
                    </a:cubicBezTo>
                    <a:cubicBezTo>
                      <a:pt x="287067" y="459582"/>
                      <a:pt x="438938" y="489744"/>
                      <a:pt x="531013" y="493713"/>
                    </a:cubicBezTo>
                    <a:cubicBezTo>
                      <a:pt x="623088" y="497682"/>
                      <a:pt x="695583" y="478631"/>
                      <a:pt x="754850" y="450850"/>
                    </a:cubicBezTo>
                    <a:cubicBezTo>
                      <a:pt x="814117" y="423069"/>
                      <a:pt x="860948" y="361685"/>
                      <a:pt x="886613" y="327025"/>
                    </a:cubicBezTo>
                    <a:cubicBezTo>
                      <a:pt x="912278" y="292365"/>
                      <a:pt x="910558" y="267626"/>
                      <a:pt x="908838" y="24288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AA9FB71E-5CDA-480D-A819-157B50243077}"/>
                  </a:ext>
                </a:extLst>
              </p:cNvPr>
              <p:cNvSpPr/>
              <p:nvPr/>
            </p:nvSpPr>
            <p:spPr>
              <a:xfrm>
                <a:off x="6413500" y="2335213"/>
                <a:ext cx="84317" cy="652462"/>
              </a:xfrm>
              <a:custGeom>
                <a:avLst/>
                <a:gdLst>
                  <a:gd name="connsiteX0" fmla="*/ 0 w 84317"/>
                  <a:gd name="connsiteY0" fmla="*/ 0 h 652462"/>
                  <a:gd name="connsiteX1" fmla="*/ 7938 w 84317"/>
                  <a:gd name="connsiteY1" fmla="*/ 114300 h 652462"/>
                  <a:gd name="connsiteX2" fmla="*/ 47625 w 84317"/>
                  <a:gd name="connsiteY2" fmla="*/ 317500 h 652462"/>
                  <a:gd name="connsiteX3" fmla="*/ 76200 w 84317"/>
                  <a:gd name="connsiteY3" fmla="*/ 482600 h 652462"/>
                  <a:gd name="connsiteX4" fmla="*/ 84138 w 84317"/>
                  <a:gd name="connsiteY4" fmla="*/ 596900 h 652462"/>
                  <a:gd name="connsiteX5" fmla="*/ 80963 w 84317"/>
                  <a:gd name="connsiteY5" fmla="*/ 652462 h 65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317" h="652462">
                    <a:moveTo>
                      <a:pt x="0" y="0"/>
                    </a:moveTo>
                    <a:cubicBezTo>
                      <a:pt x="0" y="30691"/>
                      <a:pt x="0" y="61383"/>
                      <a:pt x="7938" y="114300"/>
                    </a:cubicBezTo>
                    <a:cubicBezTo>
                      <a:pt x="15876" y="167217"/>
                      <a:pt x="36248" y="256117"/>
                      <a:pt x="47625" y="317500"/>
                    </a:cubicBezTo>
                    <a:cubicBezTo>
                      <a:pt x="59002" y="378883"/>
                      <a:pt x="70115" y="436033"/>
                      <a:pt x="76200" y="482600"/>
                    </a:cubicBezTo>
                    <a:cubicBezTo>
                      <a:pt x="82286" y="529167"/>
                      <a:pt x="83344" y="568590"/>
                      <a:pt x="84138" y="596900"/>
                    </a:cubicBezTo>
                    <a:cubicBezTo>
                      <a:pt x="84932" y="625210"/>
                      <a:pt x="82947" y="638836"/>
                      <a:pt x="80963" y="65246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69EFFDD9-F99D-4372-B73F-DDB5F94C6F87}"/>
                  </a:ext>
                </a:extLst>
              </p:cNvPr>
              <p:cNvSpPr/>
              <p:nvPr/>
            </p:nvSpPr>
            <p:spPr>
              <a:xfrm>
                <a:off x="6556007" y="2011384"/>
                <a:ext cx="121018" cy="275674"/>
              </a:xfrm>
              <a:custGeom>
                <a:avLst/>
                <a:gdLst>
                  <a:gd name="connsiteX0" fmla="*/ 121018 w 121018"/>
                  <a:gd name="connsiteY0" fmla="*/ 4212 h 275674"/>
                  <a:gd name="connsiteX1" fmla="*/ 17831 w 121018"/>
                  <a:gd name="connsiteY1" fmla="*/ 1037 h 275674"/>
                  <a:gd name="connsiteX2" fmla="*/ 1956 w 121018"/>
                  <a:gd name="connsiteY2" fmla="*/ 20087 h 275674"/>
                  <a:gd name="connsiteX3" fmla="*/ 40056 w 121018"/>
                  <a:gd name="connsiteY3" fmla="*/ 51837 h 275674"/>
                  <a:gd name="connsiteX4" fmla="*/ 87681 w 121018"/>
                  <a:gd name="connsiteY4" fmla="*/ 78824 h 275674"/>
                  <a:gd name="connsiteX5" fmla="*/ 106731 w 121018"/>
                  <a:gd name="connsiteY5" fmla="*/ 275674 h 27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018" h="275674">
                    <a:moveTo>
                      <a:pt x="121018" y="4212"/>
                    </a:moveTo>
                    <a:cubicBezTo>
                      <a:pt x="79346" y="1301"/>
                      <a:pt x="37675" y="-1609"/>
                      <a:pt x="17831" y="1037"/>
                    </a:cubicBezTo>
                    <a:cubicBezTo>
                      <a:pt x="-2013" y="3683"/>
                      <a:pt x="-1748" y="11620"/>
                      <a:pt x="1956" y="20087"/>
                    </a:cubicBezTo>
                    <a:cubicBezTo>
                      <a:pt x="5660" y="28554"/>
                      <a:pt x="25769" y="42048"/>
                      <a:pt x="40056" y="51837"/>
                    </a:cubicBezTo>
                    <a:cubicBezTo>
                      <a:pt x="54343" y="61626"/>
                      <a:pt x="76569" y="41518"/>
                      <a:pt x="87681" y="78824"/>
                    </a:cubicBezTo>
                    <a:cubicBezTo>
                      <a:pt x="98793" y="116130"/>
                      <a:pt x="103556" y="240220"/>
                      <a:pt x="106731" y="275674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42D43FE1-E17D-46BE-B5EF-0940C753EDD3}"/>
                  </a:ext>
                </a:extLst>
              </p:cNvPr>
              <p:cNvSpPr/>
              <p:nvPr/>
            </p:nvSpPr>
            <p:spPr>
              <a:xfrm>
                <a:off x="6669088" y="2014538"/>
                <a:ext cx="892208" cy="823912"/>
              </a:xfrm>
              <a:custGeom>
                <a:avLst/>
                <a:gdLst>
                  <a:gd name="connsiteX0" fmla="*/ 0 w 892208"/>
                  <a:gd name="connsiteY0" fmla="*/ 0 h 823912"/>
                  <a:gd name="connsiteX1" fmla="*/ 560387 w 892208"/>
                  <a:gd name="connsiteY1" fmla="*/ 19050 h 823912"/>
                  <a:gd name="connsiteX2" fmla="*/ 715962 w 892208"/>
                  <a:gd name="connsiteY2" fmla="*/ 65087 h 823912"/>
                  <a:gd name="connsiteX3" fmla="*/ 855662 w 892208"/>
                  <a:gd name="connsiteY3" fmla="*/ 169862 h 823912"/>
                  <a:gd name="connsiteX4" fmla="*/ 890587 w 892208"/>
                  <a:gd name="connsiteY4" fmla="*/ 334962 h 823912"/>
                  <a:gd name="connsiteX5" fmla="*/ 879475 w 892208"/>
                  <a:gd name="connsiteY5" fmla="*/ 403225 h 823912"/>
                  <a:gd name="connsiteX6" fmla="*/ 819150 w 892208"/>
                  <a:gd name="connsiteY6" fmla="*/ 508000 h 823912"/>
                  <a:gd name="connsiteX7" fmla="*/ 693737 w 892208"/>
                  <a:gd name="connsiteY7" fmla="*/ 582612 h 823912"/>
                  <a:gd name="connsiteX8" fmla="*/ 542925 w 892208"/>
                  <a:gd name="connsiteY8" fmla="*/ 642937 h 823912"/>
                  <a:gd name="connsiteX9" fmla="*/ 406400 w 892208"/>
                  <a:gd name="connsiteY9" fmla="*/ 692150 h 823912"/>
                  <a:gd name="connsiteX10" fmla="*/ 358775 w 892208"/>
                  <a:gd name="connsiteY10" fmla="*/ 747712 h 823912"/>
                  <a:gd name="connsiteX11" fmla="*/ 341312 w 892208"/>
                  <a:gd name="connsiteY11" fmla="*/ 823912 h 82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2208" h="823912">
                    <a:moveTo>
                      <a:pt x="0" y="0"/>
                    </a:moveTo>
                    <a:cubicBezTo>
                      <a:pt x="220530" y="4101"/>
                      <a:pt x="441060" y="8202"/>
                      <a:pt x="560387" y="19050"/>
                    </a:cubicBezTo>
                    <a:cubicBezTo>
                      <a:pt x="679714" y="29898"/>
                      <a:pt x="666750" y="39952"/>
                      <a:pt x="715962" y="65087"/>
                    </a:cubicBezTo>
                    <a:cubicBezTo>
                      <a:pt x="765175" y="90222"/>
                      <a:pt x="826558" y="124883"/>
                      <a:pt x="855662" y="169862"/>
                    </a:cubicBezTo>
                    <a:cubicBezTo>
                      <a:pt x="884766" y="214841"/>
                      <a:pt x="886618" y="296068"/>
                      <a:pt x="890587" y="334962"/>
                    </a:cubicBezTo>
                    <a:cubicBezTo>
                      <a:pt x="894556" y="373856"/>
                      <a:pt x="891381" y="374385"/>
                      <a:pt x="879475" y="403225"/>
                    </a:cubicBezTo>
                    <a:cubicBezTo>
                      <a:pt x="867569" y="432065"/>
                      <a:pt x="850106" y="478102"/>
                      <a:pt x="819150" y="508000"/>
                    </a:cubicBezTo>
                    <a:cubicBezTo>
                      <a:pt x="788194" y="537898"/>
                      <a:pt x="739774" y="560123"/>
                      <a:pt x="693737" y="582612"/>
                    </a:cubicBezTo>
                    <a:cubicBezTo>
                      <a:pt x="647700" y="605101"/>
                      <a:pt x="590814" y="624681"/>
                      <a:pt x="542925" y="642937"/>
                    </a:cubicBezTo>
                    <a:cubicBezTo>
                      <a:pt x="495036" y="661193"/>
                      <a:pt x="437092" y="674688"/>
                      <a:pt x="406400" y="692150"/>
                    </a:cubicBezTo>
                    <a:cubicBezTo>
                      <a:pt x="375708" y="709613"/>
                      <a:pt x="369623" y="725752"/>
                      <a:pt x="358775" y="747712"/>
                    </a:cubicBezTo>
                    <a:cubicBezTo>
                      <a:pt x="347927" y="769672"/>
                      <a:pt x="341312" y="823912"/>
                      <a:pt x="341312" y="82391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6E2D5ACC-76B4-4E06-A940-A47C05BA53E5}"/>
                  </a:ext>
                </a:extLst>
              </p:cNvPr>
              <p:cNvSpPr/>
              <p:nvPr/>
            </p:nvSpPr>
            <p:spPr>
              <a:xfrm>
                <a:off x="6500904" y="2270125"/>
                <a:ext cx="162543" cy="910944"/>
              </a:xfrm>
              <a:custGeom>
                <a:avLst/>
                <a:gdLst>
                  <a:gd name="connsiteX0" fmla="*/ 161834 w 162543"/>
                  <a:gd name="connsiteY0" fmla="*/ 0 h 910944"/>
                  <a:gd name="connsiteX1" fmla="*/ 160246 w 162543"/>
                  <a:gd name="connsiteY1" fmla="*/ 263525 h 910944"/>
                  <a:gd name="connsiteX2" fmla="*/ 142784 w 162543"/>
                  <a:gd name="connsiteY2" fmla="*/ 735013 h 910944"/>
                  <a:gd name="connsiteX3" fmla="*/ 1496 w 162543"/>
                  <a:gd name="connsiteY3" fmla="*/ 887413 h 910944"/>
                  <a:gd name="connsiteX4" fmla="*/ 80871 w 162543"/>
                  <a:gd name="connsiteY4" fmla="*/ 908050 h 91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43" h="910944">
                    <a:moveTo>
                      <a:pt x="161834" y="0"/>
                    </a:moveTo>
                    <a:cubicBezTo>
                      <a:pt x="162627" y="70511"/>
                      <a:pt x="163421" y="141023"/>
                      <a:pt x="160246" y="263525"/>
                    </a:cubicBezTo>
                    <a:cubicBezTo>
                      <a:pt x="157071" y="386027"/>
                      <a:pt x="169242" y="631032"/>
                      <a:pt x="142784" y="735013"/>
                    </a:cubicBezTo>
                    <a:cubicBezTo>
                      <a:pt x="116326" y="838994"/>
                      <a:pt x="11815" y="858574"/>
                      <a:pt x="1496" y="887413"/>
                    </a:cubicBezTo>
                    <a:cubicBezTo>
                      <a:pt x="-8823" y="916253"/>
                      <a:pt x="36024" y="912151"/>
                      <a:pt x="80871" y="90805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2F892240-1E0B-47C5-B5EF-4EB6E6A47FA9}"/>
                  </a:ext>
                </a:extLst>
              </p:cNvPr>
              <p:cNvSpPr/>
              <p:nvPr/>
            </p:nvSpPr>
            <p:spPr>
              <a:xfrm>
                <a:off x="6569075" y="2944813"/>
                <a:ext cx="413302" cy="238306"/>
              </a:xfrm>
              <a:custGeom>
                <a:avLst/>
                <a:gdLst>
                  <a:gd name="connsiteX0" fmla="*/ 0 w 413302"/>
                  <a:gd name="connsiteY0" fmla="*/ 233362 h 238306"/>
                  <a:gd name="connsiteX1" fmla="*/ 87313 w 413302"/>
                  <a:gd name="connsiteY1" fmla="*/ 228600 h 238306"/>
                  <a:gd name="connsiteX2" fmla="*/ 395288 w 413302"/>
                  <a:gd name="connsiteY2" fmla="*/ 236537 h 238306"/>
                  <a:gd name="connsiteX3" fmla="*/ 373063 w 413302"/>
                  <a:gd name="connsiteY3" fmla="*/ 188912 h 238306"/>
                  <a:gd name="connsiteX4" fmla="*/ 341313 w 413302"/>
                  <a:gd name="connsiteY4" fmla="*/ 161925 h 238306"/>
                  <a:gd name="connsiteX5" fmla="*/ 298450 w 413302"/>
                  <a:gd name="connsiteY5" fmla="*/ 69850 h 238306"/>
                  <a:gd name="connsiteX6" fmla="*/ 292100 w 413302"/>
                  <a:gd name="connsiteY6" fmla="*/ 0 h 23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302" h="238306">
                    <a:moveTo>
                      <a:pt x="0" y="233362"/>
                    </a:moveTo>
                    <a:cubicBezTo>
                      <a:pt x="10716" y="230716"/>
                      <a:pt x="21432" y="228071"/>
                      <a:pt x="87313" y="228600"/>
                    </a:cubicBezTo>
                    <a:cubicBezTo>
                      <a:pt x="153194" y="229129"/>
                      <a:pt x="347663" y="243152"/>
                      <a:pt x="395288" y="236537"/>
                    </a:cubicBezTo>
                    <a:cubicBezTo>
                      <a:pt x="442913" y="229922"/>
                      <a:pt x="382059" y="201347"/>
                      <a:pt x="373063" y="188912"/>
                    </a:cubicBezTo>
                    <a:cubicBezTo>
                      <a:pt x="364067" y="176477"/>
                      <a:pt x="353749" y="181769"/>
                      <a:pt x="341313" y="161925"/>
                    </a:cubicBezTo>
                    <a:cubicBezTo>
                      <a:pt x="328878" y="142081"/>
                      <a:pt x="306652" y="96838"/>
                      <a:pt x="298450" y="69850"/>
                    </a:cubicBezTo>
                    <a:cubicBezTo>
                      <a:pt x="290248" y="42862"/>
                      <a:pt x="292100" y="0"/>
                      <a:pt x="292100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6C48DBD2-5A82-458A-83A6-A152B8CA3120}"/>
                  </a:ext>
                </a:extLst>
              </p:cNvPr>
              <p:cNvSpPr/>
              <p:nvPr/>
            </p:nvSpPr>
            <p:spPr>
              <a:xfrm>
                <a:off x="6859588" y="2139950"/>
                <a:ext cx="46037" cy="820738"/>
              </a:xfrm>
              <a:custGeom>
                <a:avLst/>
                <a:gdLst>
                  <a:gd name="connsiteX0" fmla="*/ 46037 w 46037"/>
                  <a:gd name="connsiteY0" fmla="*/ 0 h 820738"/>
                  <a:gd name="connsiteX1" fmla="*/ 23812 w 46037"/>
                  <a:gd name="connsiteY1" fmla="*/ 379413 h 820738"/>
                  <a:gd name="connsiteX2" fmla="*/ 0 w 46037"/>
                  <a:gd name="connsiteY2" fmla="*/ 820738 h 82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037" h="820738">
                    <a:moveTo>
                      <a:pt x="46037" y="0"/>
                    </a:moveTo>
                    <a:cubicBezTo>
                      <a:pt x="38761" y="121311"/>
                      <a:pt x="31485" y="242623"/>
                      <a:pt x="23812" y="379413"/>
                    </a:cubicBezTo>
                    <a:cubicBezTo>
                      <a:pt x="16139" y="516203"/>
                      <a:pt x="8069" y="668470"/>
                      <a:pt x="0" y="82073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EF07AA6B-347A-4496-83F6-E1C365F3E1C5}"/>
                  </a:ext>
                </a:extLst>
              </p:cNvPr>
              <p:cNvSpPr/>
              <p:nvPr/>
            </p:nvSpPr>
            <p:spPr>
              <a:xfrm>
                <a:off x="6900863" y="2085195"/>
                <a:ext cx="415925" cy="864380"/>
              </a:xfrm>
              <a:custGeom>
                <a:avLst/>
                <a:gdLst>
                  <a:gd name="connsiteX0" fmla="*/ 0 w 415925"/>
                  <a:gd name="connsiteY0" fmla="*/ 67455 h 864380"/>
                  <a:gd name="connsiteX1" fmla="*/ 71437 w 415925"/>
                  <a:gd name="connsiteY1" fmla="*/ 3955 h 864380"/>
                  <a:gd name="connsiteX2" fmla="*/ 193675 w 415925"/>
                  <a:gd name="connsiteY2" fmla="*/ 15068 h 864380"/>
                  <a:gd name="connsiteX3" fmla="*/ 347662 w 415925"/>
                  <a:gd name="connsiteY3" fmla="*/ 83330 h 864380"/>
                  <a:gd name="connsiteX4" fmla="*/ 415925 w 415925"/>
                  <a:gd name="connsiteY4" fmla="*/ 262718 h 864380"/>
                  <a:gd name="connsiteX5" fmla="*/ 347662 w 415925"/>
                  <a:gd name="connsiteY5" fmla="*/ 423055 h 864380"/>
                  <a:gd name="connsiteX6" fmla="*/ 209550 w 415925"/>
                  <a:gd name="connsiteY6" fmla="*/ 521480 h 864380"/>
                  <a:gd name="connsiteX7" fmla="*/ 69850 w 415925"/>
                  <a:gd name="connsiteY7" fmla="*/ 621493 h 864380"/>
                  <a:gd name="connsiteX8" fmla="*/ 23812 w 415925"/>
                  <a:gd name="connsiteY8" fmla="*/ 759605 h 864380"/>
                  <a:gd name="connsiteX9" fmla="*/ 74612 w 415925"/>
                  <a:gd name="connsiteY9" fmla="*/ 864380 h 86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5925" h="864380">
                    <a:moveTo>
                      <a:pt x="0" y="67455"/>
                    </a:moveTo>
                    <a:cubicBezTo>
                      <a:pt x="19579" y="40070"/>
                      <a:pt x="39158" y="12686"/>
                      <a:pt x="71437" y="3955"/>
                    </a:cubicBezTo>
                    <a:cubicBezTo>
                      <a:pt x="103716" y="-4776"/>
                      <a:pt x="147637" y="1839"/>
                      <a:pt x="193675" y="15068"/>
                    </a:cubicBezTo>
                    <a:cubicBezTo>
                      <a:pt x="239713" y="28297"/>
                      <a:pt x="310620" y="42055"/>
                      <a:pt x="347662" y="83330"/>
                    </a:cubicBezTo>
                    <a:cubicBezTo>
                      <a:pt x="384704" y="124605"/>
                      <a:pt x="415925" y="206097"/>
                      <a:pt x="415925" y="262718"/>
                    </a:cubicBezTo>
                    <a:cubicBezTo>
                      <a:pt x="415925" y="319339"/>
                      <a:pt x="382058" y="379928"/>
                      <a:pt x="347662" y="423055"/>
                    </a:cubicBezTo>
                    <a:cubicBezTo>
                      <a:pt x="313266" y="466182"/>
                      <a:pt x="209550" y="521480"/>
                      <a:pt x="209550" y="521480"/>
                    </a:cubicBezTo>
                    <a:cubicBezTo>
                      <a:pt x="163248" y="554553"/>
                      <a:pt x="100806" y="581806"/>
                      <a:pt x="69850" y="621493"/>
                    </a:cubicBezTo>
                    <a:cubicBezTo>
                      <a:pt x="38894" y="661181"/>
                      <a:pt x="23018" y="719124"/>
                      <a:pt x="23812" y="759605"/>
                    </a:cubicBezTo>
                    <a:cubicBezTo>
                      <a:pt x="24606" y="800086"/>
                      <a:pt x="49609" y="832233"/>
                      <a:pt x="74612" y="86438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30F4AF14-BB91-447E-B3EB-A9567AF7FEA4}"/>
                  </a:ext>
                </a:extLst>
              </p:cNvPr>
              <p:cNvSpPr/>
              <p:nvPr/>
            </p:nvSpPr>
            <p:spPr>
              <a:xfrm>
                <a:off x="6967536" y="2833633"/>
                <a:ext cx="151755" cy="156810"/>
              </a:xfrm>
              <a:custGeom>
                <a:avLst/>
                <a:gdLst>
                  <a:gd name="connsiteX0" fmla="*/ 0 w 151755"/>
                  <a:gd name="connsiteY0" fmla="*/ 111181 h 156810"/>
                  <a:gd name="connsiteX1" fmla="*/ 46038 w 151755"/>
                  <a:gd name="connsiteY1" fmla="*/ 154044 h 156810"/>
                  <a:gd name="connsiteX2" fmla="*/ 101600 w 151755"/>
                  <a:gd name="connsiteY2" fmla="*/ 146106 h 156810"/>
                  <a:gd name="connsiteX3" fmla="*/ 149225 w 151755"/>
                  <a:gd name="connsiteY3" fmla="*/ 93719 h 156810"/>
                  <a:gd name="connsiteX4" fmla="*/ 141288 w 151755"/>
                  <a:gd name="connsiteY4" fmla="*/ 27044 h 156810"/>
                  <a:gd name="connsiteX5" fmla="*/ 107950 w 151755"/>
                  <a:gd name="connsiteY5" fmla="*/ 4819 h 156810"/>
                  <a:gd name="connsiteX6" fmla="*/ 80963 w 151755"/>
                  <a:gd name="connsiteY6" fmla="*/ 56 h 156810"/>
                  <a:gd name="connsiteX7" fmla="*/ 39688 w 151755"/>
                  <a:gd name="connsiteY7" fmla="*/ 6406 h 156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755" h="156810">
                    <a:moveTo>
                      <a:pt x="0" y="111181"/>
                    </a:moveTo>
                    <a:cubicBezTo>
                      <a:pt x="14552" y="129702"/>
                      <a:pt x="29105" y="148223"/>
                      <a:pt x="46038" y="154044"/>
                    </a:cubicBezTo>
                    <a:cubicBezTo>
                      <a:pt x="62971" y="159865"/>
                      <a:pt x="84402" y="156160"/>
                      <a:pt x="101600" y="146106"/>
                    </a:cubicBezTo>
                    <a:cubicBezTo>
                      <a:pt x="118798" y="136052"/>
                      <a:pt x="142610" y="113563"/>
                      <a:pt x="149225" y="93719"/>
                    </a:cubicBezTo>
                    <a:cubicBezTo>
                      <a:pt x="155840" y="73875"/>
                      <a:pt x="148167" y="41861"/>
                      <a:pt x="141288" y="27044"/>
                    </a:cubicBezTo>
                    <a:cubicBezTo>
                      <a:pt x="134409" y="12227"/>
                      <a:pt x="118004" y="9317"/>
                      <a:pt x="107950" y="4819"/>
                    </a:cubicBezTo>
                    <a:cubicBezTo>
                      <a:pt x="97896" y="321"/>
                      <a:pt x="92340" y="-209"/>
                      <a:pt x="80963" y="56"/>
                    </a:cubicBezTo>
                    <a:cubicBezTo>
                      <a:pt x="69586" y="320"/>
                      <a:pt x="54637" y="3363"/>
                      <a:pt x="39688" y="6406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2CDD98BE-F660-4B8B-95FB-3908EADE6025}"/>
                  </a:ext>
                </a:extLst>
              </p:cNvPr>
              <p:cNvSpPr/>
              <p:nvPr/>
            </p:nvSpPr>
            <p:spPr>
              <a:xfrm>
                <a:off x="7046913" y="2265278"/>
                <a:ext cx="180986" cy="304885"/>
              </a:xfrm>
              <a:custGeom>
                <a:avLst/>
                <a:gdLst>
                  <a:gd name="connsiteX0" fmla="*/ 12700 w 180986"/>
                  <a:gd name="connsiteY0" fmla="*/ 92160 h 304885"/>
                  <a:gd name="connsiteX1" fmla="*/ 12700 w 180986"/>
                  <a:gd name="connsiteY1" fmla="*/ 19135 h 304885"/>
                  <a:gd name="connsiteX2" fmla="*/ 41275 w 180986"/>
                  <a:gd name="connsiteY2" fmla="*/ 85 h 304885"/>
                  <a:gd name="connsiteX3" fmla="*/ 107950 w 180986"/>
                  <a:gd name="connsiteY3" fmla="*/ 14372 h 304885"/>
                  <a:gd name="connsiteX4" fmla="*/ 165100 w 180986"/>
                  <a:gd name="connsiteY4" fmla="*/ 61997 h 304885"/>
                  <a:gd name="connsiteX5" fmla="*/ 180975 w 180986"/>
                  <a:gd name="connsiteY5" fmla="*/ 123910 h 304885"/>
                  <a:gd name="connsiteX6" fmla="*/ 166687 w 180986"/>
                  <a:gd name="connsiteY6" fmla="*/ 184235 h 304885"/>
                  <a:gd name="connsiteX7" fmla="*/ 119062 w 180986"/>
                  <a:gd name="connsiteY7" fmla="*/ 235035 h 304885"/>
                  <a:gd name="connsiteX8" fmla="*/ 0 w 180986"/>
                  <a:gd name="connsiteY8" fmla="*/ 304885 h 30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986" h="304885">
                    <a:moveTo>
                      <a:pt x="12700" y="92160"/>
                    </a:moveTo>
                    <a:cubicBezTo>
                      <a:pt x="10318" y="63320"/>
                      <a:pt x="7937" y="34481"/>
                      <a:pt x="12700" y="19135"/>
                    </a:cubicBezTo>
                    <a:cubicBezTo>
                      <a:pt x="17463" y="3789"/>
                      <a:pt x="25400" y="879"/>
                      <a:pt x="41275" y="85"/>
                    </a:cubicBezTo>
                    <a:cubicBezTo>
                      <a:pt x="57150" y="-709"/>
                      <a:pt x="87313" y="4053"/>
                      <a:pt x="107950" y="14372"/>
                    </a:cubicBezTo>
                    <a:cubicBezTo>
                      <a:pt x="128588" y="24691"/>
                      <a:pt x="152929" y="43741"/>
                      <a:pt x="165100" y="61997"/>
                    </a:cubicBezTo>
                    <a:cubicBezTo>
                      <a:pt x="177271" y="80253"/>
                      <a:pt x="180711" y="103537"/>
                      <a:pt x="180975" y="123910"/>
                    </a:cubicBezTo>
                    <a:cubicBezTo>
                      <a:pt x="181240" y="144283"/>
                      <a:pt x="177006" y="165714"/>
                      <a:pt x="166687" y="184235"/>
                    </a:cubicBezTo>
                    <a:cubicBezTo>
                      <a:pt x="156368" y="202756"/>
                      <a:pt x="146843" y="214927"/>
                      <a:pt x="119062" y="235035"/>
                    </a:cubicBezTo>
                    <a:cubicBezTo>
                      <a:pt x="91281" y="255143"/>
                      <a:pt x="0" y="304885"/>
                      <a:pt x="0" y="30488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5B20D3A1-1567-4E97-8383-ADC61D5EF3F8}"/>
                  </a:ext>
                </a:extLst>
              </p:cNvPr>
              <p:cNvSpPr/>
              <p:nvPr/>
            </p:nvSpPr>
            <p:spPr>
              <a:xfrm>
                <a:off x="7051438" y="2339975"/>
                <a:ext cx="7196" cy="223838"/>
              </a:xfrm>
              <a:custGeom>
                <a:avLst/>
                <a:gdLst>
                  <a:gd name="connsiteX0" fmla="*/ 6586 w 7196"/>
                  <a:gd name="connsiteY0" fmla="*/ 0 h 223838"/>
                  <a:gd name="connsiteX1" fmla="*/ 6586 w 7196"/>
                  <a:gd name="connsiteY1" fmla="*/ 61913 h 223838"/>
                  <a:gd name="connsiteX2" fmla="*/ 236 w 7196"/>
                  <a:gd name="connsiteY2" fmla="*/ 223838 h 223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96" h="223838">
                    <a:moveTo>
                      <a:pt x="6586" y="0"/>
                    </a:moveTo>
                    <a:cubicBezTo>
                      <a:pt x="7115" y="12303"/>
                      <a:pt x="7644" y="24607"/>
                      <a:pt x="6586" y="61913"/>
                    </a:cubicBezTo>
                    <a:cubicBezTo>
                      <a:pt x="5528" y="99219"/>
                      <a:pt x="-1352" y="197909"/>
                      <a:pt x="236" y="22383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366CB230-9173-4C5B-B420-5D417670F6F3}"/>
                  </a:ext>
                </a:extLst>
              </p:cNvPr>
              <p:cNvSpPr/>
              <p:nvPr/>
            </p:nvSpPr>
            <p:spPr>
              <a:xfrm>
                <a:off x="4837113" y="3289134"/>
                <a:ext cx="665162" cy="139866"/>
              </a:xfrm>
              <a:custGeom>
                <a:avLst/>
                <a:gdLst>
                  <a:gd name="connsiteX0" fmla="*/ 665162 w 665162"/>
                  <a:gd name="connsiteY0" fmla="*/ 139866 h 139866"/>
                  <a:gd name="connsiteX1" fmla="*/ 603250 w 665162"/>
                  <a:gd name="connsiteY1" fmla="*/ 77954 h 139866"/>
                  <a:gd name="connsiteX2" fmla="*/ 481012 w 665162"/>
                  <a:gd name="connsiteY2" fmla="*/ 12866 h 139866"/>
                  <a:gd name="connsiteX3" fmla="*/ 317500 w 665162"/>
                  <a:gd name="connsiteY3" fmla="*/ 1754 h 139866"/>
                  <a:gd name="connsiteX4" fmla="*/ 155575 w 665162"/>
                  <a:gd name="connsiteY4" fmla="*/ 36679 h 139866"/>
                  <a:gd name="connsiteX5" fmla="*/ 87312 w 665162"/>
                  <a:gd name="connsiteY5" fmla="*/ 77954 h 139866"/>
                  <a:gd name="connsiteX6" fmla="*/ 34925 w 665162"/>
                  <a:gd name="connsiteY6" fmla="*/ 116054 h 139866"/>
                  <a:gd name="connsiteX7" fmla="*/ 0 w 665162"/>
                  <a:gd name="connsiteY7" fmla="*/ 84304 h 13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5162" h="139866">
                    <a:moveTo>
                      <a:pt x="665162" y="139866"/>
                    </a:moveTo>
                    <a:cubicBezTo>
                      <a:pt x="649552" y="119493"/>
                      <a:pt x="633942" y="99121"/>
                      <a:pt x="603250" y="77954"/>
                    </a:cubicBezTo>
                    <a:cubicBezTo>
                      <a:pt x="572558" y="56787"/>
                      <a:pt x="528637" y="25566"/>
                      <a:pt x="481012" y="12866"/>
                    </a:cubicBezTo>
                    <a:cubicBezTo>
                      <a:pt x="433387" y="166"/>
                      <a:pt x="371739" y="-2215"/>
                      <a:pt x="317500" y="1754"/>
                    </a:cubicBezTo>
                    <a:cubicBezTo>
                      <a:pt x="263261" y="5723"/>
                      <a:pt x="193940" y="23979"/>
                      <a:pt x="155575" y="36679"/>
                    </a:cubicBezTo>
                    <a:cubicBezTo>
                      <a:pt x="117210" y="49379"/>
                      <a:pt x="107420" y="64725"/>
                      <a:pt x="87312" y="77954"/>
                    </a:cubicBezTo>
                    <a:cubicBezTo>
                      <a:pt x="67204" y="91183"/>
                      <a:pt x="49477" y="114996"/>
                      <a:pt x="34925" y="116054"/>
                    </a:cubicBezTo>
                    <a:cubicBezTo>
                      <a:pt x="20373" y="117112"/>
                      <a:pt x="10186" y="100708"/>
                      <a:pt x="0" y="84304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7AE97335-84B0-4F84-822A-41B72F6EB146}"/>
                  </a:ext>
                </a:extLst>
              </p:cNvPr>
              <p:cNvSpPr/>
              <p:nvPr/>
            </p:nvSpPr>
            <p:spPr>
              <a:xfrm>
                <a:off x="4619185" y="3381375"/>
                <a:ext cx="224278" cy="954088"/>
              </a:xfrm>
              <a:custGeom>
                <a:avLst/>
                <a:gdLst>
                  <a:gd name="connsiteX0" fmla="*/ 224278 w 224278"/>
                  <a:gd name="connsiteY0" fmla="*/ 0 h 954088"/>
                  <a:gd name="connsiteX1" fmla="*/ 132203 w 224278"/>
                  <a:gd name="connsiteY1" fmla="*/ 77788 h 954088"/>
                  <a:gd name="connsiteX2" fmla="*/ 52828 w 224278"/>
                  <a:gd name="connsiteY2" fmla="*/ 177800 h 954088"/>
                  <a:gd name="connsiteX3" fmla="*/ 2028 w 224278"/>
                  <a:gd name="connsiteY3" fmla="*/ 412750 h 954088"/>
                  <a:gd name="connsiteX4" fmla="*/ 17903 w 224278"/>
                  <a:gd name="connsiteY4" fmla="*/ 701675 h 954088"/>
                  <a:gd name="connsiteX5" fmla="*/ 89340 w 224278"/>
                  <a:gd name="connsiteY5" fmla="*/ 896938 h 954088"/>
                  <a:gd name="connsiteX6" fmla="*/ 132203 w 224278"/>
                  <a:gd name="connsiteY6" fmla="*/ 954088 h 95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278" h="954088">
                    <a:moveTo>
                      <a:pt x="224278" y="0"/>
                    </a:moveTo>
                    <a:cubicBezTo>
                      <a:pt x="192528" y="24077"/>
                      <a:pt x="160778" y="48155"/>
                      <a:pt x="132203" y="77788"/>
                    </a:cubicBezTo>
                    <a:cubicBezTo>
                      <a:pt x="103628" y="107421"/>
                      <a:pt x="74524" y="121973"/>
                      <a:pt x="52828" y="177800"/>
                    </a:cubicBezTo>
                    <a:cubicBezTo>
                      <a:pt x="31132" y="233627"/>
                      <a:pt x="7849" y="325438"/>
                      <a:pt x="2028" y="412750"/>
                    </a:cubicBezTo>
                    <a:cubicBezTo>
                      <a:pt x="-3793" y="500062"/>
                      <a:pt x="3351" y="620977"/>
                      <a:pt x="17903" y="701675"/>
                    </a:cubicBezTo>
                    <a:cubicBezTo>
                      <a:pt x="32455" y="782373"/>
                      <a:pt x="70290" y="854869"/>
                      <a:pt x="89340" y="896938"/>
                    </a:cubicBezTo>
                    <a:cubicBezTo>
                      <a:pt x="108390" y="939007"/>
                      <a:pt x="120296" y="946547"/>
                      <a:pt x="132203" y="95408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0F974FD4-7511-4404-9A67-4773D88331B3}"/>
                  </a:ext>
                </a:extLst>
              </p:cNvPr>
              <p:cNvSpPr/>
              <p:nvPr/>
            </p:nvSpPr>
            <p:spPr>
              <a:xfrm>
                <a:off x="4746625" y="4327525"/>
                <a:ext cx="716392" cy="244362"/>
              </a:xfrm>
              <a:custGeom>
                <a:avLst/>
                <a:gdLst>
                  <a:gd name="connsiteX0" fmla="*/ 0 w 716392"/>
                  <a:gd name="connsiteY0" fmla="*/ 0 h 244362"/>
                  <a:gd name="connsiteX1" fmla="*/ 68263 w 716392"/>
                  <a:gd name="connsiteY1" fmla="*/ 103188 h 244362"/>
                  <a:gd name="connsiteX2" fmla="*/ 214313 w 716392"/>
                  <a:gd name="connsiteY2" fmla="*/ 211138 h 244362"/>
                  <a:gd name="connsiteX3" fmla="*/ 465138 w 716392"/>
                  <a:gd name="connsiteY3" fmla="*/ 242888 h 244362"/>
                  <a:gd name="connsiteX4" fmla="*/ 647700 w 716392"/>
                  <a:gd name="connsiteY4" fmla="*/ 173038 h 244362"/>
                  <a:gd name="connsiteX5" fmla="*/ 715963 w 716392"/>
                  <a:gd name="connsiteY5" fmla="*/ 115888 h 244362"/>
                  <a:gd name="connsiteX6" fmla="*/ 671513 w 716392"/>
                  <a:gd name="connsiteY6" fmla="*/ 68263 h 24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6392" h="244362">
                    <a:moveTo>
                      <a:pt x="0" y="0"/>
                    </a:moveTo>
                    <a:cubicBezTo>
                      <a:pt x="16272" y="33999"/>
                      <a:pt x="32544" y="67998"/>
                      <a:pt x="68263" y="103188"/>
                    </a:cubicBezTo>
                    <a:cubicBezTo>
                      <a:pt x="103982" y="138378"/>
                      <a:pt x="148167" y="187855"/>
                      <a:pt x="214313" y="211138"/>
                    </a:cubicBezTo>
                    <a:cubicBezTo>
                      <a:pt x="280459" y="234421"/>
                      <a:pt x="392907" y="249238"/>
                      <a:pt x="465138" y="242888"/>
                    </a:cubicBezTo>
                    <a:cubicBezTo>
                      <a:pt x="537369" y="236538"/>
                      <a:pt x="605896" y="194205"/>
                      <a:pt x="647700" y="173038"/>
                    </a:cubicBezTo>
                    <a:cubicBezTo>
                      <a:pt x="689504" y="151871"/>
                      <a:pt x="711994" y="133351"/>
                      <a:pt x="715963" y="115888"/>
                    </a:cubicBezTo>
                    <a:cubicBezTo>
                      <a:pt x="719932" y="98426"/>
                      <a:pt x="695722" y="83344"/>
                      <a:pt x="671513" y="6826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A408EBA0-4C61-4006-90DC-B7C9C92BC778}"/>
                  </a:ext>
                </a:extLst>
              </p:cNvPr>
              <p:cNvSpPr/>
              <p:nvPr/>
            </p:nvSpPr>
            <p:spPr>
              <a:xfrm>
                <a:off x="4769138" y="3648075"/>
                <a:ext cx="655350" cy="797944"/>
              </a:xfrm>
              <a:custGeom>
                <a:avLst/>
                <a:gdLst>
                  <a:gd name="connsiteX0" fmla="*/ 17175 w 655350"/>
                  <a:gd name="connsiteY0" fmla="*/ 0 h 797944"/>
                  <a:gd name="connsiteX1" fmla="*/ 1300 w 655350"/>
                  <a:gd name="connsiteY1" fmla="*/ 133350 h 797944"/>
                  <a:gd name="connsiteX2" fmla="*/ 47337 w 655350"/>
                  <a:gd name="connsiteY2" fmla="*/ 387350 h 797944"/>
                  <a:gd name="connsiteX3" fmla="*/ 163225 w 655350"/>
                  <a:gd name="connsiteY3" fmla="*/ 611188 h 797944"/>
                  <a:gd name="connsiteX4" fmla="*/ 406112 w 655350"/>
                  <a:gd name="connsiteY4" fmla="*/ 785813 h 797944"/>
                  <a:gd name="connsiteX5" fmla="*/ 560100 w 655350"/>
                  <a:gd name="connsiteY5" fmla="*/ 779463 h 797944"/>
                  <a:gd name="connsiteX6" fmla="*/ 655350 w 655350"/>
                  <a:gd name="connsiteY6" fmla="*/ 750888 h 797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350" h="797944">
                    <a:moveTo>
                      <a:pt x="17175" y="0"/>
                    </a:moveTo>
                    <a:cubicBezTo>
                      <a:pt x="6724" y="34396"/>
                      <a:pt x="-3727" y="68792"/>
                      <a:pt x="1300" y="133350"/>
                    </a:cubicBezTo>
                    <a:cubicBezTo>
                      <a:pt x="6327" y="197908"/>
                      <a:pt x="20349" y="307710"/>
                      <a:pt x="47337" y="387350"/>
                    </a:cubicBezTo>
                    <a:cubicBezTo>
                      <a:pt x="74325" y="466990"/>
                      <a:pt x="103429" y="544777"/>
                      <a:pt x="163225" y="611188"/>
                    </a:cubicBezTo>
                    <a:cubicBezTo>
                      <a:pt x="223021" y="677599"/>
                      <a:pt x="339966" y="757767"/>
                      <a:pt x="406112" y="785813"/>
                    </a:cubicBezTo>
                    <a:cubicBezTo>
                      <a:pt x="472258" y="813859"/>
                      <a:pt x="518560" y="785284"/>
                      <a:pt x="560100" y="779463"/>
                    </a:cubicBezTo>
                    <a:cubicBezTo>
                      <a:pt x="601640" y="773642"/>
                      <a:pt x="628495" y="762265"/>
                      <a:pt x="655350" y="75088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F13866D2-910A-41EB-963C-B46A60727DE8}"/>
                  </a:ext>
                </a:extLst>
              </p:cNvPr>
              <p:cNvSpPr/>
              <p:nvPr/>
            </p:nvSpPr>
            <p:spPr>
              <a:xfrm>
                <a:off x="5363611" y="3427413"/>
                <a:ext cx="133902" cy="182562"/>
              </a:xfrm>
              <a:custGeom>
                <a:avLst/>
                <a:gdLst>
                  <a:gd name="connsiteX0" fmla="*/ 133902 w 133902"/>
                  <a:gd name="connsiteY0" fmla="*/ 0 h 182562"/>
                  <a:gd name="connsiteX1" fmla="*/ 16427 w 133902"/>
                  <a:gd name="connsiteY1" fmla="*/ 149225 h 182562"/>
                  <a:gd name="connsiteX2" fmla="*/ 3727 w 133902"/>
                  <a:gd name="connsiteY2" fmla="*/ 182562 h 18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902" h="182562">
                    <a:moveTo>
                      <a:pt x="133902" y="0"/>
                    </a:moveTo>
                    <a:cubicBezTo>
                      <a:pt x="86012" y="59399"/>
                      <a:pt x="38123" y="118798"/>
                      <a:pt x="16427" y="149225"/>
                    </a:cubicBezTo>
                    <a:cubicBezTo>
                      <a:pt x="-5269" y="179652"/>
                      <a:pt x="-771" y="181107"/>
                      <a:pt x="3727" y="18256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16B53B27-F883-43A3-A81D-995EC55094C6}"/>
                  </a:ext>
                </a:extLst>
              </p:cNvPr>
              <p:cNvSpPr/>
              <p:nvPr/>
            </p:nvSpPr>
            <p:spPr>
              <a:xfrm>
                <a:off x="5113338" y="3519488"/>
                <a:ext cx="254000" cy="100012"/>
              </a:xfrm>
              <a:custGeom>
                <a:avLst/>
                <a:gdLst>
                  <a:gd name="connsiteX0" fmla="*/ 0 w 254000"/>
                  <a:gd name="connsiteY0" fmla="*/ 0 h 100012"/>
                  <a:gd name="connsiteX1" fmla="*/ 71437 w 254000"/>
                  <a:gd name="connsiteY1" fmla="*/ 3175 h 100012"/>
                  <a:gd name="connsiteX2" fmla="*/ 146050 w 254000"/>
                  <a:gd name="connsiteY2" fmla="*/ 30162 h 100012"/>
                  <a:gd name="connsiteX3" fmla="*/ 217487 w 254000"/>
                  <a:gd name="connsiteY3" fmla="*/ 65087 h 100012"/>
                  <a:gd name="connsiteX4" fmla="*/ 254000 w 254000"/>
                  <a:gd name="connsiteY4" fmla="*/ 100012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000" h="100012">
                    <a:moveTo>
                      <a:pt x="0" y="0"/>
                    </a:moveTo>
                    <a:lnTo>
                      <a:pt x="71437" y="3175"/>
                    </a:lnTo>
                    <a:cubicBezTo>
                      <a:pt x="95779" y="8202"/>
                      <a:pt x="121708" y="19843"/>
                      <a:pt x="146050" y="30162"/>
                    </a:cubicBezTo>
                    <a:cubicBezTo>
                      <a:pt x="170392" y="40481"/>
                      <a:pt x="199495" y="53445"/>
                      <a:pt x="217487" y="65087"/>
                    </a:cubicBezTo>
                    <a:cubicBezTo>
                      <a:pt x="235479" y="76729"/>
                      <a:pt x="244739" y="88370"/>
                      <a:pt x="254000" y="10001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E0A281CA-5287-4474-83F0-ABB2FD498B4C}"/>
                  </a:ext>
                </a:extLst>
              </p:cNvPr>
              <p:cNvSpPr/>
              <p:nvPr/>
            </p:nvSpPr>
            <p:spPr>
              <a:xfrm>
                <a:off x="4927298" y="3519488"/>
                <a:ext cx="197152" cy="352182"/>
              </a:xfrm>
              <a:custGeom>
                <a:avLst/>
                <a:gdLst>
                  <a:gd name="connsiteX0" fmla="*/ 193977 w 197152"/>
                  <a:gd name="connsiteY0" fmla="*/ 0 h 352182"/>
                  <a:gd name="connsiteX1" fmla="*/ 105077 w 197152"/>
                  <a:gd name="connsiteY1" fmla="*/ 30162 h 352182"/>
                  <a:gd name="connsiteX2" fmla="*/ 32052 w 197152"/>
                  <a:gd name="connsiteY2" fmla="*/ 77787 h 352182"/>
                  <a:gd name="connsiteX3" fmla="*/ 302 w 197152"/>
                  <a:gd name="connsiteY3" fmla="*/ 198437 h 352182"/>
                  <a:gd name="connsiteX4" fmla="*/ 20940 w 197152"/>
                  <a:gd name="connsiteY4" fmla="*/ 293687 h 352182"/>
                  <a:gd name="connsiteX5" fmla="*/ 95552 w 197152"/>
                  <a:gd name="connsiteY5" fmla="*/ 347662 h 352182"/>
                  <a:gd name="connsiteX6" fmla="*/ 138415 w 197152"/>
                  <a:gd name="connsiteY6" fmla="*/ 346075 h 352182"/>
                  <a:gd name="connsiteX7" fmla="*/ 166990 w 197152"/>
                  <a:gd name="connsiteY7" fmla="*/ 320675 h 352182"/>
                  <a:gd name="connsiteX8" fmla="*/ 197152 w 197152"/>
                  <a:gd name="connsiteY8" fmla="*/ 266700 h 35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152" h="352182">
                    <a:moveTo>
                      <a:pt x="193977" y="0"/>
                    </a:moveTo>
                    <a:cubicBezTo>
                      <a:pt x="163020" y="8599"/>
                      <a:pt x="132064" y="17198"/>
                      <a:pt x="105077" y="30162"/>
                    </a:cubicBezTo>
                    <a:cubicBezTo>
                      <a:pt x="78090" y="43126"/>
                      <a:pt x="49514" y="49741"/>
                      <a:pt x="32052" y="77787"/>
                    </a:cubicBezTo>
                    <a:cubicBezTo>
                      <a:pt x="14589" y="105833"/>
                      <a:pt x="2154" y="162454"/>
                      <a:pt x="302" y="198437"/>
                    </a:cubicBezTo>
                    <a:cubicBezTo>
                      <a:pt x="-1550" y="234420"/>
                      <a:pt x="5065" y="268816"/>
                      <a:pt x="20940" y="293687"/>
                    </a:cubicBezTo>
                    <a:cubicBezTo>
                      <a:pt x="36815" y="318558"/>
                      <a:pt x="75973" y="338931"/>
                      <a:pt x="95552" y="347662"/>
                    </a:cubicBezTo>
                    <a:cubicBezTo>
                      <a:pt x="115131" y="356393"/>
                      <a:pt x="126509" y="350573"/>
                      <a:pt x="138415" y="346075"/>
                    </a:cubicBezTo>
                    <a:cubicBezTo>
                      <a:pt x="150321" y="341577"/>
                      <a:pt x="157201" y="333904"/>
                      <a:pt x="166990" y="320675"/>
                    </a:cubicBezTo>
                    <a:cubicBezTo>
                      <a:pt x="176779" y="307446"/>
                      <a:pt x="186965" y="287073"/>
                      <a:pt x="197152" y="26670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EDD93044-84B3-453E-B36C-4141C5D1B6A4}"/>
                  </a:ext>
                </a:extLst>
              </p:cNvPr>
              <p:cNvSpPr/>
              <p:nvPr/>
            </p:nvSpPr>
            <p:spPr>
              <a:xfrm>
                <a:off x="4786313" y="3636904"/>
                <a:ext cx="431449" cy="331489"/>
              </a:xfrm>
              <a:custGeom>
                <a:avLst/>
                <a:gdLst>
                  <a:gd name="connsiteX0" fmla="*/ 333375 w 431449"/>
                  <a:gd name="connsiteY0" fmla="*/ 152459 h 331489"/>
                  <a:gd name="connsiteX1" fmla="*/ 260350 w 431449"/>
                  <a:gd name="connsiteY1" fmla="*/ 161984 h 331489"/>
                  <a:gd name="connsiteX2" fmla="*/ 241300 w 431449"/>
                  <a:gd name="connsiteY2" fmla="*/ 127059 h 331489"/>
                  <a:gd name="connsiteX3" fmla="*/ 233362 w 431449"/>
                  <a:gd name="connsiteY3" fmla="*/ 87371 h 331489"/>
                  <a:gd name="connsiteX4" fmla="*/ 242887 w 431449"/>
                  <a:gd name="connsiteY4" fmla="*/ 38159 h 331489"/>
                  <a:gd name="connsiteX5" fmla="*/ 287337 w 431449"/>
                  <a:gd name="connsiteY5" fmla="*/ 6409 h 331489"/>
                  <a:gd name="connsiteX6" fmla="*/ 325437 w 431449"/>
                  <a:gd name="connsiteY6" fmla="*/ 1646 h 331489"/>
                  <a:gd name="connsiteX7" fmla="*/ 385762 w 431449"/>
                  <a:gd name="connsiteY7" fmla="*/ 27046 h 331489"/>
                  <a:gd name="connsiteX8" fmla="*/ 422275 w 431449"/>
                  <a:gd name="connsiteY8" fmla="*/ 81021 h 331489"/>
                  <a:gd name="connsiteX9" fmla="*/ 427037 w 431449"/>
                  <a:gd name="connsiteY9" fmla="*/ 201671 h 331489"/>
                  <a:gd name="connsiteX10" fmla="*/ 366712 w 431449"/>
                  <a:gd name="connsiteY10" fmla="*/ 282634 h 331489"/>
                  <a:gd name="connsiteX11" fmla="*/ 330200 w 431449"/>
                  <a:gd name="connsiteY11" fmla="*/ 314384 h 331489"/>
                  <a:gd name="connsiteX12" fmla="*/ 203200 w 431449"/>
                  <a:gd name="connsiteY12" fmla="*/ 328671 h 331489"/>
                  <a:gd name="connsiteX13" fmla="*/ 95250 w 431449"/>
                  <a:gd name="connsiteY13" fmla="*/ 258821 h 331489"/>
                  <a:gd name="connsiteX14" fmla="*/ 41275 w 431449"/>
                  <a:gd name="connsiteY14" fmla="*/ 144521 h 331489"/>
                  <a:gd name="connsiteX15" fmla="*/ 0 w 431449"/>
                  <a:gd name="connsiteY15" fmla="*/ 14346 h 331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1449" h="331489">
                    <a:moveTo>
                      <a:pt x="333375" y="152459"/>
                    </a:moveTo>
                    <a:cubicBezTo>
                      <a:pt x="304535" y="159338"/>
                      <a:pt x="275696" y="166217"/>
                      <a:pt x="260350" y="161984"/>
                    </a:cubicBezTo>
                    <a:cubicBezTo>
                      <a:pt x="245004" y="157751"/>
                      <a:pt x="245798" y="139494"/>
                      <a:pt x="241300" y="127059"/>
                    </a:cubicBezTo>
                    <a:cubicBezTo>
                      <a:pt x="236802" y="114624"/>
                      <a:pt x="233097" y="102188"/>
                      <a:pt x="233362" y="87371"/>
                    </a:cubicBezTo>
                    <a:cubicBezTo>
                      <a:pt x="233626" y="72554"/>
                      <a:pt x="233891" y="51653"/>
                      <a:pt x="242887" y="38159"/>
                    </a:cubicBezTo>
                    <a:cubicBezTo>
                      <a:pt x="251883" y="24665"/>
                      <a:pt x="273579" y="12494"/>
                      <a:pt x="287337" y="6409"/>
                    </a:cubicBezTo>
                    <a:cubicBezTo>
                      <a:pt x="301095" y="324"/>
                      <a:pt x="309033" y="-1793"/>
                      <a:pt x="325437" y="1646"/>
                    </a:cubicBezTo>
                    <a:cubicBezTo>
                      <a:pt x="341841" y="5085"/>
                      <a:pt x="369622" y="13817"/>
                      <a:pt x="385762" y="27046"/>
                    </a:cubicBezTo>
                    <a:cubicBezTo>
                      <a:pt x="401902" y="40275"/>
                      <a:pt x="415396" y="51917"/>
                      <a:pt x="422275" y="81021"/>
                    </a:cubicBezTo>
                    <a:cubicBezTo>
                      <a:pt x="429154" y="110125"/>
                      <a:pt x="436298" y="168069"/>
                      <a:pt x="427037" y="201671"/>
                    </a:cubicBezTo>
                    <a:cubicBezTo>
                      <a:pt x="417777" y="235273"/>
                      <a:pt x="382852" y="263849"/>
                      <a:pt x="366712" y="282634"/>
                    </a:cubicBezTo>
                    <a:cubicBezTo>
                      <a:pt x="350573" y="301420"/>
                      <a:pt x="357452" y="306711"/>
                      <a:pt x="330200" y="314384"/>
                    </a:cubicBezTo>
                    <a:cubicBezTo>
                      <a:pt x="302948" y="322057"/>
                      <a:pt x="242358" y="337932"/>
                      <a:pt x="203200" y="328671"/>
                    </a:cubicBezTo>
                    <a:cubicBezTo>
                      <a:pt x="164042" y="319411"/>
                      <a:pt x="122237" y="289513"/>
                      <a:pt x="95250" y="258821"/>
                    </a:cubicBezTo>
                    <a:cubicBezTo>
                      <a:pt x="68263" y="228129"/>
                      <a:pt x="57150" y="185267"/>
                      <a:pt x="41275" y="144521"/>
                    </a:cubicBezTo>
                    <a:cubicBezTo>
                      <a:pt x="25400" y="103775"/>
                      <a:pt x="12700" y="59060"/>
                      <a:pt x="0" y="14346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257DDB94-B356-40FE-9EA7-D85DB1DB50B3}"/>
                  </a:ext>
                </a:extLst>
              </p:cNvPr>
              <p:cNvSpPr/>
              <p:nvPr/>
            </p:nvSpPr>
            <p:spPr>
              <a:xfrm>
                <a:off x="4956175" y="4002088"/>
                <a:ext cx="328613" cy="89776"/>
              </a:xfrm>
              <a:custGeom>
                <a:avLst/>
                <a:gdLst>
                  <a:gd name="connsiteX0" fmla="*/ 0 w 328613"/>
                  <a:gd name="connsiteY0" fmla="*/ 50800 h 89776"/>
                  <a:gd name="connsiteX1" fmla="*/ 120650 w 328613"/>
                  <a:gd name="connsiteY1" fmla="*/ 84137 h 89776"/>
                  <a:gd name="connsiteX2" fmla="*/ 215900 w 328613"/>
                  <a:gd name="connsiteY2" fmla="*/ 87312 h 89776"/>
                  <a:gd name="connsiteX3" fmla="*/ 266700 w 328613"/>
                  <a:gd name="connsiteY3" fmla="*/ 58737 h 89776"/>
                  <a:gd name="connsiteX4" fmla="*/ 328613 w 328613"/>
                  <a:gd name="connsiteY4" fmla="*/ 0 h 8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613" h="89776">
                    <a:moveTo>
                      <a:pt x="0" y="50800"/>
                    </a:moveTo>
                    <a:cubicBezTo>
                      <a:pt x="42333" y="64426"/>
                      <a:pt x="84667" y="78052"/>
                      <a:pt x="120650" y="84137"/>
                    </a:cubicBezTo>
                    <a:cubicBezTo>
                      <a:pt x="156633" y="90222"/>
                      <a:pt x="191558" y="91545"/>
                      <a:pt x="215900" y="87312"/>
                    </a:cubicBezTo>
                    <a:cubicBezTo>
                      <a:pt x="240242" y="83079"/>
                      <a:pt x="247915" y="73289"/>
                      <a:pt x="266700" y="58737"/>
                    </a:cubicBezTo>
                    <a:cubicBezTo>
                      <a:pt x="285485" y="44185"/>
                      <a:pt x="307049" y="22092"/>
                      <a:pt x="328613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03C95C7A-96C3-4F25-BFB3-6FC85CC9B107}"/>
                  </a:ext>
                </a:extLst>
              </p:cNvPr>
              <p:cNvSpPr/>
              <p:nvPr/>
            </p:nvSpPr>
            <p:spPr>
              <a:xfrm>
                <a:off x="5283200" y="4002088"/>
                <a:ext cx="100013" cy="330200"/>
              </a:xfrm>
              <a:custGeom>
                <a:avLst/>
                <a:gdLst>
                  <a:gd name="connsiteX0" fmla="*/ 0 w 100013"/>
                  <a:gd name="connsiteY0" fmla="*/ 0 h 330200"/>
                  <a:gd name="connsiteX1" fmla="*/ 11113 w 100013"/>
                  <a:gd name="connsiteY1" fmla="*/ 98425 h 330200"/>
                  <a:gd name="connsiteX2" fmla="*/ 36513 w 100013"/>
                  <a:gd name="connsiteY2" fmla="*/ 192087 h 330200"/>
                  <a:gd name="connsiteX3" fmla="*/ 100013 w 100013"/>
                  <a:gd name="connsiteY3" fmla="*/ 330200 h 3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3" h="330200">
                    <a:moveTo>
                      <a:pt x="0" y="0"/>
                    </a:moveTo>
                    <a:cubicBezTo>
                      <a:pt x="2514" y="33205"/>
                      <a:pt x="5028" y="66411"/>
                      <a:pt x="11113" y="98425"/>
                    </a:cubicBezTo>
                    <a:cubicBezTo>
                      <a:pt x="17199" y="130440"/>
                      <a:pt x="21696" y="153458"/>
                      <a:pt x="36513" y="192087"/>
                    </a:cubicBezTo>
                    <a:cubicBezTo>
                      <a:pt x="51330" y="230716"/>
                      <a:pt x="75671" y="280458"/>
                      <a:pt x="100013" y="33020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6A8D37AB-1A24-4C43-85CC-D008F89F591D}"/>
                  </a:ext>
                </a:extLst>
              </p:cNvPr>
              <p:cNvSpPr/>
              <p:nvPr/>
            </p:nvSpPr>
            <p:spPr>
              <a:xfrm>
                <a:off x="4950291" y="4062413"/>
                <a:ext cx="442447" cy="333312"/>
              </a:xfrm>
              <a:custGeom>
                <a:avLst/>
                <a:gdLst>
                  <a:gd name="connsiteX0" fmla="*/ 1122 w 442447"/>
                  <a:gd name="connsiteY0" fmla="*/ 0 h 333312"/>
                  <a:gd name="connsiteX1" fmla="*/ 9059 w 442447"/>
                  <a:gd name="connsiteY1" fmla="*/ 73025 h 333312"/>
                  <a:gd name="connsiteX2" fmla="*/ 67797 w 442447"/>
                  <a:gd name="connsiteY2" fmla="*/ 219075 h 333312"/>
                  <a:gd name="connsiteX3" fmla="*/ 199559 w 442447"/>
                  <a:gd name="connsiteY3" fmla="*/ 309562 h 333312"/>
                  <a:gd name="connsiteX4" fmla="*/ 286872 w 442447"/>
                  <a:gd name="connsiteY4" fmla="*/ 331787 h 333312"/>
                  <a:gd name="connsiteX5" fmla="*/ 442447 w 442447"/>
                  <a:gd name="connsiteY5" fmla="*/ 277812 h 333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2447" h="333312">
                    <a:moveTo>
                      <a:pt x="1122" y="0"/>
                    </a:moveTo>
                    <a:cubicBezTo>
                      <a:pt x="-466" y="18256"/>
                      <a:pt x="-2053" y="36513"/>
                      <a:pt x="9059" y="73025"/>
                    </a:cubicBezTo>
                    <a:cubicBezTo>
                      <a:pt x="20171" y="109537"/>
                      <a:pt x="36047" y="179652"/>
                      <a:pt x="67797" y="219075"/>
                    </a:cubicBezTo>
                    <a:cubicBezTo>
                      <a:pt x="99547" y="258498"/>
                      <a:pt x="163046" y="290777"/>
                      <a:pt x="199559" y="309562"/>
                    </a:cubicBezTo>
                    <a:cubicBezTo>
                      <a:pt x="236072" y="328347"/>
                      <a:pt x="246391" y="337079"/>
                      <a:pt x="286872" y="331787"/>
                    </a:cubicBezTo>
                    <a:cubicBezTo>
                      <a:pt x="327353" y="326495"/>
                      <a:pt x="413872" y="288660"/>
                      <a:pt x="442447" y="27781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9DF45FB1-D7A3-4C19-9C1D-B54CECFF540C}"/>
                  </a:ext>
                </a:extLst>
              </p:cNvPr>
              <p:cNvSpPr/>
              <p:nvPr/>
            </p:nvSpPr>
            <p:spPr>
              <a:xfrm>
                <a:off x="5703888" y="3339795"/>
                <a:ext cx="454025" cy="77300"/>
              </a:xfrm>
              <a:custGeom>
                <a:avLst/>
                <a:gdLst>
                  <a:gd name="connsiteX0" fmla="*/ 454025 w 454025"/>
                  <a:gd name="connsiteY0" fmla="*/ 30468 h 77300"/>
                  <a:gd name="connsiteX1" fmla="*/ 381000 w 454025"/>
                  <a:gd name="connsiteY1" fmla="*/ 3480 h 77300"/>
                  <a:gd name="connsiteX2" fmla="*/ 255587 w 454025"/>
                  <a:gd name="connsiteY2" fmla="*/ 1893 h 77300"/>
                  <a:gd name="connsiteX3" fmla="*/ 150812 w 454025"/>
                  <a:gd name="connsiteY3" fmla="*/ 17768 h 77300"/>
                  <a:gd name="connsiteX4" fmla="*/ 36512 w 454025"/>
                  <a:gd name="connsiteY4" fmla="*/ 76505 h 77300"/>
                  <a:gd name="connsiteX5" fmla="*/ 0 w 454025"/>
                  <a:gd name="connsiteY5" fmla="*/ 46343 h 7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4025" h="77300">
                    <a:moveTo>
                      <a:pt x="454025" y="30468"/>
                    </a:moveTo>
                    <a:cubicBezTo>
                      <a:pt x="434049" y="19355"/>
                      <a:pt x="414073" y="8242"/>
                      <a:pt x="381000" y="3480"/>
                    </a:cubicBezTo>
                    <a:cubicBezTo>
                      <a:pt x="347927" y="-1283"/>
                      <a:pt x="293952" y="-488"/>
                      <a:pt x="255587" y="1893"/>
                    </a:cubicBezTo>
                    <a:cubicBezTo>
                      <a:pt x="217222" y="4274"/>
                      <a:pt x="187324" y="5333"/>
                      <a:pt x="150812" y="17768"/>
                    </a:cubicBezTo>
                    <a:cubicBezTo>
                      <a:pt x="114300" y="30203"/>
                      <a:pt x="61647" y="71743"/>
                      <a:pt x="36512" y="76505"/>
                    </a:cubicBezTo>
                    <a:cubicBezTo>
                      <a:pt x="11377" y="81267"/>
                      <a:pt x="5688" y="63805"/>
                      <a:pt x="0" y="4634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0E50108C-C4B3-4DE7-AFAA-D1435A43A5D0}"/>
                  </a:ext>
                </a:extLst>
              </p:cNvPr>
              <p:cNvSpPr/>
              <p:nvPr/>
            </p:nvSpPr>
            <p:spPr>
              <a:xfrm>
                <a:off x="6027738" y="3370263"/>
                <a:ext cx="125412" cy="177800"/>
              </a:xfrm>
              <a:custGeom>
                <a:avLst/>
                <a:gdLst>
                  <a:gd name="connsiteX0" fmla="*/ 125412 w 125412"/>
                  <a:gd name="connsiteY0" fmla="*/ 0 h 177800"/>
                  <a:gd name="connsiteX1" fmla="*/ 74612 w 125412"/>
                  <a:gd name="connsiteY1" fmla="*/ 46037 h 177800"/>
                  <a:gd name="connsiteX2" fmla="*/ 0 w 125412"/>
                  <a:gd name="connsiteY2" fmla="*/ 177800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412" h="177800">
                    <a:moveTo>
                      <a:pt x="125412" y="0"/>
                    </a:moveTo>
                    <a:cubicBezTo>
                      <a:pt x="110463" y="8202"/>
                      <a:pt x="95514" y="16404"/>
                      <a:pt x="74612" y="46037"/>
                    </a:cubicBezTo>
                    <a:cubicBezTo>
                      <a:pt x="53710" y="75670"/>
                      <a:pt x="26855" y="126735"/>
                      <a:pt x="0" y="17780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2A34A2E2-82CC-495D-8B4B-1538E5E9547D}"/>
                  </a:ext>
                </a:extLst>
              </p:cNvPr>
              <p:cNvSpPr/>
              <p:nvPr/>
            </p:nvSpPr>
            <p:spPr>
              <a:xfrm>
                <a:off x="5754085" y="3548063"/>
                <a:ext cx="273653" cy="355604"/>
              </a:xfrm>
              <a:custGeom>
                <a:avLst/>
                <a:gdLst>
                  <a:gd name="connsiteX0" fmla="*/ 273653 w 273653"/>
                  <a:gd name="connsiteY0" fmla="*/ 0 h 355604"/>
                  <a:gd name="connsiteX1" fmla="*/ 154590 w 273653"/>
                  <a:gd name="connsiteY1" fmla="*/ 11112 h 355604"/>
                  <a:gd name="connsiteX2" fmla="*/ 56165 w 273653"/>
                  <a:gd name="connsiteY2" fmla="*/ 58737 h 355604"/>
                  <a:gd name="connsiteX3" fmla="*/ 5365 w 273653"/>
                  <a:gd name="connsiteY3" fmla="*/ 163512 h 355604"/>
                  <a:gd name="connsiteX4" fmla="*/ 11715 w 273653"/>
                  <a:gd name="connsiteY4" fmla="*/ 252412 h 355604"/>
                  <a:gd name="connsiteX5" fmla="*/ 95853 w 273653"/>
                  <a:gd name="connsiteY5" fmla="*/ 344487 h 355604"/>
                  <a:gd name="connsiteX6" fmla="*/ 167290 w 273653"/>
                  <a:gd name="connsiteY6" fmla="*/ 350837 h 355604"/>
                  <a:gd name="connsiteX7" fmla="*/ 203803 w 273653"/>
                  <a:gd name="connsiteY7" fmla="*/ 315912 h 355604"/>
                  <a:gd name="connsiteX8" fmla="*/ 232378 w 273653"/>
                  <a:gd name="connsiteY8" fmla="*/ 263525 h 35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3653" h="355604">
                    <a:moveTo>
                      <a:pt x="273653" y="0"/>
                    </a:moveTo>
                    <a:cubicBezTo>
                      <a:pt x="232245" y="661"/>
                      <a:pt x="190838" y="1323"/>
                      <a:pt x="154590" y="11112"/>
                    </a:cubicBezTo>
                    <a:cubicBezTo>
                      <a:pt x="118342" y="20901"/>
                      <a:pt x="81036" y="33337"/>
                      <a:pt x="56165" y="58737"/>
                    </a:cubicBezTo>
                    <a:cubicBezTo>
                      <a:pt x="31294" y="84137"/>
                      <a:pt x="12773" y="131233"/>
                      <a:pt x="5365" y="163512"/>
                    </a:cubicBezTo>
                    <a:cubicBezTo>
                      <a:pt x="-2043" y="195791"/>
                      <a:pt x="-3366" y="222250"/>
                      <a:pt x="11715" y="252412"/>
                    </a:cubicBezTo>
                    <a:cubicBezTo>
                      <a:pt x="26796" y="282574"/>
                      <a:pt x="69924" y="328083"/>
                      <a:pt x="95853" y="344487"/>
                    </a:cubicBezTo>
                    <a:cubicBezTo>
                      <a:pt x="121782" y="360891"/>
                      <a:pt x="149298" y="355600"/>
                      <a:pt x="167290" y="350837"/>
                    </a:cubicBezTo>
                    <a:cubicBezTo>
                      <a:pt x="185282" y="346075"/>
                      <a:pt x="192955" y="330464"/>
                      <a:pt x="203803" y="315912"/>
                    </a:cubicBezTo>
                    <a:cubicBezTo>
                      <a:pt x="214651" y="301360"/>
                      <a:pt x="223514" y="282442"/>
                      <a:pt x="232378" y="2635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C9165CEE-0F6C-40B9-814F-A197A6EEE903}"/>
                  </a:ext>
                </a:extLst>
              </p:cNvPr>
              <p:cNvSpPr/>
              <p:nvPr/>
            </p:nvSpPr>
            <p:spPr>
              <a:xfrm>
                <a:off x="5618163" y="3630613"/>
                <a:ext cx="470244" cy="370516"/>
              </a:xfrm>
              <a:custGeom>
                <a:avLst/>
                <a:gdLst>
                  <a:gd name="connsiteX0" fmla="*/ 363537 w 470244"/>
                  <a:gd name="connsiteY0" fmla="*/ 180975 h 370516"/>
                  <a:gd name="connsiteX1" fmla="*/ 277812 w 470244"/>
                  <a:gd name="connsiteY1" fmla="*/ 198437 h 370516"/>
                  <a:gd name="connsiteX2" fmla="*/ 246062 w 470244"/>
                  <a:gd name="connsiteY2" fmla="*/ 144462 h 370516"/>
                  <a:gd name="connsiteX3" fmla="*/ 242887 w 470244"/>
                  <a:gd name="connsiteY3" fmla="*/ 88900 h 370516"/>
                  <a:gd name="connsiteX4" fmla="*/ 280987 w 470244"/>
                  <a:gd name="connsiteY4" fmla="*/ 31750 h 370516"/>
                  <a:gd name="connsiteX5" fmla="*/ 373062 w 470244"/>
                  <a:gd name="connsiteY5" fmla="*/ 30162 h 370516"/>
                  <a:gd name="connsiteX6" fmla="*/ 436562 w 470244"/>
                  <a:gd name="connsiteY6" fmla="*/ 66675 h 370516"/>
                  <a:gd name="connsiteX7" fmla="*/ 465137 w 470244"/>
                  <a:gd name="connsiteY7" fmla="*/ 130175 h 370516"/>
                  <a:gd name="connsiteX8" fmla="*/ 466725 w 470244"/>
                  <a:gd name="connsiteY8" fmla="*/ 217487 h 370516"/>
                  <a:gd name="connsiteX9" fmla="*/ 428625 w 470244"/>
                  <a:gd name="connsiteY9" fmla="*/ 295275 h 370516"/>
                  <a:gd name="connsiteX10" fmla="*/ 341312 w 470244"/>
                  <a:gd name="connsiteY10" fmla="*/ 346075 h 370516"/>
                  <a:gd name="connsiteX11" fmla="*/ 228600 w 470244"/>
                  <a:gd name="connsiteY11" fmla="*/ 369887 h 370516"/>
                  <a:gd name="connsiteX12" fmla="*/ 149225 w 470244"/>
                  <a:gd name="connsiteY12" fmla="*/ 349250 h 370516"/>
                  <a:gd name="connsiteX13" fmla="*/ 57150 w 470244"/>
                  <a:gd name="connsiteY13" fmla="*/ 215900 h 370516"/>
                  <a:gd name="connsiteX14" fmla="*/ 28575 w 470244"/>
                  <a:gd name="connsiteY14" fmla="*/ 128587 h 370516"/>
                  <a:gd name="connsiteX15" fmla="*/ 0 w 470244"/>
                  <a:gd name="connsiteY15" fmla="*/ 0 h 37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0244" h="370516">
                    <a:moveTo>
                      <a:pt x="363537" y="180975"/>
                    </a:moveTo>
                    <a:cubicBezTo>
                      <a:pt x="330464" y="192748"/>
                      <a:pt x="297391" y="204522"/>
                      <a:pt x="277812" y="198437"/>
                    </a:cubicBezTo>
                    <a:cubicBezTo>
                      <a:pt x="258233" y="192352"/>
                      <a:pt x="251883" y="162718"/>
                      <a:pt x="246062" y="144462"/>
                    </a:cubicBezTo>
                    <a:cubicBezTo>
                      <a:pt x="240241" y="126206"/>
                      <a:pt x="237066" y="107685"/>
                      <a:pt x="242887" y="88900"/>
                    </a:cubicBezTo>
                    <a:cubicBezTo>
                      <a:pt x="248708" y="70115"/>
                      <a:pt x="259291" y="41540"/>
                      <a:pt x="280987" y="31750"/>
                    </a:cubicBezTo>
                    <a:cubicBezTo>
                      <a:pt x="302683" y="21960"/>
                      <a:pt x="347133" y="24341"/>
                      <a:pt x="373062" y="30162"/>
                    </a:cubicBezTo>
                    <a:cubicBezTo>
                      <a:pt x="398991" y="35983"/>
                      <a:pt x="421216" y="50006"/>
                      <a:pt x="436562" y="66675"/>
                    </a:cubicBezTo>
                    <a:cubicBezTo>
                      <a:pt x="451908" y="83344"/>
                      <a:pt x="460110" y="105040"/>
                      <a:pt x="465137" y="130175"/>
                    </a:cubicBezTo>
                    <a:cubicBezTo>
                      <a:pt x="470164" y="155310"/>
                      <a:pt x="472810" y="189970"/>
                      <a:pt x="466725" y="217487"/>
                    </a:cubicBezTo>
                    <a:cubicBezTo>
                      <a:pt x="460640" y="245004"/>
                      <a:pt x="449527" y="273844"/>
                      <a:pt x="428625" y="295275"/>
                    </a:cubicBezTo>
                    <a:cubicBezTo>
                      <a:pt x="407723" y="316706"/>
                      <a:pt x="374649" y="333640"/>
                      <a:pt x="341312" y="346075"/>
                    </a:cubicBezTo>
                    <a:cubicBezTo>
                      <a:pt x="307975" y="358510"/>
                      <a:pt x="260614" y="369358"/>
                      <a:pt x="228600" y="369887"/>
                    </a:cubicBezTo>
                    <a:cubicBezTo>
                      <a:pt x="196586" y="370416"/>
                      <a:pt x="177800" y="374914"/>
                      <a:pt x="149225" y="349250"/>
                    </a:cubicBezTo>
                    <a:cubicBezTo>
                      <a:pt x="120650" y="323586"/>
                      <a:pt x="77258" y="252677"/>
                      <a:pt x="57150" y="215900"/>
                    </a:cubicBezTo>
                    <a:cubicBezTo>
                      <a:pt x="37042" y="179123"/>
                      <a:pt x="38100" y="164570"/>
                      <a:pt x="28575" y="128587"/>
                    </a:cubicBezTo>
                    <a:cubicBezTo>
                      <a:pt x="19050" y="92604"/>
                      <a:pt x="9525" y="46302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37869858-BFFA-46A9-8E41-31DD5045CB94}"/>
                  </a:ext>
                </a:extLst>
              </p:cNvPr>
              <p:cNvSpPr/>
              <p:nvPr/>
            </p:nvSpPr>
            <p:spPr>
              <a:xfrm>
                <a:off x="5345877" y="3395133"/>
                <a:ext cx="714140" cy="1203510"/>
              </a:xfrm>
              <a:custGeom>
                <a:avLst/>
                <a:gdLst>
                  <a:gd name="connsiteX0" fmla="*/ 360656 w 714140"/>
                  <a:gd name="connsiteY0" fmla="*/ 0 h 1203510"/>
                  <a:gd name="connsiteX1" fmla="*/ 244240 w 714140"/>
                  <a:gd name="connsiteY1" fmla="*/ 52917 h 1203510"/>
                  <a:gd name="connsiteX2" fmla="*/ 89723 w 714140"/>
                  <a:gd name="connsiteY2" fmla="*/ 222250 h 1203510"/>
                  <a:gd name="connsiteX3" fmla="*/ 5056 w 714140"/>
                  <a:gd name="connsiteY3" fmla="*/ 465667 h 1203510"/>
                  <a:gd name="connsiteX4" fmla="*/ 21990 w 714140"/>
                  <a:gd name="connsiteY4" fmla="*/ 723900 h 1203510"/>
                  <a:gd name="connsiteX5" fmla="*/ 123590 w 714140"/>
                  <a:gd name="connsiteY5" fmla="*/ 958850 h 1203510"/>
                  <a:gd name="connsiteX6" fmla="*/ 314090 w 714140"/>
                  <a:gd name="connsiteY6" fmla="*/ 1138767 h 1203510"/>
                  <a:gd name="connsiteX7" fmla="*/ 565973 w 714140"/>
                  <a:gd name="connsiteY7" fmla="*/ 1202267 h 1203510"/>
                  <a:gd name="connsiteX8" fmla="*/ 714140 w 714140"/>
                  <a:gd name="connsiteY8" fmla="*/ 1174750 h 1203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140" h="1203510">
                    <a:moveTo>
                      <a:pt x="360656" y="0"/>
                    </a:moveTo>
                    <a:cubicBezTo>
                      <a:pt x="325025" y="7937"/>
                      <a:pt x="289395" y="15875"/>
                      <a:pt x="244240" y="52917"/>
                    </a:cubicBezTo>
                    <a:cubicBezTo>
                      <a:pt x="199085" y="89959"/>
                      <a:pt x="129587" y="153458"/>
                      <a:pt x="89723" y="222250"/>
                    </a:cubicBezTo>
                    <a:cubicBezTo>
                      <a:pt x="49859" y="291042"/>
                      <a:pt x="16345" y="382059"/>
                      <a:pt x="5056" y="465667"/>
                    </a:cubicBezTo>
                    <a:cubicBezTo>
                      <a:pt x="-6233" y="549275"/>
                      <a:pt x="2234" y="641703"/>
                      <a:pt x="21990" y="723900"/>
                    </a:cubicBezTo>
                    <a:cubicBezTo>
                      <a:pt x="41746" y="806097"/>
                      <a:pt x="74907" y="889706"/>
                      <a:pt x="123590" y="958850"/>
                    </a:cubicBezTo>
                    <a:cubicBezTo>
                      <a:pt x="172273" y="1027994"/>
                      <a:pt x="240360" y="1098198"/>
                      <a:pt x="314090" y="1138767"/>
                    </a:cubicBezTo>
                    <a:cubicBezTo>
                      <a:pt x="387820" y="1179336"/>
                      <a:pt x="499298" y="1196270"/>
                      <a:pt x="565973" y="1202267"/>
                    </a:cubicBezTo>
                    <a:cubicBezTo>
                      <a:pt x="632648" y="1208264"/>
                      <a:pt x="673394" y="1191507"/>
                      <a:pt x="714140" y="117475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996914D0-28C5-4F80-B947-92536D8E669E}"/>
                  </a:ext>
                </a:extLst>
              </p:cNvPr>
              <p:cNvSpPr/>
              <p:nvPr/>
            </p:nvSpPr>
            <p:spPr>
              <a:xfrm>
                <a:off x="5574259" y="3640667"/>
                <a:ext cx="501781" cy="929216"/>
              </a:xfrm>
              <a:custGeom>
                <a:avLst/>
                <a:gdLst>
                  <a:gd name="connsiteX0" fmla="*/ 45491 w 501781"/>
                  <a:gd name="connsiteY0" fmla="*/ 0 h 929216"/>
                  <a:gd name="connsiteX1" fmla="*/ 7391 w 501781"/>
                  <a:gd name="connsiteY1" fmla="*/ 101600 h 929216"/>
                  <a:gd name="connsiteX2" fmla="*/ 3158 w 501781"/>
                  <a:gd name="connsiteY2" fmla="*/ 226483 h 929216"/>
                  <a:gd name="connsiteX3" fmla="*/ 43374 w 501781"/>
                  <a:gd name="connsiteY3" fmla="*/ 423333 h 929216"/>
                  <a:gd name="connsiteX4" fmla="*/ 170374 w 501781"/>
                  <a:gd name="connsiteY4" fmla="*/ 647700 h 929216"/>
                  <a:gd name="connsiteX5" fmla="*/ 335474 w 501781"/>
                  <a:gd name="connsiteY5" fmla="*/ 797983 h 929216"/>
                  <a:gd name="connsiteX6" fmla="*/ 489991 w 501781"/>
                  <a:gd name="connsiteY6" fmla="*/ 874183 h 929216"/>
                  <a:gd name="connsiteX7" fmla="*/ 479408 w 501781"/>
                  <a:gd name="connsiteY7" fmla="*/ 929216 h 92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1781" h="929216">
                    <a:moveTo>
                      <a:pt x="45491" y="0"/>
                    </a:moveTo>
                    <a:cubicBezTo>
                      <a:pt x="29968" y="31926"/>
                      <a:pt x="14446" y="63853"/>
                      <a:pt x="7391" y="101600"/>
                    </a:cubicBezTo>
                    <a:cubicBezTo>
                      <a:pt x="336" y="139347"/>
                      <a:pt x="-2839" y="172861"/>
                      <a:pt x="3158" y="226483"/>
                    </a:cubicBezTo>
                    <a:cubicBezTo>
                      <a:pt x="9155" y="280105"/>
                      <a:pt x="15505" y="353130"/>
                      <a:pt x="43374" y="423333"/>
                    </a:cubicBezTo>
                    <a:cubicBezTo>
                      <a:pt x="71243" y="493536"/>
                      <a:pt x="121691" y="585258"/>
                      <a:pt x="170374" y="647700"/>
                    </a:cubicBezTo>
                    <a:cubicBezTo>
                      <a:pt x="219057" y="710142"/>
                      <a:pt x="282205" y="760236"/>
                      <a:pt x="335474" y="797983"/>
                    </a:cubicBezTo>
                    <a:cubicBezTo>
                      <a:pt x="388743" y="835730"/>
                      <a:pt x="466002" y="852311"/>
                      <a:pt x="489991" y="874183"/>
                    </a:cubicBezTo>
                    <a:cubicBezTo>
                      <a:pt x="513980" y="896055"/>
                      <a:pt x="496694" y="912635"/>
                      <a:pt x="479408" y="929216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EC922466-94EC-427B-9B7B-666A2ECACAAB}"/>
                  </a:ext>
                </a:extLst>
              </p:cNvPr>
              <p:cNvSpPr/>
              <p:nvPr/>
            </p:nvSpPr>
            <p:spPr>
              <a:xfrm>
                <a:off x="5770033" y="4044950"/>
                <a:ext cx="370417" cy="107395"/>
              </a:xfrm>
              <a:custGeom>
                <a:avLst/>
                <a:gdLst>
                  <a:gd name="connsiteX0" fmla="*/ 0 w 370417"/>
                  <a:gd name="connsiteY0" fmla="*/ 44450 h 107395"/>
                  <a:gd name="connsiteX1" fmla="*/ 76200 w 370417"/>
                  <a:gd name="connsiteY1" fmla="*/ 80433 h 107395"/>
                  <a:gd name="connsiteX2" fmla="*/ 198967 w 370417"/>
                  <a:gd name="connsiteY2" fmla="*/ 103717 h 107395"/>
                  <a:gd name="connsiteX3" fmla="*/ 370417 w 370417"/>
                  <a:gd name="connsiteY3" fmla="*/ 0 h 10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0417" h="107395">
                    <a:moveTo>
                      <a:pt x="0" y="44450"/>
                    </a:moveTo>
                    <a:cubicBezTo>
                      <a:pt x="21519" y="57502"/>
                      <a:pt x="43039" y="70555"/>
                      <a:pt x="76200" y="80433"/>
                    </a:cubicBezTo>
                    <a:cubicBezTo>
                      <a:pt x="109361" y="90311"/>
                      <a:pt x="149931" y="117123"/>
                      <a:pt x="198967" y="103717"/>
                    </a:cubicBezTo>
                    <a:cubicBezTo>
                      <a:pt x="248003" y="90311"/>
                      <a:pt x="329495" y="14464"/>
                      <a:pt x="370417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AA58EED0-4554-4CA9-A7DE-25027C1631F3}"/>
                  </a:ext>
                </a:extLst>
              </p:cNvPr>
              <p:cNvSpPr/>
              <p:nvPr/>
            </p:nvSpPr>
            <p:spPr>
              <a:xfrm>
                <a:off x="5767917" y="4093633"/>
                <a:ext cx="357716" cy="355646"/>
              </a:xfrm>
              <a:custGeom>
                <a:avLst/>
                <a:gdLst>
                  <a:gd name="connsiteX0" fmla="*/ 0 w 357716"/>
                  <a:gd name="connsiteY0" fmla="*/ 0 h 355646"/>
                  <a:gd name="connsiteX1" fmla="*/ 12700 w 357716"/>
                  <a:gd name="connsiteY1" fmla="*/ 80434 h 355646"/>
                  <a:gd name="connsiteX2" fmla="*/ 52916 w 357716"/>
                  <a:gd name="connsiteY2" fmla="*/ 192617 h 355646"/>
                  <a:gd name="connsiteX3" fmla="*/ 182033 w 357716"/>
                  <a:gd name="connsiteY3" fmla="*/ 304800 h 355646"/>
                  <a:gd name="connsiteX4" fmla="*/ 306916 w 357716"/>
                  <a:gd name="connsiteY4" fmla="*/ 355600 h 355646"/>
                  <a:gd name="connsiteX5" fmla="*/ 357716 w 357716"/>
                  <a:gd name="connsiteY5" fmla="*/ 313267 h 35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716" h="355646">
                    <a:moveTo>
                      <a:pt x="0" y="0"/>
                    </a:moveTo>
                    <a:cubicBezTo>
                      <a:pt x="1940" y="24165"/>
                      <a:pt x="3881" y="48331"/>
                      <a:pt x="12700" y="80434"/>
                    </a:cubicBezTo>
                    <a:cubicBezTo>
                      <a:pt x="21519" y="112537"/>
                      <a:pt x="24694" y="155223"/>
                      <a:pt x="52916" y="192617"/>
                    </a:cubicBezTo>
                    <a:cubicBezTo>
                      <a:pt x="81138" y="230011"/>
                      <a:pt x="139700" y="277636"/>
                      <a:pt x="182033" y="304800"/>
                    </a:cubicBezTo>
                    <a:cubicBezTo>
                      <a:pt x="224366" y="331964"/>
                      <a:pt x="277636" y="354189"/>
                      <a:pt x="306916" y="355600"/>
                    </a:cubicBezTo>
                    <a:cubicBezTo>
                      <a:pt x="336196" y="357011"/>
                      <a:pt x="346074" y="325614"/>
                      <a:pt x="357716" y="31326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ADE9C80E-69C4-4F23-BFC8-34D4B2DDD5EA}"/>
                  </a:ext>
                </a:extLst>
              </p:cNvPr>
              <p:cNvSpPr/>
              <p:nvPr/>
            </p:nvSpPr>
            <p:spPr>
              <a:xfrm>
                <a:off x="6119283" y="4049183"/>
                <a:ext cx="26382" cy="364067"/>
              </a:xfrm>
              <a:custGeom>
                <a:avLst/>
                <a:gdLst>
                  <a:gd name="connsiteX0" fmla="*/ 21167 w 26382"/>
                  <a:gd name="connsiteY0" fmla="*/ 0 h 364067"/>
                  <a:gd name="connsiteX1" fmla="*/ 21167 w 26382"/>
                  <a:gd name="connsiteY1" fmla="*/ 110067 h 364067"/>
                  <a:gd name="connsiteX2" fmla="*/ 25400 w 26382"/>
                  <a:gd name="connsiteY2" fmla="*/ 302684 h 364067"/>
                  <a:gd name="connsiteX3" fmla="*/ 0 w 26382"/>
                  <a:gd name="connsiteY3" fmla="*/ 364067 h 36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82" h="364067">
                    <a:moveTo>
                      <a:pt x="21167" y="0"/>
                    </a:moveTo>
                    <a:cubicBezTo>
                      <a:pt x="20814" y="29810"/>
                      <a:pt x="20462" y="59620"/>
                      <a:pt x="21167" y="110067"/>
                    </a:cubicBezTo>
                    <a:cubicBezTo>
                      <a:pt x="21872" y="160514"/>
                      <a:pt x="28928" y="260351"/>
                      <a:pt x="25400" y="302684"/>
                    </a:cubicBezTo>
                    <a:cubicBezTo>
                      <a:pt x="21872" y="345017"/>
                      <a:pt x="10936" y="354542"/>
                      <a:pt x="0" y="36406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C190E448-2DF0-4DAD-9482-6190D3440552}"/>
                  </a:ext>
                </a:extLst>
              </p:cNvPr>
              <p:cNvSpPr/>
              <p:nvPr/>
            </p:nvSpPr>
            <p:spPr>
              <a:xfrm>
                <a:off x="6093206" y="3320862"/>
                <a:ext cx="736219" cy="347851"/>
              </a:xfrm>
              <a:custGeom>
                <a:avLst/>
                <a:gdLst>
                  <a:gd name="connsiteX0" fmla="*/ 736219 w 736219"/>
                  <a:gd name="connsiteY0" fmla="*/ 241488 h 347851"/>
                  <a:gd name="connsiteX1" fmla="*/ 723519 w 736219"/>
                  <a:gd name="connsiteY1" fmla="*/ 146238 h 347851"/>
                  <a:gd name="connsiteX2" fmla="*/ 663194 w 736219"/>
                  <a:gd name="connsiteY2" fmla="*/ 90676 h 347851"/>
                  <a:gd name="connsiteX3" fmla="*/ 660019 w 736219"/>
                  <a:gd name="connsiteY3" fmla="*/ 33526 h 347851"/>
                  <a:gd name="connsiteX4" fmla="*/ 445707 w 736219"/>
                  <a:gd name="connsiteY4" fmla="*/ 188 h 347851"/>
                  <a:gd name="connsiteX5" fmla="*/ 196469 w 736219"/>
                  <a:gd name="connsiteY5" fmla="*/ 47813 h 347851"/>
                  <a:gd name="connsiteX6" fmla="*/ 9144 w 736219"/>
                  <a:gd name="connsiteY6" fmla="*/ 195451 h 347851"/>
                  <a:gd name="connsiteX7" fmla="*/ 36132 w 736219"/>
                  <a:gd name="connsiteY7" fmla="*/ 254188 h 347851"/>
                  <a:gd name="connsiteX8" fmla="*/ 98044 w 736219"/>
                  <a:gd name="connsiteY8" fmla="*/ 246251 h 347851"/>
                  <a:gd name="connsiteX9" fmla="*/ 117094 w 736219"/>
                  <a:gd name="connsiteY9" fmla="*/ 260538 h 347851"/>
                  <a:gd name="connsiteX10" fmla="*/ 123444 w 736219"/>
                  <a:gd name="connsiteY10" fmla="*/ 347851 h 34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6219" h="347851">
                    <a:moveTo>
                      <a:pt x="736219" y="241488"/>
                    </a:moveTo>
                    <a:cubicBezTo>
                      <a:pt x="735954" y="206430"/>
                      <a:pt x="735690" y="171373"/>
                      <a:pt x="723519" y="146238"/>
                    </a:cubicBezTo>
                    <a:cubicBezTo>
                      <a:pt x="711348" y="121103"/>
                      <a:pt x="673777" y="109461"/>
                      <a:pt x="663194" y="90676"/>
                    </a:cubicBezTo>
                    <a:cubicBezTo>
                      <a:pt x="652611" y="71891"/>
                      <a:pt x="696267" y="48607"/>
                      <a:pt x="660019" y="33526"/>
                    </a:cubicBezTo>
                    <a:cubicBezTo>
                      <a:pt x="623771" y="18445"/>
                      <a:pt x="522965" y="-2193"/>
                      <a:pt x="445707" y="188"/>
                    </a:cubicBezTo>
                    <a:cubicBezTo>
                      <a:pt x="368449" y="2569"/>
                      <a:pt x="269229" y="15269"/>
                      <a:pt x="196469" y="47813"/>
                    </a:cubicBezTo>
                    <a:cubicBezTo>
                      <a:pt x="123709" y="80357"/>
                      <a:pt x="35867" y="161055"/>
                      <a:pt x="9144" y="195451"/>
                    </a:cubicBezTo>
                    <a:cubicBezTo>
                      <a:pt x="-17579" y="229847"/>
                      <a:pt x="21315" y="245721"/>
                      <a:pt x="36132" y="254188"/>
                    </a:cubicBezTo>
                    <a:cubicBezTo>
                      <a:pt x="50949" y="262655"/>
                      <a:pt x="84550" y="245193"/>
                      <a:pt x="98044" y="246251"/>
                    </a:cubicBezTo>
                    <a:cubicBezTo>
                      <a:pt x="111538" y="247309"/>
                      <a:pt x="112861" y="243605"/>
                      <a:pt x="117094" y="260538"/>
                    </a:cubicBezTo>
                    <a:cubicBezTo>
                      <a:pt x="121327" y="277471"/>
                      <a:pt x="122385" y="312661"/>
                      <a:pt x="123444" y="347851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AF4B8D82-67E9-4DF3-9246-66305954A93E}"/>
                  </a:ext>
                </a:extLst>
              </p:cNvPr>
              <p:cNvSpPr/>
              <p:nvPr/>
            </p:nvSpPr>
            <p:spPr>
              <a:xfrm>
                <a:off x="6459538" y="3410042"/>
                <a:ext cx="369887" cy="249146"/>
              </a:xfrm>
              <a:custGeom>
                <a:avLst/>
                <a:gdLst>
                  <a:gd name="connsiteX0" fmla="*/ 369887 w 369887"/>
                  <a:gd name="connsiteY0" fmla="*/ 161833 h 249146"/>
                  <a:gd name="connsiteX1" fmla="*/ 307975 w 369887"/>
                  <a:gd name="connsiteY1" fmla="*/ 103096 h 249146"/>
                  <a:gd name="connsiteX2" fmla="*/ 173037 w 369887"/>
                  <a:gd name="connsiteY2" fmla="*/ 12608 h 249146"/>
                  <a:gd name="connsiteX3" fmla="*/ 69850 w 369887"/>
                  <a:gd name="connsiteY3" fmla="*/ 6258 h 249146"/>
                  <a:gd name="connsiteX4" fmla="*/ 15875 w 369887"/>
                  <a:gd name="connsiteY4" fmla="*/ 64996 h 249146"/>
                  <a:gd name="connsiteX5" fmla="*/ 0 w 369887"/>
                  <a:gd name="connsiteY5" fmla="*/ 249146 h 24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887" h="249146">
                    <a:moveTo>
                      <a:pt x="369887" y="161833"/>
                    </a:moveTo>
                    <a:cubicBezTo>
                      <a:pt x="355335" y="144900"/>
                      <a:pt x="340783" y="127967"/>
                      <a:pt x="307975" y="103096"/>
                    </a:cubicBezTo>
                    <a:cubicBezTo>
                      <a:pt x="275167" y="78225"/>
                      <a:pt x="212725" y="28748"/>
                      <a:pt x="173037" y="12608"/>
                    </a:cubicBezTo>
                    <a:cubicBezTo>
                      <a:pt x="133349" y="-3532"/>
                      <a:pt x="96044" y="-2473"/>
                      <a:pt x="69850" y="6258"/>
                    </a:cubicBezTo>
                    <a:cubicBezTo>
                      <a:pt x="43656" y="14989"/>
                      <a:pt x="27517" y="24515"/>
                      <a:pt x="15875" y="64996"/>
                    </a:cubicBezTo>
                    <a:cubicBezTo>
                      <a:pt x="4233" y="105477"/>
                      <a:pt x="2116" y="177311"/>
                      <a:pt x="0" y="249146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8E0EDBC7-4EF3-4151-ADE3-15FC07BD5CF7}"/>
                  </a:ext>
                </a:extLst>
              </p:cNvPr>
              <p:cNvSpPr/>
              <p:nvPr/>
            </p:nvSpPr>
            <p:spPr>
              <a:xfrm>
                <a:off x="6437914" y="3643313"/>
                <a:ext cx="345474" cy="859688"/>
              </a:xfrm>
              <a:custGeom>
                <a:avLst/>
                <a:gdLst>
                  <a:gd name="connsiteX0" fmla="*/ 21624 w 345474"/>
                  <a:gd name="connsiteY0" fmla="*/ 0 h 859688"/>
                  <a:gd name="connsiteX1" fmla="*/ 10512 w 345474"/>
                  <a:gd name="connsiteY1" fmla="*/ 546100 h 859688"/>
                  <a:gd name="connsiteX2" fmla="*/ 15274 w 345474"/>
                  <a:gd name="connsiteY2" fmla="*/ 831850 h 859688"/>
                  <a:gd name="connsiteX3" fmla="*/ 194662 w 345474"/>
                  <a:gd name="connsiteY3" fmla="*/ 839787 h 859688"/>
                  <a:gd name="connsiteX4" fmla="*/ 345474 w 345474"/>
                  <a:gd name="connsiteY4" fmla="*/ 752475 h 85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474" h="859688">
                    <a:moveTo>
                      <a:pt x="21624" y="0"/>
                    </a:moveTo>
                    <a:cubicBezTo>
                      <a:pt x="16597" y="203729"/>
                      <a:pt x="11570" y="407458"/>
                      <a:pt x="10512" y="546100"/>
                    </a:cubicBezTo>
                    <a:cubicBezTo>
                      <a:pt x="9454" y="684742"/>
                      <a:pt x="-15418" y="782902"/>
                      <a:pt x="15274" y="831850"/>
                    </a:cubicBezTo>
                    <a:cubicBezTo>
                      <a:pt x="45966" y="880798"/>
                      <a:pt x="139629" y="853016"/>
                      <a:pt x="194662" y="839787"/>
                    </a:cubicBezTo>
                    <a:cubicBezTo>
                      <a:pt x="249695" y="826558"/>
                      <a:pt x="297584" y="789516"/>
                      <a:pt x="345474" y="75247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247E9E16-529F-4423-9D36-95AB5FCEFA50}"/>
                  </a:ext>
                </a:extLst>
              </p:cNvPr>
              <p:cNvSpPr/>
              <p:nvPr/>
            </p:nvSpPr>
            <p:spPr>
              <a:xfrm>
                <a:off x="6713454" y="4406900"/>
                <a:ext cx="60409" cy="155575"/>
              </a:xfrm>
              <a:custGeom>
                <a:avLst/>
                <a:gdLst>
                  <a:gd name="connsiteX0" fmla="*/ 60409 w 60409"/>
                  <a:gd name="connsiteY0" fmla="*/ 0 h 155575"/>
                  <a:gd name="connsiteX1" fmla="*/ 9609 w 60409"/>
                  <a:gd name="connsiteY1" fmla="*/ 82550 h 155575"/>
                  <a:gd name="connsiteX2" fmla="*/ 84 w 60409"/>
                  <a:gd name="connsiteY2" fmla="*/ 155575 h 15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409" h="155575">
                    <a:moveTo>
                      <a:pt x="60409" y="0"/>
                    </a:moveTo>
                    <a:cubicBezTo>
                      <a:pt x="40036" y="28310"/>
                      <a:pt x="19663" y="56621"/>
                      <a:pt x="9609" y="82550"/>
                    </a:cubicBezTo>
                    <a:cubicBezTo>
                      <a:pt x="-445" y="108479"/>
                      <a:pt x="-181" y="132027"/>
                      <a:pt x="84" y="15557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76354F51-7FD7-4C8F-9F03-11C53A9A9772}"/>
                  </a:ext>
                </a:extLst>
              </p:cNvPr>
              <p:cNvSpPr/>
              <p:nvPr/>
            </p:nvSpPr>
            <p:spPr>
              <a:xfrm>
                <a:off x="6100763" y="3660775"/>
                <a:ext cx="114300" cy="838200"/>
              </a:xfrm>
              <a:custGeom>
                <a:avLst/>
                <a:gdLst>
                  <a:gd name="connsiteX0" fmla="*/ 114300 w 114300"/>
                  <a:gd name="connsiteY0" fmla="*/ 0 h 838200"/>
                  <a:gd name="connsiteX1" fmla="*/ 107950 w 114300"/>
                  <a:gd name="connsiteY1" fmla="*/ 323850 h 838200"/>
                  <a:gd name="connsiteX2" fmla="*/ 100012 w 114300"/>
                  <a:gd name="connsiteY2" fmla="*/ 762000 h 838200"/>
                  <a:gd name="connsiteX3" fmla="*/ 0 w 114300"/>
                  <a:gd name="connsiteY3" fmla="*/ 83820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838200">
                    <a:moveTo>
                      <a:pt x="114300" y="0"/>
                    </a:moveTo>
                    <a:cubicBezTo>
                      <a:pt x="112315" y="98425"/>
                      <a:pt x="110331" y="196850"/>
                      <a:pt x="107950" y="323850"/>
                    </a:cubicBezTo>
                    <a:cubicBezTo>
                      <a:pt x="105569" y="450850"/>
                      <a:pt x="118004" y="676275"/>
                      <a:pt x="100012" y="762000"/>
                    </a:cubicBezTo>
                    <a:cubicBezTo>
                      <a:pt x="82020" y="847725"/>
                      <a:pt x="14552" y="814652"/>
                      <a:pt x="0" y="83820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7D49FA56-3BA2-4537-B1A2-06A42C92D944}"/>
                  </a:ext>
                </a:extLst>
              </p:cNvPr>
              <p:cNvSpPr/>
              <p:nvPr/>
            </p:nvSpPr>
            <p:spPr>
              <a:xfrm>
                <a:off x="6110635" y="4492625"/>
                <a:ext cx="614015" cy="73685"/>
              </a:xfrm>
              <a:custGeom>
                <a:avLst/>
                <a:gdLst>
                  <a:gd name="connsiteX0" fmla="*/ 7590 w 614015"/>
                  <a:gd name="connsiteY0" fmla="*/ 0 h 73685"/>
                  <a:gd name="connsiteX1" fmla="*/ 2828 w 614015"/>
                  <a:gd name="connsiteY1" fmla="*/ 69850 h 73685"/>
                  <a:gd name="connsiteX2" fmla="*/ 45690 w 614015"/>
                  <a:gd name="connsiteY2" fmla="*/ 65088 h 73685"/>
                  <a:gd name="connsiteX3" fmla="*/ 614015 w 614015"/>
                  <a:gd name="connsiteY3" fmla="*/ 69850 h 73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4015" h="73685">
                    <a:moveTo>
                      <a:pt x="7590" y="0"/>
                    </a:moveTo>
                    <a:cubicBezTo>
                      <a:pt x="2034" y="29501"/>
                      <a:pt x="-3522" y="59002"/>
                      <a:pt x="2828" y="69850"/>
                    </a:cubicBezTo>
                    <a:cubicBezTo>
                      <a:pt x="9178" y="80698"/>
                      <a:pt x="45690" y="65088"/>
                      <a:pt x="45690" y="65088"/>
                    </a:cubicBezTo>
                    <a:lnTo>
                      <a:pt x="614015" y="6985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B2DB9E00-E91E-498A-B6F4-3C6ECA941F84}"/>
                  </a:ext>
                </a:extLst>
              </p:cNvPr>
              <p:cNvSpPr/>
              <p:nvPr/>
            </p:nvSpPr>
            <p:spPr>
              <a:xfrm>
                <a:off x="6572613" y="3616325"/>
                <a:ext cx="236175" cy="801237"/>
              </a:xfrm>
              <a:custGeom>
                <a:avLst/>
                <a:gdLst>
                  <a:gd name="connsiteX0" fmla="*/ 28212 w 236175"/>
                  <a:gd name="connsiteY0" fmla="*/ 0 h 801237"/>
                  <a:gd name="connsiteX1" fmla="*/ 9162 w 236175"/>
                  <a:gd name="connsiteY1" fmla="*/ 747713 h 801237"/>
                  <a:gd name="connsiteX2" fmla="*/ 156800 w 236175"/>
                  <a:gd name="connsiteY2" fmla="*/ 730250 h 801237"/>
                  <a:gd name="connsiteX3" fmla="*/ 236175 w 236175"/>
                  <a:gd name="connsiteY3" fmla="*/ 641350 h 80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175" h="801237">
                    <a:moveTo>
                      <a:pt x="28212" y="0"/>
                    </a:moveTo>
                    <a:cubicBezTo>
                      <a:pt x="7971" y="313002"/>
                      <a:pt x="-12269" y="626005"/>
                      <a:pt x="9162" y="747713"/>
                    </a:cubicBezTo>
                    <a:cubicBezTo>
                      <a:pt x="30593" y="869421"/>
                      <a:pt x="118965" y="747977"/>
                      <a:pt x="156800" y="730250"/>
                    </a:cubicBezTo>
                    <a:cubicBezTo>
                      <a:pt x="194635" y="712523"/>
                      <a:pt x="215405" y="676936"/>
                      <a:pt x="236175" y="64135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4C755D52-48D0-4D5C-9B42-4E2DCE9F2B6A}"/>
                  </a:ext>
                </a:extLst>
              </p:cNvPr>
              <p:cNvSpPr/>
              <p:nvPr/>
            </p:nvSpPr>
            <p:spPr>
              <a:xfrm>
                <a:off x="6598962" y="3576535"/>
                <a:ext cx="244074" cy="692253"/>
              </a:xfrm>
              <a:custGeom>
                <a:avLst/>
                <a:gdLst>
                  <a:gd name="connsiteX0" fmla="*/ 205063 w 244074"/>
                  <a:gd name="connsiteY0" fmla="*/ 692253 h 692253"/>
                  <a:gd name="connsiteX1" fmla="*/ 232051 w 244074"/>
                  <a:gd name="connsiteY1" fmla="*/ 203303 h 692253"/>
                  <a:gd name="connsiteX2" fmla="*/ 33613 w 244074"/>
                  <a:gd name="connsiteY2" fmla="*/ 6453 h 692253"/>
                  <a:gd name="connsiteX3" fmla="*/ 1863 w 244074"/>
                  <a:gd name="connsiteY3" fmla="*/ 66778 h 692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074" h="692253">
                    <a:moveTo>
                      <a:pt x="205063" y="692253"/>
                    </a:moveTo>
                    <a:cubicBezTo>
                      <a:pt x="232844" y="504928"/>
                      <a:pt x="260626" y="317603"/>
                      <a:pt x="232051" y="203303"/>
                    </a:cubicBezTo>
                    <a:cubicBezTo>
                      <a:pt x="203476" y="89003"/>
                      <a:pt x="71978" y="29207"/>
                      <a:pt x="33613" y="6453"/>
                    </a:cubicBezTo>
                    <a:cubicBezTo>
                      <a:pt x="-4752" y="-16301"/>
                      <a:pt x="-1445" y="25238"/>
                      <a:pt x="1863" y="6677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DBED91E2-1A16-486C-B3C1-BFC53B492C2C}"/>
                  </a:ext>
                </a:extLst>
              </p:cNvPr>
              <p:cNvSpPr/>
              <p:nvPr/>
            </p:nvSpPr>
            <p:spPr>
              <a:xfrm>
                <a:off x="6838950" y="3336925"/>
                <a:ext cx="397898" cy="258763"/>
              </a:xfrm>
              <a:custGeom>
                <a:avLst/>
                <a:gdLst>
                  <a:gd name="connsiteX0" fmla="*/ 0 w 397898"/>
                  <a:gd name="connsiteY0" fmla="*/ 0 h 258763"/>
                  <a:gd name="connsiteX1" fmla="*/ 112713 w 397898"/>
                  <a:gd name="connsiteY1" fmla="*/ 11113 h 258763"/>
                  <a:gd name="connsiteX2" fmla="*/ 260350 w 397898"/>
                  <a:gd name="connsiteY2" fmla="*/ 20638 h 258763"/>
                  <a:gd name="connsiteX3" fmla="*/ 384175 w 397898"/>
                  <a:gd name="connsiteY3" fmla="*/ 20638 h 258763"/>
                  <a:gd name="connsiteX4" fmla="*/ 388938 w 397898"/>
                  <a:gd name="connsiteY4" fmla="*/ 31750 h 258763"/>
                  <a:gd name="connsiteX5" fmla="*/ 331788 w 397898"/>
                  <a:gd name="connsiteY5" fmla="*/ 90488 h 258763"/>
                  <a:gd name="connsiteX6" fmla="*/ 296863 w 397898"/>
                  <a:gd name="connsiteY6" fmla="*/ 139700 h 258763"/>
                  <a:gd name="connsiteX7" fmla="*/ 277813 w 397898"/>
                  <a:gd name="connsiteY7" fmla="*/ 258763 h 25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898" h="258763">
                    <a:moveTo>
                      <a:pt x="0" y="0"/>
                    </a:moveTo>
                    <a:cubicBezTo>
                      <a:pt x="34660" y="3836"/>
                      <a:pt x="69321" y="7673"/>
                      <a:pt x="112713" y="11113"/>
                    </a:cubicBezTo>
                    <a:cubicBezTo>
                      <a:pt x="156105" y="14553"/>
                      <a:pt x="215106" y="19051"/>
                      <a:pt x="260350" y="20638"/>
                    </a:cubicBezTo>
                    <a:cubicBezTo>
                      <a:pt x="305594" y="22225"/>
                      <a:pt x="362744" y="18786"/>
                      <a:pt x="384175" y="20638"/>
                    </a:cubicBezTo>
                    <a:cubicBezTo>
                      <a:pt x="405606" y="22490"/>
                      <a:pt x="397669" y="20109"/>
                      <a:pt x="388938" y="31750"/>
                    </a:cubicBezTo>
                    <a:cubicBezTo>
                      <a:pt x="380207" y="43391"/>
                      <a:pt x="347134" y="72496"/>
                      <a:pt x="331788" y="90488"/>
                    </a:cubicBezTo>
                    <a:cubicBezTo>
                      <a:pt x="316442" y="108480"/>
                      <a:pt x="305859" y="111654"/>
                      <a:pt x="296863" y="139700"/>
                    </a:cubicBezTo>
                    <a:cubicBezTo>
                      <a:pt x="287867" y="167746"/>
                      <a:pt x="282840" y="213254"/>
                      <a:pt x="277813" y="25876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CCEF36A7-0E7E-47CE-8790-955555CC8E4F}"/>
                  </a:ext>
                </a:extLst>
              </p:cNvPr>
              <p:cNvSpPr/>
              <p:nvPr/>
            </p:nvSpPr>
            <p:spPr>
              <a:xfrm>
                <a:off x="6818153" y="3332163"/>
                <a:ext cx="81248" cy="222250"/>
              </a:xfrm>
              <a:custGeom>
                <a:avLst/>
                <a:gdLst>
                  <a:gd name="connsiteX0" fmla="*/ 76360 w 81248"/>
                  <a:gd name="connsiteY0" fmla="*/ 222250 h 222250"/>
                  <a:gd name="connsiteX1" fmla="*/ 76360 w 81248"/>
                  <a:gd name="connsiteY1" fmla="*/ 127000 h 222250"/>
                  <a:gd name="connsiteX2" fmla="*/ 25560 w 81248"/>
                  <a:gd name="connsiteY2" fmla="*/ 58737 h 222250"/>
                  <a:gd name="connsiteX3" fmla="*/ 160 w 81248"/>
                  <a:gd name="connsiteY3" fmla="*/ 34925 h 222250"/>
                  <a:gd name="connsiteX4" fmla="*/ 36672 w 81248"/>
                  <a:gd name="connsiteY4" fmla="*/ 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248" h="222250">
                    <a:moveTo>
                      <a:pt x="76360" y="222250"/>
                    </a:moveTo>
                    <a:cubicBezTo>
                      <a:pt x="80593" y="188251"/>
                      <a:pt x="84827" y="154252"/>
                      <a:pt x="76360" y="127000"/>
                    </a:cubicBezTo>
                    <a:cubicBezTo>
                      <a:pt x="67893" y="99748"/>
                      <a:pt x="38260" y="74083"/>
                      <a:pt x="25560" y="58737"/>
                    </a:cubicBezTo>
                    <a:cubicBezTo>
                      <a:pt x="12860" y="43391"/>
                      <a:pt x="-1692" y="44714"/>
                      <a:pt x="160" y="34925"/>
                    </a:cubicBezTo>
                    <a:cubicBezTo>
                      <a:pt x="2012" y="25136"/>
                      <a:pt x="19342" y="12568"/>
                      <a:pt x="36672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1F0069E8-EDD4-43F5-96D8-FC9E567ACCAF}"/>
                  </a:ext>
                </a:extLst>
              </p:cNvPr>
              <p:cNvSpPr/>
              <p:nvPr/>
            </p:nvSpPr>
            <p:spPr>
              <a:xfrm>
                <a:off x="6775439" y="3538538"/>
                <a:ext cx="122249" cy="1022350"/>
              </a:xfrm>
              <a:custGeom>
                <a:avLst/>
                <a:gdLst>
                  <a:gd name="connsiteX0" fmla="*/ 122249 w 122249"/>
                  <a:gd name="connsiteY0" fmla="*/ 0 h 1022350"/>
                  <a:gd name="connsiteX1" fmla="*/ 114311 w 122249"/>
                  <a:gd name="connsiteY1" fmla="*/ 168275 h 1022350"/>
                  <a:gd name="connsiteX2" fmla="*/ 79386 w 122249"/>
                  <a:gd name="connsiteY2" fmla="*/ 752475 h 1022350"/>
                  <a:gd name="connsiteX3" fmla="*/ 69861 w 122249"/>
                  <a:gd name="connsiteY3" fmla="*/ 871537 h 1022350"/>
                  <a:gd name="connsiteX4" fmla="*/ 25411 w 122249"/>
                  <a:gd name="connsiteY4" fmla="*/ 957262 h 1022350"/>
                  <a:gd name="connsiteX5" fmla="*/ 11 w 122249"/>
                  <a:gd name="connsiteY5" fmla="*/ 1009650 h 1022350"/>
                  <a:gd name="connsiteX6" fmla="*/ 22236 w 122249"/>
                  <a:gd name="connsiteY6" fmla="*/ 1022350 h 102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249" h="1022350">
                    <a:moveTo>
                      <a:pt x="122249" y="0"/>
                    </a:moveTo>
                    <a:cubicBezTo>
                      <a:pt x="121852" y="21431"/>
                      <a:pt x="121455" y="42863"/>
                      <a:pt x="114311" y="168275"/>
                    </a:cubicBezTo>
                    <a:cubicBezTo>
                      <a:pt x="107167" y="293688"/>
                      <a:pt x="86794" y="635265"/>
                      <a:pt x="79386" y="752475"/>
                    </a:cubicBezTo>
                    <a:cubicBezTo>
                      <a:pt x="71978" y="869685"/>
                      <a:pt x="78857" y="837406"/>
                      <a:pt x="69861" y="871537"/>
                    </a:cubicBezTo>
                    <a:cubicBezTo>
                      <a:pt x="60865" y="905668"/>
                      <a:pt x="37053" y="934243"/>
                      <a:pt x="25411" y="957262"/>
                    </a:cubicBezTo>
                    <a:cubicBezTo>
                      <a:pt x="13769" y="980281"/>
                      <a:pt x="540" y="998802"/>
                      <a:pt x="11" y="1009650"/>
                    </a:cubicBezTo>
                    <a:cubicBezTo>
                      <a:pt x="-518" y="1020498"/>
                      <a:pt x="16680" y="1021027"/>
                      <a:pt x="22236" y="102235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1CF779A8-039F-4805-8221-8650A71B161E}"/>
                  </a:ext>
                </a:extLst>
              </p:cNvPr>
              <p:cNvSpPr/>
              <p:nvPr/>
            </p:nvSpPr>
            <p:spPr>
              <a:xfrm>
                <a:off x="6788150" y="4559300"/>
                <a:ext cx="1144588" cy="39688"/>
              </a:xfrm>
              <a:custGeom>
                <a:avLst/>
                <a:gdLst>
                  <a:gd name="connsiteX0" fmla="*/ 0 w 1144588"/>
                  <a:gd name="connsiteY0" fmla="*/ 0 h 39688"/>
                  <a:gd name="connsiteX1" fmla="*/ 530225 w 1144588"/>
                  <a:gd name="connsiteY1" fmla="*/ 12700 h 39688"/>
                  <a:gd name="connsiteX2" fmla="*/ 984250 w 1144588"/>
                  <a:gd name="connsiteY2" fmla="*/ 11113 h 39688"/>
                  <a:gd name="connsiteX3" fmla="*/ 1144588 w 1144588"/>
                  <a:gd name="connsiteY3" fmla="*/ 39688 h 3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4588" h="39688">
                    <a:moveTo>
                      <a:pt x="0" y="0"/>
                    </a:moveTo>
                    <a:lnTo>
                      <a:pt x="530225" y="12700"/>
                    </a:lnTo>
                    <a:cubicBezTo>
                      <a:pt x="694267" y="14552"/>
                      <a:pt x="881856" y="6615"/>
                      <a:pt x="984250" y="11113"/>
                    </a:cubicBezTo>
                    <a:cubicBezTo>
                      <a:pt x="1086644" y="15611"/>
                      <a:pt x="1115616" y="27649"/>
                      <a:pt x="1144588" y="3968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3300EBF5-FDFB-45A3-8F93-D777F784975A}"/>
                  </a:ext>
                </a:extLst>
              </p:cNvPr>
              <p:cNvSpPr/>
              <p:nvPr/>
            </p:nvSpPr>
            <p:spPr>
              <a:xfrm>
                <a:off x="7073338" y="3571875"/>
                <a:ext cx="364100" cy="921130"/>
              </a:xfrm>
              <a:custGeom>
                <a:avLst/>
                <a:gdLst>
                  <a:gd name="connsiteX0" fmla="*/ 45012 w 364100"/>
                  <a:gd name="connsiteY0" fmla="*/ 0 h 921130"/>
                  <a:gd name="connsiteX1" fmla="*/ 19612 w 364100"/>
                  <a:gd name="connsiteY1" fmla="*/ 307975 h 921130"/>
                  <a:gd name="connsiteX2" fmla="*/ 2150 w 364100"/>
                  <a:gd name="connsiteY2" fmla="*/ 811213 h 921130"/>
                  <a:gd name="connsiteX3" fmla="*/ 70412 w 364100"/>
                  <a:gd name="connsiteY3" fmla="*/ 908050 h 921130"/>
                  <a:gd name="connsiteX4" fmla="*/ 364100 w 364100"/>
                  <a:gd name="connsiteY4" fmla="*/ 917575 h 921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100" h="921130">
                    <a:moveTo>
                      <a:pt x="45012" y="0"/>
                    </a:moveTo>
                    <a:cubicBezTo>
                      <a:pt x="35884" y="86386"/>
                      <a:pt x="26756" y="172773"/>
                      <a:pt x="19612" y="307975"/>
                    </a:cubicBezTo>
                    <a:cubicBezTo>
                      <a:pt x="12468" y="443177"/>
                      <a:pt x="-6317" y="711201"/>
                      <a:pt x="2150" y="811213"/>
                    </a:cubicBezTo>
                    <a:cubicBezTo>
                      <a:pt x="10617" y="911226"/>
                      <a:pt x="10087" y="890323"/>
                      <a:pt x="70412" y="908050"/>
                    </a:cubicBezTo>
                    <a:cubicBezTo>
                      <a:pt x="130737" y="925777"/>
                      <a:pt x="247418" y="921676"/>
                      <a:pt x="364100" y="91757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5731C005-C599-4CA8-A8D2-85FFD883EC62}"/>
                  </a:ext>
                </a:extLst>
              </p:cNvPr>
              <p:cNvSpPr/>
              <p:nvPr/>
            </p:nvSpPr>
            <p:spPr>
              <a:xfrm>
                <a:off x="7332663" y="4435475"/>
                <a:ext cx="103187" cy="6350"/>
              </a:xfrm>
              <a:custGeom>
                <a:avLst/>
                <a:gdLst>
                  <a:gd name="connsiteX0" fmla="*/ 0 w 103187"/>
                  <a:gd name="connsiteY0" fmla="*/ 0 h 6350"/>
                  <a:gd name="connsiteX1" fmla="*/ 103187 w 103187"/>
                  <a:gd name="connsiteY1" fmla="*/ 635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3187" h="6350">
                    <a:moveTo>
                      <a:pt x="0" y="0"/>
                    </a:moveTo>
                    <a:lnTo>
                      <a:pt x="103187" y="635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A8F02034-2A41-416D-901A-91AAF5BCD4AC}"/>
                  </a:ext>
                </a:extLst>
              </p:cNvPr>
              <p:cNvSpPr/>
              <p:nvPr/>
            </p:nvSpPr>
            <p:spPr>
              <a:xfrm>
                <a:off x="7431088" y="4437063"/>
                <a:ext cx="1587" cy="55562"/>
              </a:xfrm>
              <a:custGeom>
                <a:avLst/>
                <a:gdLst>
                  <a:gd name="connsiteX0" fmla="*/ 0 w 1587"/>
                  <a:gd name="connsiteY0" fmla="*/ 0 h 55562"/>
                  <a:gd name="connsiteX1" fmla="*/ 1587 w 1587"/>
                  <a:gd name="connsiteY1" fmla="*/ 55562 h 5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7" h="55562">
                    <a:moveTo>
                      <a:pt x="0" y="0"/>
                    </a:moveTo>
                    <a:lnTo>
                      <a:pt x="1587" y="55562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7F73FF3D-0EAB-4DB5-81CB-ECCC6EF3B4D8}"/>
                  </a:ext>
                </a:extLst>
              </p:cNvPr>
              <p:cNvSpPr/>
              <p:nvPr/>
            </p:nvSpPr>
            <p:spPr>
              <a:xfrm>
                <a:off x="7323138" y="3365500"/>
                <a:ext cx="72153" cy="512763"/>
              </a:xfrm>
              <a:custGeom>
                <a:avLst/>
                <a:gdLst>
                  <a:gd name="connsiteX0" fmla="*/ 0 w 72153"/>
                  <a:gd name="connsiteY0" fmla="*/ 0 h 512763"/>
                  <a:gd name="connsiteX1" fmla="*/ 39687 w 72153"/>
                  <a:gd name="connsiteY1" fmla="*/ 63500 h 512763"/>
                  <a:gd name="connsiteX2" fmla="*/ 71437 w 72153"/>
                  <a:gd name="connsiteY2" fmla="*/ 119063 h 512763"/>
                  <a:gd name="connsiteX3" fmla="*/ 58737 w 72153"/>
                  <a:gd name="connsiteY3" fmla="*/ 512763 h 512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53" h="512763">
                    <a:moveTo>
                      <a:pt x="0" y="0"/>
                    </a:moveTo>
                    <a:cubicBezTo>
                      <a:pt x="13890" y="21828"/>
                      <a:pt x="27781" y="43656"/>
                      <a:pt x="39687" y="63500"/>
                    </a:cubicBezTo>
                    <a:cubicBezTo>
                      <a:pt x="51593" y="83344"/>
                      <a:pt x="68262" y="44186"/>
                      <a:pt x="71437" y="119063"/>
                    </a:cubicBezTo>
                    <a:cubicBezTo>
                      <a:pt x="74612" y="193940"/>
                      <a:pt x="66674" y="353351"/>
                      <a:pt x="58737" y="51276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3BAAE408-E0BD-4583-B87D-7B730B5F2DAD}"/>
                  </a:ext>
                </a:extLst>
              </p:cNvPr>
              <p:cNvSpPr/>
              <p:nvPr/>
            </p:nvSpPr>
            <p:spPr>
              <a:xfrm>
                <a:off x="7324725" y="3863975"/>
                <a:ext cx="58738" cy="568325"/>
              </a:xfrm>
              <a:custGeom>
                <a:avLst/>
                <a:gdLst>
                  <a:gd name="connsiteX0" fmla="*/ 58738 w 58738"/>
                  <a:gd name="connsiteY0" fmla="*/ 0 h 568325"/>
                  <a:gd name="connsiteX1" fmla="*/ 34925 w 58738"/>
                  <a:gd name="connsiteY1" fmla="*/ 338138 h 568325"/>
                  <a:gd name="connsiteX2" fmla="*/ 23813 w 58738"/>
                  <a:gd name="connsiteY2" fmla="*/ 527050 h 568325"/>
                  <a:gd name="connsiteX3" fmla="*/ 0 w 58738"/>
                  <a:gd name="connsiteY3" fmla="*/ 568325 h 56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738" h="568325">
                    <a:moveTo>
                      <a:pt x="58738" y="0"/>
                    </a:moveTo>
                    <a:cubicBezTo>
                      <a:pt x="49742" y="125148"/>
                      <a:pt x="40746" y="250296"/>
                      <a:pt x="34925" y="338138"/>
                    </a:cubicBezTo>
                    <a:cubicBezTo>
                      <a:pt x="29104" y="425980"/>
                      <a:pt x="29634" y="488686"/>
                      <a:pt x="23813" y="527050"/>
                    </a:cubicBezTo>
                    <a:cubicBezTo>
                      <a:pt x="17992" y="565414"/>
                      <a:pt x="3969" y="563033"/>
                      <a:pt x="0" y="5683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55B38920-902B-481D-B3E2-FCE3C8AFAA3B}"/>
                  </a:ext>
                </a:extLst>
              </p:cNvPr>
              <p:cNvSpPr/>
              <p:nvPr/>
            </p:nvSpPr>
            <p:spPr>
              <a:xfrm>
                <a:off x="7185025" y="3472426"/>
                <a:ext cx="172931" cy="937915"/>
              </a:xfrm>
              <a:custGeom>
                <a:avLst/>
                <a:gdLst>
                  <a:gd name="connsiteX0" fmla="*/ 115888 w 172931"/>
                  <a:gd name="connsiteY0" fmla="*/ 1024 h 937915"/>
                  <a:gd name="connsiteX1" fmla="*/ 165100 w 172931"/>
                  <a:gd name="connsiteY1" fmla="*/ 24837 h 937915"/>
                  <a:gd name="connsiteX2" fmla="*/ 171450 w 172931"/>
                  <a:gd name="connsiteY2" fmla="*/ 167712 h 937915"/>
                  <a:gd name="connsiteX3" fmla="*/ 150813 w 172931"/>
                  <a:gd name="connsiteY3" fmla="*/ 475687 h 937915"/>
                  <a:gd name="connsiteX4" fmla="*/ 128588 w 172931"/>
                  <a:gd name="connsiteY4" fmla="*/ 767787 h 937915"/>
                  <a:gd name="connsiteX5" fmla="*/ 125413 w 172931"/>
                  <a:gd name="connsiteY5" fmla="*/ 869387 h 937915"/>
                  <a:gd name="connsiteX6" fmla="*/ 71438 w 172931"/>
                  <a:gd name="connsiteY6" fmla="*/ 936062 h 937915"/>
                  <a:gd name="connsiteX7" fmla="*/ 0 w 172931"/>
                  <a:gd name="connsiteY7" fmla="*/ 918599 h 937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931" h="937915">
                    <a:moveTo>
                      <a:pt x="115888" y="1024"/>
                    </a:moveTo>
                    <a:cubicBezTo>
                      <a:pt x="135864" y="-960"/>
                      <a:pt x="155840" y="-2944"/>
                      <a:pt x="165100" y="24837"/>
                    </a:cubicBezTo>
                    <a:cubicBezTo>
                      <a:pt x="174360" y="52618"/>
                      <a:pt x="173831" y="92570"/>
                      <a:pt x="171450" y="167712"/>
                    </a:cubicBezTo>
                    <a:cubicBezTo>
                      <a:pt x="169069" y="242854"/>
                      <a:pt x="157957" y="375675"/>
                      <a:pt x="150813" y="475687"/>
                    </a:cubicBezTo>
                    <a:cubicBezTo>
                      <a:pt x="143669" y="575700"/>
                      <a:pt x="132821" y="702170"/>
                      <a:pt x="128588" y="767787"/>
                    </a:cubicBezTo>
                    <a:cubicBezTo>
                      <a:pt x="124355" y="833404"/>
                      <a:pt x="134938" y="841341"/>
                      <a:pt x="125413" y="869387"/>
                    </a:cubicBezTo>
                    <a:cubicBezTo>
                      <a:pt x="115888" y="897433"/>
                      <a:pt x="92340" y="927860"/>
                      <a:pt x="71438" y="936062"/>
                    </a:cubicBezTo>
                    <a:cubicBezTo>
                      <a:pt x="50536" y="944264"/>
                      <a:pt x="12700" y="922832"/>
                      <a:pt x="0" y="918599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350601DA-50F3-4C53-A073-828C8DD4BCD9}"/>
                  </a:ext>
                </a:extLst>
              </p:cNvPr>
              <p:cNvSpPr/>
              <p:nvPr/>
            </p:nvSpPr>
            <p:spPr>
              <a:xfrm>
                <a:off x="7191375" y="3469052"/>
                <a:ext cx="120650" cy="920386"/>
              </a:xfrm>
              <a:custGeom>
                <a:avLst/>
                <a:gdLst>
                  <a:gd name="connsiteX0" fmla="*/ 120650 w 120650"/>
                  <a:gd name="connsiteY0" fmla="*/ 5986 h 920386"/>
                  <a:gd name="connsiteX1" fmla="*/ 63500 w 120650"/>
                  <a:gd name="connsiteY1" fmla="*/ 15511 h 920386"/>
                  <a:gd name="connsiteX2" fmla="*/ 46038 w 120650"/>
                  <a:gd name="connsiteY2" fmla="*/ 139336 h 920386"/>
                  <a:gd name="connsiteX3" fmla="*/ 0 w 120650"/>
                  <a:gd name="connsiteY3" fmla="*/ 920386 h 920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650" h="920386">
                    <a:moveTo>
                      <a:pt x="120650" y="5986"/>
                    </a:moveTo>
                    <a:cubicBezTo>
                      <a:pt x="98292" y="-364"/>
                      <a:pt x="75935" y="-6714"/>
                      <a:pt x="63500" y="15511"/>
                    </a:cubicBezTo>
                    <a:cubicBezTo>
                      <a:pt x="51065" y="37736"/>
                      <a:pt x="56621" y="-11476"/>
                      <a:pt x="46038" y="139336"/>
                    </a:cubicBezTo>
                    <a:cubicBezTo>
                      <a:pt x="35455" y="290148"/>
                      <a:pt x="17727" y="605267"/>
                      <a:pt x="0" y="920386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37" name="フリーフォーム: 図形 136">
                <a:extLst>
                  <a:ext uri="{FF2B5EF4-FFF2-40B4-BE49-F238E27FC236}">
                    <a16:creationId xmlns:a16="http://schemas.microsoft.com/office/drawing/2014/main" id="{B2AEF33F-4371-4825-96AC-D128A3BF2564}"/>
                  </a:ext>
                </a:extLst>
              </p:cNvPr>
              <p:cNvSpPr/>
              <p:nvPr/>
            </p:nvSpPr>
            <p:spPr>
              <a:xfrm>
                <a:off x="7311822" y="3339132"/>
                <a:ext cx="727278" cy="332756"/>
              </a:xfrm>
              <a:custGeom>
                <a:avLst/>
                <a:gdLst>
                  <a:gd name="connsiteX0" fmla="*/ 727278 w 727278"/>
                  <a:gd name="connsiteY0" fmla="*/ 332756 h 332756"/>
                  <a:gd name="connsiteX1" fmla="*/ 722516 w 727278"/>
                  <a:gd name="connsiteY1" fmla="*/ 259731 h 332756"/>
                  <a:gd name="connsiteX2" fmla="*/ 703466 w 727278"/>
                  <a:gd name="connsiteY2" fmla="*/ 200993 h 332756"/>
                  <a:gd name="connsiteX3" fmla="*/ 684416 w 727278"/>
                  <a:gd name="connsiteY3" fmla="*/ 140668 h 332756"/>
                  <a:gd name="connsiteX4" fmla="*/ 679653 w 727278"/>
                  <a:gd name="connsiteY4" fmla="*/ 48593 h 332756"/>
                  <a:gd name="connsiteX5" fmla="*/ 649491 w 727278"/>
                  <a:gd name="connsiteY5" fmla="*/ 13668 h 332756"/>
                  <a:gd name="connsiteX6" fmla="*/ 581228 w 727278"/>
                  <a:gd name="connsiteY6" fmla="*/ 13668 h 332756"/>
                  <a:gd name="connsiteX7" fmla="*/ 465341 w 727278"/>
                  <a:gd name="connsiteY7" fmla="*/ 16843 h 332756"/>
                  <a:gd name="connsiteX8" fmla="*/ 289128 w 727278"/>
                  <a:gd name="connsiteY8" fmla="*/ 15256 h 332756"/>
                  <a:gd name="connsiteX9" fmla="*/ 181178 w 727278"/>
                  <a:gd name="connsiteY9" fmla="*/ 2556 h 332756"/>
                  <a:gd name="connsiteX10" fmla="*/ 14491 w 727278"/>
                  <a:gd name="connsiteY10" fmla="*/ 2556 h 332756"/>
                  <a:gd name="connsiteX11" fmla="*/ 9728 w 727278"/>
                  <a:gd name="connsiteY11" fmla="*/ 29543 h 332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27278" h="332756">
                    <a:moveTo>
                      <a:pt x="727278" y="332756"/>
                    </a:moveTo>
                    <a:cubicBezTo>
                      <a:pt x="726881" y="307223"/>
                      <a:pt x="726485" y="281691"/>
                      <a:pt x="722516" y="259731"/>
                    </a:cubicBezTo>
                    <a:cubicBezTo>
                      <a:pt x="718547" y="237770"/>
                      <a:pt x="709816" y="220837"/>
                      <a:pt x="703466" y="200993"/>
                    </a:cubicBezTo>
                    <a:cubicBezTo>
                      <a:pt x="697116" y="181149"/>
                      <a:pt x="688385" y="166068"/>
                      <a:pt x="684416" y="140668"/>
                    </a:cubicBezTo>
                    <a:cubicBezTo>
                      <a:pt x="680447" y="115268"/>
                      <a:pt x="685474" y="69760"/>
                      <a:pt x="679653" y="48593"/>
                    </a:cubicBezTo>
                    <a:cubicBezTo>
                      <a:pt x="673832" y="27426"/>
                      <a:pt x="665895" y="19489"/>
                      <a:pt x="649491" y="13668"/>
                    </a:cubicBezTo>
                    <a:cubicBezTo>
                      <a:pt x="633087" y="7847"/>
                      <a:pt x="611920" y="13139"/>
                      <a:pt x="581228" y="13668"/>
                    </a:cubicBezTo>
                    <a:cubicBezTo>
                      <a:pt x="550536" y="14197"/>
                      <a:pt x="465341" y="16843"/>
                      <a:pt x="465341" y="16843"/>
                    </a:cubicBezTo>
                    <a:lnTo>
                      <a:pt x="289128" y="15256"/>
                    </a:lnTo>
                    <a:cubicBezTo>
                      <a:pt x="241768" y="12875"/>
                      <a:pt x="226951" y="4673"/>
                      <a:pt x="181178" y="2556"/>
                    </a:cubicBezTo>
                    <a:cubicBezTo>
                      <a:pt x="135405" y="439"/>
                      <a:pt x="43066" y="-1942"/>
                      <a:pt x="14491" y="2556"/>
                    </a:cubicBezTo>
                    <a:cubicBezTo>
                      <a:pt x="-14084" y="7054"/>
                      <a:pt x="8141" y="24516"/>
                      <a:pt x="9728" y="2954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38" name="フリーフォーム: 図形 137">
                <a:extLst>
                  <a:ext uri="{FF2B5EF4-FFF2-40B4-BE49-F238E27FC236}">
                    <a16:creationId xmlns:a16="http://schemas.microsoft.com/office/drawing/2014/main" id="{C72FD8BC-A968-4BD8-AA11-B14459F5A1E5}"/>
                  </a:ext>
                </a:extLst>
              </p:cNvPr>
              <p:cNvSpPr/>
              <p:nvPr/>
            </p:nvSpPr>
            <p:spPr>
              <a:xfrm>
                <a:off x="7653338" y="3474335"/>
                <a:ext cx="385762" cy="194378"/>
              </a:xfrm>
              <a:custGeom>
                <a:avLst/>
                <a:gdLst>
                  <a:gd name="connsiteX0" fmla="*/ 0 w 385762"/>
                  <a:gd name="connsiteY0" fmla="*/ 8640 h 194378"/>
                  <a:gd name="connsiteX1" fmla="*/ 61912 w 385762"/>
                  <a:gd name="connsiteY1" fmla="*/ 703 h 194378"/>
                  <a:gd name="connsiteX2" fmla="*/ 150812 w 385762"/>
                  <a:gd name="connsiteY2" fmla="*/ 24515 h 194378"/>
                  <a:gd name="connsiteX3" fmla="*/ 238125 w 385762"/>
                  <a:gd name="connsiteY3" fmla="*/ 80078 h 194378"/>
                  <a:gd name="connsiteX4" fmla="*/ 271462 w 385762"/>
                  <a:gd name="connsiteY4" fmla="*/ 116590 h 194378"/>
                  <a:gd name="connsiteX5" fmla="*/ 298450 w 385762"/>
                  <a:gd name="connsiteY5" fmla="*/ 168978 h 194378"/>
                  <a:gd name="connsiteX6" fmla="*/ 385762 w 385762"/>
                  <a:gd name="connsiteY6" fmla="*/ 194378 h 194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762" h="194378">
                    <a:moveTo>
                      <a:pt x="0" y="8640"/>
                    </a:moveTo>
                    <a:cubicBezTo>
                      <a:pt x="18388" y="3348"/>
                      <a:pt x="36777" y="-1943"/>
                      <a:pt x="61912" y="703"/>
                    </a:cubicBezTo>
                    <a:cubicBezTo>
                      <a:pt x="87047" y="3349"/>
                      <a:pt x="121443" y="11286"/>
                      <a:pt x="150812" y="24515"/>
                    </a:cubicBezTo>
                    <a:cubicBezTo>
                      <a:pt x="180181" y="37744"/>
                      <a:pt x="218017" y="64732"/>
                      <a:pt x="238125" y="80078"/>
                    </a:cubicBezTo>
                    <a:cubicBezTo>
                      <a:pt x="258233" y="95424"/>
                      <a:pt x="261408" y="101773"/>
                      <a:pt x="271462" y="116590"/>
                    </a:cubicBezTo>
                    <a:cubicBezTo>
                      <a:pt x="281516" y="131407"/>
                      <a:pt x="279400" y="156013"/>
                      <a:pt x="298450" y="168978"/>
                    </a:cubicBezTo>
                    <a:cubicBezTo>
                      <a:pt x="317500" y="181943"/>
                      <a:pt x="351631" y="188160"/>
                      <a:pt x="385762" y="19437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39" name="フリーフォーム: 図形 138">
                <a:extLst>
                  <a:ext uri="{FF2B5EF4-FFF2-40B4-BE49-F238E27FC236}">
                    <a16:creationId xmlns:a16="http://schemas.microsoft.com/office/drawing/2014/main" id="{300FC7A3-CA60-40A6-9199-2C33BC818ABD}"/>
                  </a:ext>
                </a:extLst>
              </p:cNvPr>
              <p:cNvSpPr/>
              <p:nvPr/>
            </p:nvSpPr>
            <p:spPr>
              <a:xfrm>
                <a:off x="7600489" y="3479800"/>
                <a:ext cx="321136" cy="336732"/>
              </a:xfrm>
              <a:custGeom>
                <a:avLst/>
                <a:gdLst>
                  <a:gd name="connsiteX0" fmla="*/ 68724 w 321136"/>
                  <a:gd name="connsiteY0" fmla="*/ 0 h 336732"/>
                  <a:gd name="connsiteX1" fmla="*/ 25861 w 321136"/>
                  <a:gd name="connsiteY1" fmla="*/ 34925 h 336732"/>
                  <a:gd name="connsiteX2" fmla="*/ 14749 w 321136"/>
                  <a:gd name="connsiteY2" fmla="*/ 95250 h 336732"/>
                  <a:gd name="connsiteX3" fmla="*/ 11574 w 321136"/>
                  <a:gd name="connsiteY3" fmla="*/ 207963 h 336732"/>
                  <a:gd name="connsiteX4" fmla="*/ 14749 w 321136"/>
                  <a:gd name="connsiteY4" fmla="*/ 309563 h 336732"/>
                  <a:gd name="connsiteX5" fmla="*/ 198899 w 321136"/>
                  <a:gd name="connsiteY5" fmla="*/ 336550 h 336732"/>
                  <a:gd name="connsiteX6" fmla="*/ 236999 w 321136"/>
                  <a:gd name="connsiteY6" fmla="*/ 317500 h 336732"/>
                  <a:gd name="connsiteX7" fmla="*/ 321136 w 321136"/>
                  <a:gd name="connsiteY7" fmla="*/ 249238 h 33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1136" h="336732">
                    <a:moveTo>
                      <a:pt x="68724" y="0"/>
                    </a:moveTo>
                    <a:cubicBezTo>
                      <a:pt x="51790" y="9525"/>
                      <a:pt x="34857" y="19050"/>
                      <a:pt x="25861" y="34925"/>
                    </a:cubicBezTo>
                    <a:cubicBezTo>
                      <a:pt x="16865" y="50800"/>
                      <a:pt x="17130" y="66410"/>
                      <a:pt x="14749" y="95250"/>
                    </a:cubicBezTo>
                    <a:cubicBezTo>
                      <a:pt x="12368" y="124090"/>
                      <a:pt x="11574" y="172244"/>
                      <a:pt x="11574" y="207963"/>
                    </a:cubicBezTo>
                    <a:cubicBezTo>
                      <a:pt x="11574" y="243682"/>
                      <a:pt x="-16472" y="288132"/>
                      <a:pt x="14749" y="309563"/>
                    </a:cubicBezTo>
                    <a:cubicBezTo>
                      <a:pt x="45970" y="330994"/>
                      <a:pt x="161857" y="335227"/>
                      <a:pt x="198899" y="336550"/>
                    </a:cubicBezTo>
                    <a:cubicBezTo>
                      <a:pt x="235941" y="337873"/>
                      <a:pt x="216626" y="332052"/>
                      <a:pt x="236999" y="317500"/>
                    </a:cubicBezTo>
                    <a:cubicBezTo>
                      <a:pt x="257372" y="302948"/>
                      <a:pt x="303938" y="260615"/>
                      <a:pt x="321136" y="24923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40" name="フリーフォーム: 図形 139">
                <a:extLst>
                  <a:ext uri="{FF2B5EF4-FFF2-40B4-BE49-F238E27FC236}">
                    <a16:creationId xmlns:a16="http://schemas.microsoft.com/office/drawing/2014/main" id="{D0B1AB0A-D58A-43B0-8784-029A85EEDBB3}"/>
                  </a:ext>
                </a:extLst>
              </p:cNvPr>
              <p:cNvSpPr/>
              <p:nvPr/>
            </p:nvSpPr>
            <p:spPr>
              <a:xfrm>
                <a:off x="7713167" y="3594100"/>
                <a:ext cx="92571" cy="154359"/>
              </a:xfrm>
              <a:custGeom>
                <a:avLst/>
                <a:gdLst>
                  <a:gd name="connsiteX0" fmla="*/ 19546 w 92571"/>
                  <a:gd name="connsiteY0" fmla="*/ 0 h 154359"/>
                  <a:gd name="connsiteX1" fmla="*/ 6846 w 92571"/>
                  <a:gd name="connsiteY1" fmla="*/ 77788 h 154359"/>
                  <a:gd name="connsiteX2" fmla="*/ 6846 w 92571"/>
                  <a:gd name="connsiteY2" fmla="*/ 147638 h 154359"/>
                  <a:gd name="connsiteX3" fmla="*/ 92571 w 92571"/>
                  <a:gd name="connsiteY3" fmla="*/ 147638 h 15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71" h="154359">
                    <a:moveTo>
                      <a:pt x="19546" y="0"/>
                    </a:moveTo>
                    <a:cubicBezTo>
                      <a:pt x="14254" y="26591"/>
                      <a:pt x="8963" y="53182"/>
                      <a:pt x="6846" y="77788"/>
                    </a:cubicBezTo>
                    <a:cubicBezTo>
                      <a:pt x="4729" y="102394"/>
                      <a:pt x="-7441" y="135996"/>
                      <a:pt x="6846" y="147638"/>
                    </a:cubicBezTo>
                    <a:cubicBezTo>
                      <a:pt x="21133" y="159280"/>
                      <a:pt x="56852" y="153459"/>
                      <a:pt x="92571" y="14763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41" name="フリーフォーム: 図形 140">
                <a:extLst>
                  <a:ext uri="{FF2B5EF4-FFF2-40B4-BE49-F238E27FC236}">
                    <a16:creationId xmlns:a16="http://schemas.microsoft.com/office/drawing/2014/main" id="{3D15B636-C013-45CF-9231-F87A81CF6ED1}"/>
                  </a:ext>
                </a:extLst>
              </p:cNvPr>
              <p:cNvSpPr/>
              <p:nvPr/>
            </p:nvSpPr>
            <p:spPr>
              <a:xfrm>
                <a:off x="7727950" y="3591815"/>
                <a:ext cx="158774" cy="156273"/>
              </a:xfrm>
              <a:custGeom>
                <a:avLst/>
                <a:gdLst>
                  <a:gd name="connsiteX0" fmla="*/ 0 w 158774"/>
                  <a:gd name="connsiteY0" fmla="*/ 8635 h 156273"/>
                  <a:gd name="connsiteX1" fmla="*/ 80963 w 158774"/>
                  <a:gd name="connsiteY1" fmla="*/ 5460 h 156273"/>
                  <a:gd name="connsiteX2" fmla="*/ 158750 w 158774"/>
                  <a:gd name="connsiteY2" fmla="*/ 72135 h 156273"/>
                  <a:gd name="connsiteX3" fmla="*/ 73025 w 158774"/>
                  <a:gd name="connsiteY3" fmla="*/ 156273 h 15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774" h="156273">
                    <a:moveTo>
                      <a:pt x="0" y="8635"/>
                    </a:moveTo>
                    <a:cubicBezTo>
                      <a:pt x="27252" y="1756"/>
                      <a:pt x="54505" y="-5123"/>
                      <a:pt x="80963" y="5460"/>
                    </a:cubicBezTo>
                    <a:cubicBezTo>
                      <a:pt x="107421" y="16043"/>
                      <a:pt x="160073" y="47000"/>
                      <a:pt x="158750" y="72135"/>
                    </a:cubicBezTo>
                    <a:cubicBezTo>
                      <a:pt x="157427" y="97270"/>
                      <a:pt x="115226" y="126771"/>
                      <a:pt x="73025" y="15627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42" name="フリーフォーム: 図形 141">
                <a:extLst>
                  <a:ext uri="{FF2B5EF4-FFF2-40B4-BE49-F238E27FC236}">
                    <a16:creationId xmlns:a16="http://schemas.microsoft.com/office/drawing/2014/main" id="{53426716-644A-40F4-BA9F-1C9C32E9279A}"/>
                  </a:ext>
                </a:extLst>
              </p:cNvPr>
              <p:cNvSpPr/>
              <p:nvPr/>
            </p:nvSpPr>
            <p:spPr>
              <a:xfrm>
                <a:off x="7554913" y="3735388"/>
                <a:ext cx="457374" cy="389318"/>
              </a:xfrm>
              <a:custGeom>
                <a:avLst/>
                <a:gdLst>
                  <a:gd name="connsiteX0" fmla="*/ 357187 w 457374"/>
                  <a:gd name="connsiteY0" fmla="*/ 0 h 389318"/>
                  <a:gd name="connsiteX1" fmla="*/ 398462 w 457374"/>
                  <a:gd name="connsiteY1" fmla="*/ 60325 h 389318"/>
                  <a:gd name="connsiteX2" fmla="*/ 434975 w 457374"/>
                  <a:gd name="connsiteY2" fmla="*/ 188912 h 389318"/>
                  <a:gd name="connsiteX3" fmla="*/ 457200 w 457374"/>
                  <a:gd name="connsiteY3" fmla="*/ 284162 h 389318"/>
                  <a:gd name="connsiteX4" fmla="*/ 442912 w 457374"/>
                  <a:gd name="connsiteY4" fmla="*/ 385762 h 389318"/>
                  <a:gd name="connsiteX5" fmla="*/ 401637 w 457374"/>
                  <a:gd name="connsiteY5" fmla="*/ 357187 h 389318"/>
                  <a:gd name="connsiteX6" fmla="*/ 328612 w 457374"/>
                  <a:gd name="connsiteY6" fmla="*/ 269875 h 389318"/>
                  <a:gd name="connsiteX7" fmla="*/ 185737 w 457374"/>
                  <a:gd name="connsiteY7" fmla="*/ 187325 h 389318"/>
                  <a:gd name="connsiteX8" fmla="*/ 36512 w 457374"/>
                  <a:gd name="connsiteY8" fmla="*/ 192087 h 389318"/>
                  <a:gd name="connsiteX9" fmla="*/ 0 w 457374"/>
                  <a:gd name="connsiteY9" fmla="*/ 387350 h 389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374" h="389318">
                    <a:moveTo>
                      <a:pt x="357187" y="0"/>
                    </a:moveTo>
                    <a:cubicBezTo>
                      <a:pt x="371342" y="14420"/>
                      <a:pt x="385497" y="28840"/>
                      <a:pt x="398462" y="60325"/>
                    </a:cubicBezTo>
                    <a:cubicBezTo>
                      <a:pt x="411427" y="91810"/>
                      <a:pt x="425185" y="151606"/>
                      <a:pt x="434975" y="188912"/>
                    </a:cubicBezTo>
                    <a:cubicBezTo>
                      <a:pt x="444765" y="226218"/>
                      <a:pt x="455877" y="251354"/>
                      <a:pt x="457200" y="284162"/>
                    </a:cubicBezTo>
                    <a:cubicBezTo>
                      <a:pt x="458523" y="316970"/>
                      <a:pt x="452172" y="373591"/>
                      <a:pt x="442912" y="385762"/>
                    </a:cubicBezTo>
                    <a:cubicBezTo>
                      <a:pt x="433652" y="397933"/>
                      <a:pt x="420687" y="376501"/>
                      <a:pt x="401637" y="357187"/>
                    </a:cubicBezTo>
                    <a:cubicBezTo>
                      <a:pt x="382587" y="337873"/>
                      <a:pt x="364595" y="298185"/>
                      <a:pt x="328612" y="269875"/>
                    </a:cubicBezTo>
                    <a:cubicBezTo>
                      <a:pt x="292629" y="241565"/>
                      <a:pt x="234420" y="200290"/>
                      <a:pt x="185737" y="187325"/>
                    </a:cubicBezTo>
                    <a:cubicBezTo>
                      <a:pt x="137054" y="174360"/>
                      <a:pt x="67468" y="158750"/>
                      <a:pt x="36512" y="192087"/>
                    </a:cubicBezTo>
                    <a:cubicBezTo>
                      <a:pt x="5556" y="225424"/>
                      <a:pt x="7673" y="353748"/>
                      <a:pt x="0" y="38735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43" name="フリーフォーム: 図形 142">
                <a:extLst>
                  <a:ext uri="{FF2B5EF4-FFF2-40B4-BE49-F238E27FC236}">
                    <a16:creationId xmlns:a16="http://schemas.microsoft.com/office/drawing/2014/main" id="{304B00AD-9ACA-4F25-8449-AB53C9364C68}"/>
                  </a:ext>
                </a:extLst>
              </p:cNvPr>
              <p:cNvSpPr/>
              <p:nvPr/>
            </p:nvSpPr>
            <p:spPr>
              <a:xfrm>
                <a:off x="7533100" y="4273550"/>
                <a:ext cx="485363" cy="210516"/>
              </a:xfrm>
              <a:custGeom>
                <a:avLst/>
                <a:gdLst>
                  <a:gd name="connsiteX0" fmla="*/ 485363 w 485363"/>
                  <a:gd name="connsiteY0" fmla="*/ 0 h 210516"/>
                  <a:gd name="connsiteX1" fmla="*/ 401225 w 485363"/>
                  <a:gd name="connsiteY1" fmla="*/ 38100 h 210516"/>
                  <a:gd name="connsiteX2" fmla="*/ 361538 w 485363"/>
                  <a:gd name="connsiteY2" fmla="*/ 63500 h 210516"/>
                  <a:gd name="connsiteX3" fmla="*/ 326613 w 485363"/>
                  <a:gd name="connsiteY3" fmla="*/ 109538 h 210516"/>
                  <a:gd name="connsiteX4" fmla="*/ 264700 w 485363"/>
                  <a:gd name="connsiteY4" fmla="*/ 155575 h 210516"/>
                  <a:gd name="connsiteX5" fmla="*/ 161513 w 485363"/>
                  <a:gd name="connsiteY5" fmla="*/ 196850 h 210516"/>
                  <a:gd name="connsiteX6" fmla="*/ 69438 w 485363"/>
                  <a:gd name="connsiteY6" fmla="*/ 206375 h 210516"/>
                  <a:gd name="connsiteX7" fmla="*/ 34513 w 485363"/>
                  <a:gd name="connsiteY7" fmla="*/ 206375 h 210516"/>
                  <a:gd name="connsiteX8" fmla="*/ 1175 w 485363"/>
                  <a:gd name="connsiteY8" fmla="*/ 155575 h 210516"/>
                  <a:gd name="connsiteX9" fmla="*/ 7525 w 485363"/>
                  <a:gd name="connsiteY9" fmla="*/ 39688 h 21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5363" h="210516">
                    <a:moveTo>
                      <a:pt x="485363" y="0"/>
                    </a:moveTo>
                    <a:cubicBezTo>
                      <a:pt x="453612" y="13758"/>
                      <a:pt x="421862" y="27517"/>
                      <a:pt x="401225" y="38100"/>
                    </a:cubicBezTo>
                    <a:cubicBezTo>
                      <a:pt x="380587" y="48683"/>
                      <a:pt x="373973" y="51594"/>
                      <a:pt x="361538" y="63500"/>
                    </a:cubicBezTo>
                    <a:cubicBezTo>
                      <a:pt x="349103" y="75406"/>
                      <a:pt x="342753" y="94192"/>
                      <a:pt x="326613" y="109538"/>
                    </a:cubicBezTo>
                    <a:cubicBezTo>
                      <a:pt x="310473" y="124884"/>
                      <a:pt x="292217" y="141023"/>
                      <a:pt x="264700" y="155575"/>
                    </a:cubicBezTo>
                    <a:cubicBezTo>
                      <a:pt x="237183" y="170127"/>
                      <a:pt x="194057" y="188383"/>
                      <a:pt x="161513" y="196850"/>
                    </a:cubicBezTo>
                    <a:cubicBezTo>
                      <a:pt x="128969" y="205317"/>
                      <a:pt x="90605" y="204788"/>
                      <a:pt x="69438" y="206375"/>
                    </a:cubicBezTo>
                    <a:cubicBezTo>
                      <a:pt x="48271" y="207962"/>
                      <a:pt x="45890" y="214842"/>
                      <a:pt x="34513" y="206375"/>
                    </a:cubicBezTo>
                    <a:cubicBezTo>
                      <a:pt x="23136" y="197908"/>
                      <a:pt x="5673" y="183356"/>
                      <a:pt x="1175" y="155575"/>
                    </a:cubicBezTo>
                    <a:cubicBezTo>
                      <a:pt x="-3323" y="127794"/>
                      <a:pt x="6467" y="60325"/>
                      <a:pt x="7525" y="3968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44" name="フリーフォーム: 図形 143">
                <a:extLst>
                  <a:ext uri="{FF2B5EF4-FFF2-40B4-BE49-F238E27FC236}">
                    <a16:creationId xmlns:a16="http://schemas.microsoft.com/office/drawing/2014/main" id="{0B61AECC-AECA-4DA5-AA85-89514A0674EA}"/>
                  </a:ext>
                </a:extLst>
              </p:cNvPr>
              <p:cNvSpPr/>
              <p:nvPr/>
            </p:nvSpPr>
            <p:spPr>
              <a:xfrm>
                <a:off x="7537451" y="4102100"/>
                <a:ext cx="20637" cy="230188"/>
              </a:xfrm>
              <a:custGeom>
                <a:avLst/>
                <a:gdLst>
                  <a:gd name="connsiteX0" fmla="*/ 20637 w 20637"/>
                  <a:gd name="connsiteY0" fmla="*/ 0 h 230188"/>
                  <a:gd name="connsiteX1" fmla="*/ 0 w 20637"/>
                  <a:gd name="connsiteY1" fmla="*/ 230188 h 230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637" h="230188">
                    <a:moveTo>
                      <a:pt x="20637" y="0"/>
                    </a:moveTo>
                    <a:lnTo>
                      <a:pt x="0" y="230188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45" name="フリーフォーム: 図形 144">
                <a:extLst>
                  <a:ext uri="{FF2B5EF4-FFF2-40B4-BE49-F238E27FC236}">
                    <a16:creationId xmlns:a16="http://schemas.microsoft.com/office/drawing/2014/main" id="{20FA2492-A74C-49C0-BEA4-540DDC5A63F7}"/>
                  </a:ext>
                </a:extLst>
              </p:cNvPr>
              <p:cNvSpPr/>
              <p:nvPr/>
            </p:nvSpPr>
            <p:spPr>
              <a:xfrm>
                <a:off x="7929563" y="4268576"/>
                <a:ext cx="114949" cy="328824"/>
              </a:xfrm>
              <a:custGeom>
                <a:avLst/>
                <a:gdLst>
                  <a:gd name="connsiteX0" fmla="*/ 0 w 114949"/>
                  <a:gd name="connsiteY0" fmla="*/ 328824 h 328824"/>
                  <a:gd name="connsiteX1" fmla="*/ 22225 w 114949"/>
                  <a:gd name="connsiteY1" fmla="*/ 279612 h 328824"/>
                  <a:gd name="connsiteX2" fmla="*/ 58737 w 114949"/>
                  <a:gd name="connsiteY2" fmla="*/ 178012 h 328824"/>
                  <a:gd name="connsiteX3" fmla="*/ 71437 w 114949"/>
                  <a:gd name="connsiteY3" fmla="*/ 127212 h 328824"/>
                  <a:gd name="connsiteX4" fmla="*/ 112712 w 114949"/>
                  <a:gd name="connsiteY4" fmla="*/ 57362 h 328824"/>
                  <a:gd name="connsiteX5" fmla="*/ 107950 w 114949"/>
                  <a:gd name="connsiteY5" fmla="*/ 8149 h 328824"/>
                  <a:gd name="connsiteX6" fmla="*/ 95250 w 114949"/>
                  <a:gd name="connsiteY6" fmla="*/ 212 h 328824"/>
                  <a:gd name="connsiteX7" fmla="*/ 77787 w 114949"/>
                  <a:gd name="connsiteY7" fmla="*/ 9737 h 32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49" h="328824">
                    <a:moveTo>
                      <a:pt x="0" y="328824"/>
                    </a:moveTo>
                    <a:cubicBezTo>
                      <a:pt x="6217" y="316785"/>
                      <a:pt x="12435" y="304747"/>
                      <a:pt x="22225" y="279612"/>
                    </a:cubicBezTo>
                    <a:cubicBezTo>
                      <a:pt x="32015" y="254477"/>
                      <a:pt x="50535" y="203412"/>
                      <a:pt x="58737" y="178012"/>
                    </a:cubicBezTo>
                    <a:cubicBezTo>
                      <a:pt x="66939" y="152612"/>
                      <a:pt x="62441" y="147320"/>
                      <a:pt x="71437" y="127212"/>
                    </a:cubicBezTo>
                    <a:cubicBezTo>
                      <a:pt x="80433" y="107104"/>
                      <a:pt x="106627" y="77206"/>
                      <a:pt x="112712" y="57362"/>
                    </a:cubicBezTo>
                    <a:cubicBezTo>
                      <a:pt x="118797" y="37518"/>
                      <a:pt x="110860" y="17674"/>
                      <a:pt x="107950" y="8149"/>
                    </a:cubicBezTo>
                    <a:cubicBezTo>
                      <a:pt x="105040" y="-1376"/>
                      <a:pt x="100277" y="-53"/>
                      <a:pt x="95250" y="212"/>
                    </a:cubicBezTo>
                    <a:cubicBezTo>
                      <a:pt x="90223" y="477"/>
                      <a:pt x="78845" y="6033"/>
                      <a:pt x="77787" y="973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46" name="フリーフォーム: 図形 145">
                <a:extLst>
                  <a:ext uri="{FF2B5EF4-FFF2-40B4-BE49-F238E27FC236}">
                    <a16:creationId xmlns:a16="http://schemas.microsoft.com/office/drawing/2014/main" id="{88C409E5-4594-4C81-B4DC-3C69B2FFC6D1}"/>
                  </a:ext>
                </a:extLst>
              </p:cNvPr>
              <p:cNvSpPr/>
              <p:nvPr/>
            </p:nvSpPr>
            <p:spPr>
              <a:xfrm>
                <a:off x="7647517" y="4056939"/>
                <a:ext cx="289983" cy="343611"/>
              </a:xfrm>
              <a:custGeom>
                <a:avLst/>
                <a:gdLst>
                  <a:gd name="connsiteX0" fmla="*/ 289983 w 289983"/>
                  <a:gd name="connsiteY0" fmla="*/ 180628 h 343611"/>
                  <a:gd name="connsiteX1" fmla="*/ 237066 w 289983"/>
                  <a:gd name="connsiteY1" fmla="*/ 119244 h 343611"/>
                  <a:gd name="connsiteX2" fmla="*/ 148166 w 289983"/>
                  <a:gd name="connsiteY2" fmla="*/ 40928 h 343611"/>
                  <a:gd name="connsiteX3" fmla="*/ 105833 w 289983"/>
                  <a:gd name="connsiteY3" fmla="*/ 2828 h 343611"/>
                  <a:gd name="connsiteX4" fmla="*/ 42333 w 289983"/>
                  <a:gd name="connsiteY4" fmla="*/ 7061 h 343611"/>
                  <a:gd name="connsiteX5" fmla="*/ 29633 w 289983"/>
                  <a:gd name="connsiteY5" fmla="*/ 40928 h 343611"/>
                  <a:gd name="connsiteX6" fmla="*/ 4233 w 289983"/>
                  <a:gd name="connsiteY6" fmla="*/ 142528 h 343611"/>
                  <a:gd name="connsiteX7" fmla="*/ 0 w 289983"/>
                  <a:gd name="connsiteY7" fmla="*/ 343611 h 343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983" h="343611">
                    <a:moveTo>
                      <a:pt x="289983" y="180628"/>
                    </a:moveTo>
                    <a:cubicBezTo>
                      <a:pt x="275342" y="161577"/>
                      <a:pt x="260702" y="142527"/>
                      <a:pt x="237066" y="119244"/>
                    </a:cubicBezTo>
                    <a:cubicBezTo>
                      <a:pt x="213430" y="95961"/>
                      <a:pt x="170038" y="60331"/>
                      <a:pt x="148166" y="40928"/>
                    </a:cubicBezTo>
                    <a:cubicBezTo>
                      <a:pt x="126294" y="21525"/>
                      <a:pt x="123472" y="8472"/>
                      <a:pt x="105833" y="2828"/>
                    </a:cubicBezTo>
                    <a:cubicBezTo>
                      <a:pt x="88194" y="-2817"/>
                      <a:pt x="55033" y="711"/>
                      <a:pt x="42333" y="7061"/>
                    </a:cubicBezTo>
                    <a:cubicBezTo>
                      <a:pt x="29633" y="13411"/>
                      <a:pt x="35983" y="18350"/>
                      <a:pt x="29633" y="40928"/>
                    </a:cubicBezTo>
                    <a:cubicBezTo>
                      <a:pt x="23283" y="63506"/>
                      <a:pt x="9172" y="92081"/>
                      <a:pt x="4233" y="142528"/>
                    </a:cubicBezTo>
                    <a:cubicBezTo>
                      <a:pt x="-706" y="192975"/>
                      <a:pt x="1058" y="308333"/>
                      <a:pt x="0" y="343611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47" name="フリーフォーム: 図形 146">
                <a:extLst>
                  <a:ext uri="{FF2B5EF4-FFF2-40B4-BE49-F238E27FC236}">
                    <a16:creationId xmlns:a16="http://schemas.microsoft.com/office/drawing/2014/main" id="{DC6389CC-A2B0-49A6-A80C-B4FF520CFA52}"/>
                  </a:ext>
                </a:extLst>
              </p:cNvPr>
              <p:cNvSpPr/>
              <p:nvPr/>
            </p:nvSpPr>
            <p:spPr>
              <a:xfrm>
                <a:off x="7647517" y="4233333"/>
                <a:ext cx="287866" cy="171925"/>
              </a:xfrm>
              <a:custGeom>
                <a:avLst/>
                <a:gdLst>
                  <a:gd name="connsiteX0" fmla="*/ 287866 w 287866"/>
                  <a:gd name="connsiteY0" fmla="*/ 0 h 171925"/>
                  <a:gd name="connsiteX1" fmla="*/ 237066 w 287866"/>
                  <a:gd name="connsiteY1" fmla="*/ 38100 h 171925"/>
                  <a:gd name="connsiteX2" fmla="*/ 192616 w 287866"/>
                  <a:gd name="connsiteY2" fmla="*/ 76200 h 171925"/>
                  <a:gd name="connsiteX3" fmla="*/ 146050 w 287866"/>
                  <a:gd name="connsiteY3" fmla="*/ 129117 h 171925"/>
                  <a:gd name="connsiteX4" fmla="*/ 86783 w 287866"/>
                  <a:gd name="connsiteY4" fmla="*/ 156634 h 171925"/>
                  <a:gd name="connsiteX5" fmla="*/ 33866 w 287866"/>
                  <a:gd name="connsiteY5" fmla="*/ 171450 h 171925"/>
                  <a:gd name="connsiteX6" fmla="*/ 0 w 287866"/>
                  <a:gd name="connsiteY6" fmla="*/ 167217 h 17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7866" h="171925">
                    <a:moveTo>
                      <a:pt x="287866" y="0"/>
                    </a:moveTo>
                    <a:cubicBezTo>
                      <a:pt x="270403" y="12700"/>
                      <a:pt x="252941" y="25400"/>
                      <a:pt x="237066" y="38100"/>
                    </a:cubicBezTo>
                    <a:cubicBezTo>
                      <a:pt x="221191" y="50800"/>
                      <a:pt x="207785" y="61031"/>
                      <a:pt x="192616" y="76200"/>
                    </a:cubicBezTo>
                    <a:cubicBezTo>
                      <a:pt x="177447" y="91369"/>
                      <a:pt x="163689" y="115711"/>
                      <a:pt x="146050" y="129117"/>
                    </a:cubicBezTo>
                    <a:cubicBezTo>
                      <a:pt x="128411" y="142523"/>
                      <a:pt x="105480" y="149579"/>
                      <a:pt x="86783" y="156634"/>
                    </a:cubicBezTo>
                    <a:cubicBezTo>
                      <a:pt x="68086" y="163689"/>
                      <a:pt x="48330" y="169686"/>
                      <a:pt x="33866" y="171450"/>
                    </a:cubicBezTo>
                    <a:cubicBezTo>
                      <a:pt x="19402" y="173214"/>
                      <a:pt x="6350" y="169686"/>
                      <a:pt x="0" y="16721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48" name="フリーフォーム: 図形 147">
                <a:extLst>
                  <a:ext uri="{FF2B5EF4-FFF2-40B4-BE49-F238E27FC236}">
                    <a16:creationId xmlns:a16="http://schemas.microsoft.com/office/drawing/2014/main" id="{518EA660-1F77-4942-B600-BB8D8EDAA926}"/>
                  </a:ext>
                </a:extLst>
              </p:cNvPr>
              <p:cNvSpPr/>
              <p:nvPr/>
            </p:nvSpPr>
            <p:spPr>
              <a:xfrm>
                <a:off x="6088063" y="2146243"/>
                <a:ext cx="274241" cy="941742"/>
              </a:xfrm>
              <a:custGeom>
                <a:avLst/>
                <a:gdLst>
                  <a:gd name="connsiteX0" fmla="*/ 58737 w 274241"/>
                  <a:gd name="connsiteY0" fmla="*/ 6407 h 941742"/>
                  <a:gd name="connsiteX1" fmla="*/ 131762 w 274241"/>
                  <a:gd name="connsiteY1" fmla="*/ 11170 h 941742"/>
                  <a:gd name="connsiteX2" fmla="*/ 168275 w 274241"/>
                  <a:gd name="connsiteY2" fmla="*/ 109595 h 941742"/>
                  <a:gd name="connsiteX3" fmla="*/ 214312 w 274241"/>
                  <a:gd name="connsiteY3" fmla="*/ 309620 h 941742"/>
                  <a:gd name="connsiteX4" fmla="*/ 269875 w 274241"/>
                  <a:gd name="connsiteY4" fmla="*/ 609657 h 941742"/>
                  <a:gd name="connsiteX5" fmla="*/ 268287 w 274241"/>
                  <a:gd name="connsiteY5" fmla="*/ 743007 h 941742"/>
                  <a:gd name="connsiteX6" fmla="*/ 249237 w 274241"/>
                  <a:gd name="connsiteY6" fmla="*/ 828732 h 941742"/>
                  <a:gd name="connsiteX7" fmla="*/ 222250 w 274241"/>
                  <a:gd name="connsiteY7" fmla="*/ 871595 h 941742"/>
                  <a:gd name="connsiteX8" fmla="*/ 158750 w 274241"/>
                  <a:gd name="connsiteY8" fmla="*/ 911282 h 941742"/>
                  <a:gd name="connsiteX9" fmla="*/ 68262 w 274241"/>
                  <a:gd name="connsiteY9" fmla="*/ 939857 h 941742"/>
                  <a:gd name="connsiteX10" fmla="*/ 0 w 274241"/>
                  <a:gd name="connsiteY10" fmla="*/ 936682 h 9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241" h="941742">
                    <a:moveTo>
                      <a:pt x="58737" y="6407"/>
                    </a:moveTo>
                    <a:cubicBezTo>
                      <a:pt x="86121" y="189"/>
                      <a:pt x="113506" y="-6028"/>
                      <a:pt x="131762" y="11170"/>
                    </a:cubicBezTo>
                    <a:cubicBezTo>
                      <a:pt x="150018" y="28368"/>
                      <a:pt x="154517" y="59853"/>
                      <a:pt x="168275" y="109595"/>
                    </a:cubicBezTo>
                    <a:cubicBezTo>
                      <a:pt x="182033" y="159337"/>
                      <a:pt x="197379" y="226276"/>
                      <a:pt x="214312" y="309620"/>
                    </a:cubicBezTo>
                    <a:cubicBezTo>
                      <a:pt x="231245" y="392964"/>
                      <a:pt x="260879" y="537426"/>
                      <a:pt x="269875" y="609657"/>
                    </a:cubicBezTo>
                    <a:cubicBezTo>
                      <a:pt x="278871" y="681888"/>
                      <a:pt x="271727" y="706494"/>
                      <a:pt x="268287" y="743007"/>
                    </a:cubicBezTo>
                    <a:cubicBezTo>
                      <a:pt x="264847" y="779520"/>
                      <a:pt x="256910" y="807301"/>
                      <a:pt x="249237" y="828732"/>
                    </a:cubicBezTo>
                    <a:cubicBezTo>
                      <a:pt x="241564" y="850163"/>
                      <a:pt x="237331" y="857837"/>
                      <a:pt x="222250" y="871595"/>
                    </a:cubicBezTo>
                    <a:cubicBezTo>
                      <a:pt x="207169" y="885353"/>
                      <a:pt x="184415" y="899905"/>
                      <a:pt x="158750" y="911282"/>
                    </a:cubicBezTo>
                    <a:cubicBezTo>
                      <a:pt x="133085" y="922659"/>
                      <a:pt x="94720" y="935624"/>
                      <a:pt x="68262" y="939857"/>
                    </a:cubicBezTo>
                    <a:cubicBezTo>
                      <a:pt x="41804" y="944090"/>
                      <a:pt x="20902" y="940386"/>
                      <a:pt x="0" y="93668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50" name="フリーフォーム: 図形 149">
                <a:extLst>
                  <a:ext uri="{FF2B5EF4-FFF2-40B4-BE49-F238E27FC236}">
                    <a16:creationId xmlns:a16="http://schemas.microsoft.com/office/drawing/2014/main" id="{CFCDA8FF-A217-466B-8948-748C9A039C5B}"/>
                  </a:ext>
                </a:extLst>
              </p:cNvPr>
              <p:cNvSpPr/>
              <p:nvPr/>
            </p:nvSpPr>
            <p:spPr>
              <a:xfrm>
                <a:off x="6026150" y="2151061"/>
                <a:ext cx="133350" cy="212725"/>
              </a:xfrm>
              <a:custGeom>
                <a:avLst/>
                <a:gdLst>
                  <a:gd name="connsiteX0" fmla="*/ 133350 w 133350"/>
                  <a:gd name="connsiteY0" fmla="*/ 0 h 212725"/>
                  <a:gd name="connsiteX1" fmla="*/ 74613 w 133350"/>
                  <a:gd name="connsiteY1" fmla="*/ 14288 h 212725"/>
                  <a:gd name="connsiteX2" fmla="*/ 19050 w 133350"/>
                  <a:gd name="connsiteY2" fmla="*/ 71438 h 212725"/>
                  <a:gd name="connsiteX3" fmla="*/ 0 w 133350"/>
                  <a:gd name="connsiteY3" fmla="*/ 212725 h 2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" h="212725">
                    <a:moveTo>
                      <a:pt x="133350" y="0"/>
                    </a:moveTo>
                    <a:cubicBezTo>
                      <a:pt x="113506" y="1191"/>
                      <a:pt x="93663" y="2382"/>
                      <a:pt x="74613" y="14288"/>
                    </a:cubicBezTo>
                    <a:cubicBezTo>
                      <a:pt x="55563" y="26194"/>
                      <a:pt x="31485" y="38365"/>
                      <a:pt x="19050" y="71438"/>
                    </a:cubicBezTo>
                    <a:cubicBezTo>
                      <a:pt x="6615" y="104511"/>
                      <a:pt x="2646" y="187590"/>
                      <a:pt x="0" y="2127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53" name="フリーフォーム: 図形 152">
                <a:extLst>
                  <a:ext uri="{FF2B5EF4-FFF2-40B4-BE49-F238E27FC236}">
                    <a16:creationId xmlns:a16="http://schemas.microsoft.com/office/drawing/2014/main" id="{FFF7257E-F8C1-4DD3-BD19-423F69BC0B2F}"/>
                  </a:ext>
                </a:extLst>
              </p:cNvPr>
              <p:cNvSpPr/>
              <p:nvPr/>
            </p:nvSpPr>
            <p:spPr>
              <a:xfrm>
                <a:off x="5981403" y="2346325"/>
                <a:ext cx="113010" cy="739775"/>
              </a:xfrm>
              <a:custGeom>
                <a:avLst/>
                <a:gdLst>
                  <a:gd name="connsiteX0" fmla="*/ 46335 w 113010"/>
                  <a:gd name="connsiteY0" fmla="*/ 0 h 739775"/>
                  <a:gd name="connsiteX1" fmla="*/ 28872 w 113010"/>
                  <a:gd name="connsiteY1" fmla="*/ 177800 h 739775"/>
                  <a:gd name="connsiteX2" fmla="*/ 6647 w 113010"/>
                  <a:gd name="connsiteY2" fmla="*/ 473075 h 739775"/>
                  <a:gd name="connsiteX3" fmla="*/ 1885 w 113010"/>
                  <a:gd name="connsiteY3" fmla="*/ 523875 h 739775"/>
                  <a:gd name="connsiteX4" fmla="*/ 11410 w 113010"/>
                  <a:gd name="connsiteY4" fmla="*/ 649288 h 739775"/>
                  <a:gd name="connsiteX5" fmla="*/ 113010 w 113010"/>
                  <a:gd name="connsiteY5" fmla="*/ 739775 h 73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010" h="739775">
                    <a:moveTo>
                      <a:pt x="46335" y="0"/>
                    </a:moveTo>
                    <a:cubicBezTo>
                      <a:pt x="40911" y="49477"/>
                      <a:pt x="35487" y="98954"/>
                      <a:pt x="28872" y="177800"/>
                    </a:cubicBezTo>
                    <a:cubicBezTo>
                      <a:pt x="22257" y="256646"/>
                      <a:pt x="11145" y="415396"/>
                      <a:pt x="6647" y="473075"/>
                    </a:cubicBezTo>
                    <a:cubicBezTo>
                      <a:pt x="2149" y="530754"/>
                      <a:pt x="1091" y="494506"/>
                      <a:pt x="1885" y="523875"/>
                    </a:cubicBezTo>
                    <a:cubicBezTo>
                      <a:pt x="2679" y="553244"/>
                      <a:pt x="-7111" y="613305"/>
                      <a:pt x="11410" y="649288"/>
                    </a:cubicBezTo>
                    <a:cubicBezTo>
                      <a:pt x="29931" y="685271"/>
                      <a:pt x="71470" y="712523"/>
                      <a:pt x="113010" y="73977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</p:grpSp>
        <p:grpSp>
          <p:nvGrpSpPr>
            <p:cNvPr id="66" name="上縦棒">
              <a:extLst>
                <a:ext uri="{FF2B5EF4-FFF2-40B4-BE49-F238E27FC236}">
                  <a16:creationId xmlns:a16="http://schemas.microsoft.com/office/drawing/2014/main" id="{857A5085-1D8A-4663-8094-285D82273F79}"/>
                </a:ext>
              </a:extLst>
            </p:cNvPr>
            <p:cNvGrpSpPr/>
            <p:nvPr/>
          </p:nvGrpSpPr>
          <p:grpSpPr>
            <a:xfrm>
              <a:off x="3522139" y="916473"/>
              <a:ext cx="2583386" cy="635290"/>
              <a:chOff x="3522139" y="916473"/>
              <a:chExt cx="2583386" cy="635290"/>
            </a:xfrm>
          </p:grpSpPr>
          <p:sp>
            <p:nvSpPr>
              <p:cNvPr id="78" name="台形 77">
                <a:extLst>
                  <a:ext uri="{FF2B5EF4-FFF2-40B4-BE49-F238E27FC236}">
                    <a16:creationId xmlns:a16="http://schemas.microsoft.com/office/drawing/2014/main" id="{9B2FEDFF-523A-41C7-83FA-E338CE44368B}"/>
                  </a:ext>
                </a:extLst>
              </p:cNvPr>
              <p:cNvSpPr/>
              <p:nvPr/>
            </p:nvSpPr>
            <p:spPr>
              <a:xfrm>
                <a:off x="5975350" y="916473"/>
                <a:ext cx="130175" cy="457756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66" name="台形 165">
                <a:extLst>
                  <a:ext uri="{FF2B5EF4-FFF2-40B4-BE49-F238E27FC236}">
                    <a16:creationId xmlns:a16="http://schemas.microsoft.com/office/drawing/2014/main" id="{5E8C57CA-F73E-4FEF-9E40-95A35C435CBA}"/>
                  </a:ext>
                </a:extLst>
              </p:cNvPr>
              <p:cNvSpPr/>
              <p:nvPr/>
            </p:nvSpPr>
            <p:spPr>
              <a:xfrm rot="-60000">
                <a:off x="5746822" y="917575"/>
                <a:ext cx="130175" cy="457610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67" name="台形 166">
                <a:extLst>
                  <a:ext uri="{FF2B5EF4-FFF2-40B4-BE49-F238E27FC236}">
                    <a16:creationId xmlns:a16="http://schemas.microsoft.com/office/drawing/2014/main" id="{708A98CB-96C9-41B4-ADB7-3155574EF8B5}"/>
                  </a:ext>
                </a:extLst>
              </p:cNvPr>
              <p:cNvSpPr/>
              <p:nvPr/>
            </p:nvSpPr>
            <p:spPr>
              <a:xfrm rot="-120000">
                <a:off x="5518049" y="921782"/>
                <a:ext cx="130175" cy="455702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57" name="台形 156">
                <a:extLst>
                  <a:ext uri="{FF2B5EF4-FFF2-40B4-BE49-F238E27FC236}">
                    <a16:creationId xmlns:a16="http://schemas.microsoft.com/office/drawing/2014/main" id="{75253458-3FE8-4BFA-BCE7-69830AAEB26D}"/>
                  </a:ext>
                </a:extLst>
              </p:cNvPr>
              <p:cNvSpPr/>
              <p:nvPr/>
            </p:nvSpPr>
            <p:spPr>
              <a:xfrm rot="-120000">
                <a:off x="5289186" y="926545"/>
                <a:ext cx="130175" cy="458147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58" name="台形 157">
                <a:extLst>
                  <a:ext uri="{FF2B5EF4-FFF2-40B4-BE49-F238E27FC236}">
                    <a16:creationId xmlns:a16="http://schemas.microsoft.com/office/drawing/2014/main" id="{D68C17CE-FB9F-4203-8D3F-865AA863E10A}"/>
                  </a:ext>
                </a:extLst>
              </p:cNvPr>
              <p:cNvSpPr/>
              <p:nvPr/>
            </p:nvSpPr>
            <p:spPr>
              <a:xfrm rot="-120000">
                <a:off x="5068371" y="929719"/>
                <a:ext cx="130175" cy="46691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59" name="台形 158">
                <a:extLst>
                  <a:ext uri="{FF2B5EF4-FFF2-40B4-BE49-F238E27FC236}">
                    <a16:creationId xmlns:a16="http://schemas.microsoft.com/office/drawing/2014/main" id="{D3B64039-1D7A-4C4A-9B55-CF45209DF782}"/>
                  </a:ext>
                </a:extLst>
              </p:cNvPr>
              <p:cNvSpPr/>
              <p:nvPr/>
            </p:nvSpPr>
            <p:spPr>
              <a:xfrm rot="-180000">
                <a:off x="4864176" y="933846"/>
                <a:ext cx="130175" cy="474906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49" name="台形 148">
                <a:extLst>
                  <a:ext uri="{FF2B5EF4-FFF2-40B4-BE49-F238E27FC236}">
                    <a16:creationId xmlns:a16="http://schemas.microsoft.com/office/drawing/2014/main" id="{E6D41C2B-6DE1-4958-B334-EC96F0F3EC40}"/>
                  </a:ext>
                </a:extLst>
              </p:cNvPr>
              <p:cNvSpPr/>
              <p:nvPr/>
            </p:nvSpPr>
            <p:spPr>
              <a:xfrm rot="-240000">
                <a:off x="4660977" y="945839"/>
                <a:ext cx="130175" cy="474906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54" name="台形 153">
                <a:extLst>
                  <a:ext uri="{FF2B5EF4-FFF2-40B4-BE49-F238E27FC236}">
                    <a16:creationId xmlns:a16="http://schemas.microsoft.com/office/drawing/2014/main" id="{27BFF528-50C7-4D30-80F3-088EB58B033A}"/>
                  </a:ext>
                </a:extLst>
              </p:cNvPr>
              <p:cNvSpPr/>
              <p:nvPr/>
            </p:nvSpPr>
            <p:spPr>
              <a:xfrm rot="-240000">
                <a:off x="4470477" y="956951"/>
                <a:ext cx="130175" cy="474906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72" name="台形 171">
                <a:extLst>
                  <a:ext uri="{FF2B5EF4-FFF2-40B4-BE49-F238E27FC236}">
                    <a16:creationId xmlns:a16="http://schemas.microsoft.com/office/drawing/2014/main" id="{50149956-9B6F-47A8-B5F7-7D209EC543AF}"/>
                  </a:ext>
                </a:extLst>
              </p:cNvPr>
              <p:cNvSpPr/>
              <p:nvPr/>
            </p:nvSpPr>
            <p:spPr>
              <a:xfrm rot="-300000">
                <a:off x="4291071" y="972603"/>
                <a:ext cx="117623" cy="47111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73" name="台形 172">
                <a:extLst>
                  <a:ext uri="{FF2B5EF4-FFF2-40B4-BE49-F238E27FC236}">
                    <a16:creationId xmlns:a16="http://schemas.microsoft.com/office/drawing/2014/main" id="{54F33C70-C032-43D0-854C-12DBA27ED550}"/>
                  </a:ext>
                </a:extLst>
              </p:cNvPr>
              <p:cNvSpPr/>
              <p:nvPr/>
            </p:nvSpPr>
            <p:spPr>
              <a:xfrm rot="-300000">
                <a:off x="4135476" y="989272"/>
                <a:ext cx="110999" cy="46705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74" name="台形 173">
                <a:extLst>
                  <a:ext uri="{FF2B5EF4-FFF2-40B4-BE49-F238E27FC236}">
                    <a16:creationId xmlns:a16="http://schemas.microsoft.com/office/drawing/2014/main" id="{901EB179-998B-406A-B7A1-1E014B14FAC9}"/>
                  </a:ext>
                </a:extLst>
              </p:cNvPr>
              <p:cNvSpPr/>
              <p:nvPr/>
            </p:nvSpPr>
            <p:spPr>
              <a:xfrm rot="-300000">
                <a:off x="3991475" y="1001889"/>
                <a:ext cx="102936" cy="470324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75" name="台形 174">
                <a:extLst>
                  <a:ext uri="{FF2B5EF4-FFF2-40B4-BE49-F238E27FC236}">
                    <a16:creationId xmlns:a16="http://schemas.microsoft.com/office/drawing/2014/main" id="{EEA6E813-31FE-4466-A4D7-76BCCCD181ED}"/>
                  </a:ext>
                </a:extLst>
              </p:cNvPr>
              <p:cNvSpPr/>
              <p:nvPr/>
            </p:nvSpPr>
            <p:spPr>
              <a:xfrm rot="-300000">
                <a:off x="3882710" y="1017401"/>
                <a:ext cx="52464" cy="46579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76" name="台形 175">
                <a:extLst>
                  <a:ext uri="{FF2B5EF4-FFF2-40B4-BE49-F238E27FC236}">
                    <a16:creationId xmlns:a16="http://schemas.microsoft.com/office/drawing/2014/main" id="{B963DCF2-1A60-442D-B136-6D92D1484565}"/>
                  </a:ext>
                </a:extLst>
              </p:cNvPr>
              <p:cNvSpPr/>
              <p:nvPr/>
            </p:nvSpPr>
            <p:spPr>
              <a:xfrm rot="-300000">
                <a:off x="3769778" y="1041157"/>
                <a:ext cx="45719" cy="458722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77" name="台形 176">
                <a:extLst>
                  <a:ext uri="{FF2B5EF4-FFF2-40B4-BE49-F238E27FC236}">
                    <a16:creationId xmlns:a16="http://schemas.microsoft.com/office/drawing/2014/main" id="{71ED1632-AF30-49C9-9DC0-B3448D4CA9F6}"/>
                  </a:ext>
                </a:extLst>
              </p:cNvPr>
              <p:cNvSpPr/>
              <p:nvPr/>
            </p:nvSpPr>
            <p:spPr>
              <a:xfrm rot="-300000">
                <a:off x="3679093" y="1063635"/>
                <a:ext cx="50913" cy="458141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78" name="台形 177">
                <a:extLst>
                  <a:ext uri="{FF2B5EF4-FFF2-40B4-BE49-F238E27FC236}">
                    <a16:creationId xmlns:a16="http://schemas.microsoft.com/office/drawing/2014/main" id="{2E09D542-C365-4DD3-99D8-8EB4E9C68354}"/>
                  </a:ext>
                </a:extLst>
              </p:cNvPr>
              <p:cNvSpPr/>
              <p:nvPr/>
            </p:nvSpPr>
            <p:spPr>
              <a:xfrm rot="-300000">
                <a:off x="3593825" y="1083620"/>
                <a:ext cx="50913" cy="458141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79" name="台形 178">
                <a:extLst>
                  <a:ext uri="{FF2B5EF4-FFF2-40B4-BE49-F238E27FC236}">
                    <a16:creationId xmlns:a16="http://schemas.microsoft.com/office/drawing/2014/main" id="{F3095502-6FB8-4022-A636-890711DCDC7F}"/>
                  </a:ext>
                </a:extLst>
              </p:cNvPr>
              <p:cNvSpPr/>
              <p:nvPr/>
            </p:nvSpPr>
            <p:spPr>
              <a:xfrm rot="10366724">
                <a:off x="3522139" y="1115285"/>
                <a:ext cx="45719" cy="436478"/>
              </a:xfrm>
              <a:prstGeom prst="trapezoid">
                <a:avLst>
                  <a:gd name="adj" fmla="val 21059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</p:grpSp>
        <p:grpSp>
          <p:nvGrpSpPr>
            <p:cNvPr id="84" name="中縦棒">
              <a:extLst>
                <a:ext uri="{FF2B5EF4-FFF2-40B4-BE49-F238E27FC236}">
                  <a16:creationId xmlns:a16="http://schemas.microsoft.com/office/drawing/2014/main" id="{D2762AF6-E1D8-4E6C-BA56-EF7D505ABA1F}"/>
                </a:ext>
              </a:extLst>
            </p:cNvPr>
            <p:cNvGrpSpPr/>
            <p:nvPr/>
          </p:nvGrpSpPr>
          <p:grpSpPr>
            <a:xfrm>
              <a:off x="3559964" y="1549625"/>
              <a:ext cx="2558261" cy="344896"/>
              <a:chOff x="3559964" y="1549625"/>
              <a:chExt cx="2558261" cy="344896"/>
            </a:xfrm>
          </p:grpSpPr>
          <p:sp>
            <p:nvSpPr>
              <p:cNvPr id="181" name="台形 180">
                <a:extLst>
                  <a:ext uri="{FF2B5EF4-FFF2-40B4-BE49-F238E27FC236}">
                    <a16:creationId xmlns:a16="http://schemas.microsoft.com/office/drawing/2014/main" id="{4BBBEC9F-BF12-427F-A418-480DFD8783B1}"/>
                  </a:ext>
                </a:extLst>
              </p:cNvPr>
              <p:cNvSpPr/>
              <p:nvPr/>
            </p:nvSpPr>
            <p:spPr>
              <a:xfrm>
                <a:off x="5988050" y="1549625"/>
                <a:ext cx="130175" cy="193710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82" name="台形 181">
                <a:extLst>
                  <a:ext uri="{FF2B5EF4-FFF2-40B4-BE49-F238E27FC236}">
                    <a16:creationId xmlns:a16="http://schemas.microsoft.com/office/drawing/2014/main" id="{C87951CA-6E73-44FF-A602-2BE88205E7CF}"/>
                  </a:ext>
                </a:extLst>
              </p:cNvPr>
              <p:cNvSpPr/>
              <p:nvPr/>
            </p:nvSpPr>
            <p:spPr>
              <a:xfrm rot="21540000">
                <a:off x="5759522" y="1550091"/>
                <a:ext cx="130175" cy="19364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83" name="台形 182">
                <a:extLst>
                  <a:ext uri="{FF2B5EF4-FFF2-40B4-BE49-F238E27FC236}">
                    <a16:creationId xmlns:a16="http://schemas.microsoft.com/office/drawing/2014/main" id="{9557D77A-F6F3-4FF6-8806-67336847E801}"/>
                  </a:ext>
                </a:extLst>
              </p:cNvPr>
              <p:cNvSpPr/>
              <p:nvPr/>
            </p:nvSpPr>
            <p:spPr>
              <a:xfrm rot="21480000">
                <a:off x="5530749" y="1551872"/>
                <a:ext cx="130175" cy="192840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84" name="台形 183">
                <a:extLst>
                  <a:ext uri="{FF2B5EF4-FFF2-40B4-BE49-F238E27FC236}">
                    <a16:creationId xmlns:a16="http://schemas.microsoft.com/office/drawing/2014/main" id="{8EAF11C4-30B8-47C5-89C1-D8CE756E2E28}"/>
                  </a:ext>
                </a:extLst>
              </p:cNvPr>
              <p:cNvSpPr/>
              <p:nvPr/>
            </p:nvSpPr>
            <p:spPr>
              <a:xfrm rot="21480000">
                <a:off x="5301886" y="1553887"/>
                <a:ext cx="130175" cy="19387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85" name="台形 184">
                <a:extLst>
                  <a:ext uri="{FF2B5EF4-FFF2-40B4-BE49-F238E27FC236}">
                    <a16:creationId xmlns:a16="http://schemas.microsoft.com/office/drawing/2014/main" id="{8A4C71F5-1895-400F-AD9F-5E18BAD48803}"/>
                  </a:ext>
                </a:extLst>
              </p:cNvPr>
              <p:cNvSpPr/>
              <p:nvPr/>
            </p:nvSpPr>
            <p:spPr>
              <a:xfrm rot="21480000">
                <a:off x="5081071" y="1555230"/>
                <a:ext cx="130175" cy="19758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86" name="台形 185">
                <a:extLst>
                  <a:ext uri="{FF2B5EF4-FFF2-40B4-BE49-F238E27FC236}">
                    <a16:creationId xmlns:a16="http://schemas.microsoft.com/office/drawing/2014/main" id="{38E43846-62C9-4EEF-ACB3-AC018DF234F3}"/>
                  </a:ext>
                </a:extLst>
              </p:cNvPr>
              <p:cNvSpPr/>
              <p:nvPr/>
            </p:nvSpPr>
            <p:spPr>
              <a:xfrm rot="21420000">
                <a:off x="4876876" y="1556977"/>
                <a:ext cx="130175" cy="200967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87" name="台形 186">
                <a:extLst>
                  <a:ext uri="{FF2B5EF4-FFF2-40B4-BE49-F238E27FC236}">
                    <a16:creationId xmlns:a16="http://schemas.microsoft.com/office/drawing/2014/main" id="{5C02B41D-9991-4A81-81A4-52629B5FD851}"/>
                  </a:ext>
                </a:extLst>
              </p:cNvPr>
              <p:cNvSpPr/>
              <p:nvPr/>
            </p:nvSpPr>
            <p:spPr>
              <a:xfrm rot="21360000">
                <a:off x="4691519" y="1561429"/>
                <a:ext cx="112311" cy="200967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88" name="台形 187">
                <a:extLst>
                  <a:ext uri="{FF2B5EF4-FFF2-40B4-BE49-F238E27FC236}">
                    <a16:creationId xmlns:a16="http://schemas.microsoft.com/office/drawing/2014/main" id="{4C3A0B4B-ADE0-4D7C-A1C3-DF268BDF1587}"/>
                  </a:ext>
                </a:extLst>
              </p:cNvPr>
              <p:cNvSpPr/>
              <p:nvPr/>
            </p:nvSpPr>
            <p:spPr>
              <a:xfrm rot="21360000">
                <a:off x="4512897" y="1572991"/>
                <a:ext cx="110705" cy="193342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89" name="台形 188">
                <a:extLst>
                  <a:ext uri="{FF2B5EF4-FFF2-40B4-BE49-F238E27FC236}">
                    <a16:creationId xmlns:a16="http://schemas.microsoft.com/office/drawing/2014/main" id="{86BF6110-9615-4F90-810E-28605F388C40}"/>
                  </a:ext>
                </a:extLst>
              </p:cNvPr>
              <p:cNvSpPr/>
              <p:nvPr/>
            </p:nvSpPr>
            <p:spPr>
              <a:xfrm rot="21300000">
                <a:off x="4328378" y="1591612"/>
                <a:ext cx="114763" cy="179141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90" name="台形 189">
                <a:extLst>
                  <a:ext uri="{FF2B5EF4-FFF2-40B4-BE49-F238E27FC236}">
                    <a16:creationId xmlns:a16="http://schemas.microsoft.com/office/drawing/2014/main" id="{B044D58F-CF42-473E-979B-DDB51D39E535}"/>
                  </a:ext>
                </a:extLst>
              </p:cNvPr>
              <p:cNvSpPr/>
              <p:nvPr/>
            </p:nvSpPr>
            <p:spPr>
              <a:xfrm rot="21300000">
                <a:off x="4177790" y="1606167"/>
                <a:ext cx="109320" cy="169446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91" name="台形 190">
                <a:extLst>
                  <a:ext uri="{FF2B5EF4-FFF2-40B4-BE49-F238E27FC236}">
                    <a16:creationId xmlns:a16="http://schemas.microsoft.com/office/drawing/2014/main" id="{13C42351-F776-4A45-B387-3199AC4A355A}"/>
                  </a:ext>
                </a:extLst>
              </p:cNvPr>
              <p:cNvSpPr/>
              <p:nvPr/>
            </p:nvSpPr>
            <p:spPr>
              <a:xfrm rot="21300000">
                <a:off x="4038054" y="1620974"/>
                <a:ext cx="83582" cy="17340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92" name="台形 191">
                <a:extLst>
                  <a:ext uri="{FF2B5EF4-FFF2-40B4-BE49-F238E27FC236}">
                    <a16:creationId xmlns:a16="http://schemas.microsoft.com/office/drawing/2014/main" id="{C1B37940-A35D-4118-9F18-93510CC2E726}"/>
                  </a:ext>
                </a:extLst>
              </p:cNvPr>
              <p:cNvSpPr/>
              <p:nvPr/>
            </p:nvSpPr>
            <p:spPr>
              <a:xfrm rot="21300000">
                <a:off x="3917371" y="1635391"/>
                <a:ext cx="57040" cy="176989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93" name="台形 192">
                <a:extLst>
                  <a:ext uri="{FF2B5EF4-FFF2-40B4-BE49-F238E27FC236}">
                    <a16:creationId xmlns:a16="http://schemas.microsoft.com/office/drawing/2014/main" id="{F99483EA-8D1E-4189-BD21-7039F2665403}"/>
                  </a:ext>
                </a:extLst>
              </p:cNvPr>
              <p:cNvSpPr/>
              <p:nvPr/>
            </p:nvSpPr>
            <p:spPr>
              <a:xfrm rot="21109122">
                <a:off x="3807079" y="1643450"/>
                <a:ext cx="65741" cy="176689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94" name="台形 193">
                <a:extLst>
                  <a:ext uri="{FF2B5EF4-FFF2-40B4-BE49-F238E27FC236}">
                    <a16:creationId xmlns:a16="http://schemas.microsoft.com/office/drawing/2014/main" id="{2F1BD527-536F-4B65-BA7A-47248FA55CD5}"/>
                  </a:ext>
                </a:extLst>
              </p:cNvPr>
              <p:cNvSpPr/>
              <p:nvPr/>
            </p:nvSpPr>
            <p:spPr>
              <a:xfrm rot="21158351">
                <a:off x="3723250" y="1669801"/>
                <a:ext cx="48674" cy="172586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95" name="台形 194">
                <a:extLst>
                  <a:ext uri="{FF2B5EF4-FFF2-40B4-BE49-F238E27FC236}">
                    <a16:creationId xmlns:a16="http://schemas.microsoft.com/office/drawing/2014/main" id="{E286C200-AA73-49DF-9812-E57FE5CB34C7}"/>
                  </a:ext>
                </a:extLst>
              </p:cNvPr>
              <p:cNvSpPr/>
              <p:nvPr/>
            </p:nvSpPr>
            <p:spPr>
              <a:xfrm rot="20978627">
                <a:off x="3640823" y="1691569"/>
                <a:ext cx="45914" cy="172974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196" name="台形 195">
                <a:extLst>
                  <a:ext uri="{FF2B5EF4-FFF2-40B4-BE49-F238E27FC236}">
                    <a16:creationId xmlns:a16="http://schemas.microsoft.com/office/drawing/2014/main" id="{79D45AB6-6FCD-4622-BF5C-07DC9AD65C7F}"/>
                  </a:ext>
                </a:extLst>
              </p:cNvPr>
              <p:cNvSpPr/>
              <p:nvPr/>
            </p:nvSpPr>
            <p:spPr>
              <a:xfrm rot="10366724">
                <a:off x="3559964" y="1709816"/>
                <a:ext cx="45719" cy="184705"/>
              </a:xfrm>
              <a:prstGeom prst="trapezoid">
                <a:avLst>
                  <a:gd name="adj" fmla="val 21059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</p:grpSp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399BE195-6D12-43DD-8F7A-C0714FD7FEF0}"/>
                </a:ext>
              </a:extLst>
            </p:cNvPr>
            <p:cNvGrpSpPr/>
            <p:nvPr/>
          </p:nvGrpSpPr>
          <p:grpSpPr>
            <a:xfrm>
              <a:off x="4006865" y="5537031"/>
              <a:ext cx="1992369" cy="322957"/>
              <a:chOff x="4006865" y="5537031"/>
              <a:chExt cx="1992369" cy="322957"/>
            </a:xfrm>
          </p:grpSpPr>
          <p:sp>
            <p:nvSpPr>
              <p:cNvPr id="199" name="台形 198">
                <a:extLst>
                  <a:ext uri="{FF2B5EF4-FFF2-40B4-BE49-F238E27FC236}">
                    <a16:creationId xmlns:a16="http://schemas.microsoft.com/office/drawing/2014/main" id="{10B2FE04-A17A-41F1-BD68-E30CF1E82080}"/>
                  </a:ext>
                </a:extLst>
              </p:cNvPr>
              <p:cNvSpPr/>
              <p:nvPr/>
            </p:nvSpPr>
            <p:spPr>
              <a:xfrm flipV="1">
                <a:off x="5892597" y="5547221"/>
                <a:ext cx="106637" cy="306491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00" name="台形 199">
                <a:extLst>
                  <a:ext uri="{FF2B5EF4-FFF2-40B4-BE49-F238E27FC236}">
                    <a16:creationId xmlns:a16="http://schemas.microsoft.com/office/drawing/2014/main" id="{B397FBC5-E33F-41AD-8187-89AC31BCB0CF}"/>
                  </a:ext>
                </a:extLst>
              </p:cNvPr>
              <p:cNvSpPr/>
              <p:nvPr/>
            </p:nvSpPr>
            <p:spPr>
              <a:xfrm flipV="1">
                <a:off x="5705055" y="5543937"/>
                <a:ext cx="106637" cy="306779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01" name="台形 200">
                <a:extLst>
                  <a:ext uri="{FF2B5EF4-FFF2-40B4-BE49-F238E27FC236}">
                    <a16:creationId xmlns:a16="http://schemas.microsoft.com/office/drawing/2014/main" id="{5066F393-9BD4-4975-9FB2-E27216C9E506}"/>
                  </a:ext>
                </a:extLst>
              </p:cNvPr>
              <p:cNvSpPr/>
              <p:nvPr/>
            </p:nvSpPr>
            <p:spPr>
              <a:xfrm flipV="1">
                <a:off x="5517607" y="5537031"/>
                <a:ext cx="106637" cy="310299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02" name="台形 201">
                <a:extLst>
                  <a:ext uri="{FF2B5EF4-FFF2-40B4-BE49-F238E27FC236}">
                    <a16:creationId xmlns:a16="http://schemas.microsoft.com/office/drawing/2014/main" id="{17600458-4952-4EA8-B484-719570AF0297}"/>
                  </a:ext>
                </a:extLst>
              </p:cNvPr>
              <p:cNvSpPr/>
              <p:nvPr/>
            </p:nvSpPr>
            <p:spPr>
              <a:xfrm rot="21386505" flipV="1">
                <a:off x="5336501" y="5541050"/>
                <a:ext cx="106637" cy="304017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03" name="台形 202">
                <a:extLst>
                  <a:ext uri="{FF2B5EF4-FFF2-40B4-BE49-F238E27FC236}">
                    <a16:creationId xmlns:a16="http://schemas.microsoft.com/office/drawing/2014/main" id="{D9E9241D-C318-4EDB-B01E-823DA7AF0581}"/>
                  </a:ext>
                </a:extLst>
              </p:cNvPr>
              <p:cNvSpPr/>
              <p:nvPr/>
            </p:nvSpPr>
            <p:spPr>
              <a:xfrm rot="21344318" flipV="1">
                <a:off x="5168752" y="5541333"/>
                <a:ext cx="106637" cy="305502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04" name="台形 203">
                <a:extLst>
                  <a:ext uri="{FF2B5EF4-FFF2-40B4-BE49-F238E27FC236}">
                    <a16:creationId xmlns:a16="http://schemas.microsoft.com/office/drawing/2014/main" id="{BBF7040A-0F3C-46AB-B89B-89043B018340}"/>
                  </a:ext>
                </a:extLst>
              </p:cNvPr>
              <p:cNvSpPr/>
              <p:nvPr/>
            </p:nvSpPr>
            <p:spPr>
              <a:xfrm rot="21408688" flipV="1">
                <a:off x="5010751" y="5542420"/>
                <a:ext cx="98537" cy="30675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05" name="台形 204">
                <a:extLst>
                  <a:ext uri="{FF2B5EF4-FFF2-40B4-BE49-F238E27FC236}">
                    <a16:creationId xmlns:a16="http://schemas.microsoft.com/office/drawing/2014/main" id="{976AF9CB-6E09-42A6-B479-83AB1A56CAD5}"/>
                  </a:ext>
                </a:extLst>
              </p:cNvPr>
              <p:cNvSpPr/>
              <p:nvPr/>
            </p:nvSpPr>
            <p:spPr>
              <a:xfrm rot="21404235" flipV="1">
                <a:off x="4847443" y="5541471"/>
                <a:ext cx="98718" cy="30363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06" name="台形 205">
                <a:extLst>
                  <a:ext uri="{FF2B5EF4-FFF2-40B4-BE49-F238E27FC236}">
                    <a16:creationId xmlns:a16="http://schemas.microsoft.com/office/drawing/2014/main" id="{7E9F6B21-8969-40DA-B183-250CA85C26E2}"/>
                  </a:ext>
                </a:extLst>
              </p:cNvPr>
              <p:cNvSpPr/>
              <p:nvPr/>
            </p:nvSpPr>
            <p:spPr>
              <a:xfrm rot="21393000" flipV="1">
                <a:off x="4702025" y="5548573"/>
                <a:ext cx="96354" cy="30281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07" name="台形 206">
                <a:extLst>
                  <a:ext uri="{FF2B5EF4-FFF2-40B4-BE49-F238E27FC236}">
                    <a16:creationId xmlns:a16="http://schemas.microsoft.com/office/drawing/2014/main" id="{FE8038D5-475A-479F-975C-C934CCB8AA73}"/>
                  </a:ext>
                </a:extLst>
              </p:cNvPr>
              <p:cNvSpPr/>
              <p:nvPr/>
            </p:nvSpPr>
            <p:spPr>
              <a:xfrm rot="21335245" flipV="1">
                <a:off x="4569656" y="5550097"/>
                <a:ext cx="90928" cy="30811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08" name="台形 207">
                <a:extLst>
                  <a:ext uri="{FF2B5EF4-FFF2-40B4-BE49-F238E27FC236}">
                    <a16:creationId xmlns:a16="http://schemas.microsoft.com/office/drawing/2014/main" id="{8169B1E1-9C21-4AA9-B340-464D4DBE12F5}"/>
                  </a:ext>
                </a:extLst>
              </p:cNvPr>
              <p:cNvSpPr/>
              <p:nvPr/>
            </p:nvSpPr>
            <p:spPr>
              <a:xfrm rot="21373895" flipV="1">
                <a:off x="4451569" y="5554810"/>
                <a:ext cx="64601" cy="30517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14" name="台形 213">
                <a:extLst>
                  <a:ext uri="{FF2B5EF4-FFF2-40B4-BE49-F238E27FC236}">
                    <a16:creationId xmlns:a16="http://schemas.microsoft.com/office/drawing/2014/main" id="{4A8A4FFD-85A9-4ABF-86CC-CB9099ECE6F1}"/>
                  </a:ext>
                </a:extLst>
              </p:cNvPr>
              <p:cNvSpPr/>
              <p:nvPr/>
            </p:nvSpPr>
            <p:spPr>
              <a:xfrm rot="21373895" flipV="1">
                <a:off x="4340445" y="5554810"/>
                <a:ext cx="64601" cy="30517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15" name="台形 214">
                <a:extLst>
                  <a:ext uri="{FF2B5EF4-FFF2-40B4-BE49-F238E27FC236}">
                    <a16:creationId xmlns:a16="http://schemas.microsoft.com/office/drawing/2014/main" id="{14142A50-A8E6-4C31-9102-BFD7371F9022}"/>
                  </a:ext>
                </a:extLst>
              </p:cNvPr>
              <p:cNvSpPr/>
              <p:nvPr/>
            </p:nvSpPr>
            <p:spPr>
              <a:xfrm rot="21307062" flipV="1">
                <a:off x="4245320" y="5554399"/>
                <a:ext cx="54933" cy="30517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16" name="台形 215">
                <a:extLst>
                  <a:ext uri="{FF2B5EF4-FFF2-40B4-BE49-F238E27FC236}">
                    <a16:creationId xmlns:a16="http://schemas.microsoft.com/office/drawing/2014/main" id="{EAED1151-6C68-4D18-9FC9-0742CB358D13}"/>
                  </a:ext>
                </a:extLst>
              </p:cNvPr>
              <p:cNvSpPr/>
              <p:nvPr/>
            </p:nvSpPr>
            <p:spPr>
              <a:xfrm rot="21307062" flipV="1">
                <a:off x="4165616" y="5554007"/>
                <a:ext cx="45719" cy="30517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17" name="台形 216">
                <a:extLst>
                  <a:ext uri="{FF2B5EF4-FFF2-40B4-BE49-F238E27FC236}">
                    <a16:creationId xmlns:a16="http://schemas.microsoft.com/office/drawing/2014/main" id="{8D63DD4D-DFD2-45E9-8FF9-05B6DEBABB36}"/>
                  </a:ext>
                </a:extLst>
              </p:cNvPr>
              <p:cNvSpPr/>
              <p:nvPr/>
            </p:nvSpPr>
            <p:spPr>
              <a:xfrm rot="21307062" flipV="1">
                <a:off x="4086241" y="5554008"/>
                <a:ext cx="45719" cy="30517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18" name="台形 217">
                <a:extLst>
                  <a:ext uri="{FF2B5EF4-FFF2-40B4-BE49-F238E27FC236}">
                    <a16:creationId xmlns:a16="http://schemas.microsoft.com/office/drawing/2014/main" id="{BE8CF6A9-8665-4C46-9375-DBFB8E6D30EB}"/>
                  </a:ext>
                </a:extLst>
              </p:cNvPr>
              <p:cNvSpPr/>
              <p:nvPr/>
            </p:nvSpPr>
            <p:spPr>
              <a:xfrm rot="21307062" flipV="1">
                <a:off x="4006865" y="5554008"/>
                <a:ext cx="45719" cy="30517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</p:grpSp>
        <p:grpSp>
          <p:nvGrpSpPr>
            <p:cNvPr id="219" name="器右">
              <a:extLst>
                <a:ext uri="{FF2B5EF4-FFF2-40B4-BE49-F238E27FC236}">
                  <a16:creationId xmlns:a16="http://schemas.microsoft.com/office/drawing/2014/main" id="{FBF82509-9FD7-4713-A6F4-367BC8775BE8}"/>
                </a:ext>
              </a:extLst>
            </p:cNvPr>
            <p:cNvGrpSpPr/>
            <p:nvPr/>
          </p:nvGrpSpPr>
          <p:grpSpPr>
            <a:xfrm flipH="1">
              <a:off x="6060857" y="118728"/>
              <a:ext cx="2830203" cy="6653547"/>
              <a:chOff x="3275322" y="118728"/>
              <a:chExt cx="2830203" cy="6653547"/>
            </a:xfrm>
          </p:grpSpPr>
          <p:sp>
            <p:nvSpPr>
              <p:cNvPr id="220" name="フリーフォーム: 図形 219">
                <a:extLst>
                  <a:ext uri="{FF2B5EF4-FFF2-40B4-BE49-F238E27FC236}">
                    <a16:creationId xmlns:a16="http://schemas.microsoft.com/office/drawing/2014/main" id="{F658BFD7-1983-4C3C-A82B-7B0EE1B16FDA}"/>
                  </a:ext>
                </a:extLst>
              </p:cNvPr>
              <p:cNvSpPr/>
              <p:nvPr/>
            </p:nvSpPr>
            <p:spPr>
              <a:xfrm>
                <a:off x="3296920" y="118728"/>
                <a:ext cx="2794000" cy="277512"/>
              </a:xfrm>
              <a:custGeom>
                <a:avLst/>
                <a:gdLst>
                  <a:gd name="connsiteX0" fmla="*/ 0 w 2794000"/>
                  <a:gd name="connsiteY0" fmla="*/ 277512 h 277512"/>
                  <a:gd name="connsiteX1" fmla="*/ 223520 w 2794000"/>
                  <a:gd name="connsiteY1" fmla="*/ 211472 h 277512"/>
                  <a:gd name="connsiteX2" fmla="*/ 1010920 w 2794000"/>
                  <a:gd name="connsiteY2" fmla="*/ 74312 h 277512"/>
                  <a:gd name="connsiteX3" fmla="*/ 2001520 w 2794000"/>
                  <a:gd name="connsiteY3" fmla="*/ 8272 h 277512"/>
                  <a:gd name="connsiteX4" fmla="*/ 2794000 w 2794000"/>
                  <a:gd name="connsiteY4" fmla="*/ 3192 h 277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4000" h="277512">
                    <a:moveTo>
                      <a:pt x="0" y="277512"/>
                    </a:moveTo>
                    <a:cubicBezTo>
                      <a:pt x="27516" y="261425"/>
                      <a:pt x="55033" y="245339"/>
                      <a:pt x="223520" y="211472"/>
                    </a:cubicBezTo>
                    <a:cubicBezTo>
                      <a:pt x="392007" y="177605"/>
                      <a:pt x="714587" y="108179"/>
                      <a:pt x="1010920" y="74312"/>
                    </a:cubicBezTo>
                    <a:cubicBezTo>
                      <a:pt x="1307253" y="40445"/>
                      <a:pt x="1704340" y="20125"/>
                      <a:pt x="2001520" y="8272"/>
                    </a:cubicBezTo>
                    <a:cubicBezTo>
                      <a:pt x="2298700" y="-3581"/>
                      <a:pt x="2546350" y="-195"/>
                      <a:pt x="2794000" y="3192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21" name="フリーフォーム: 図形 220">
                <a:extLst>
                  <a:ext uri="{FF2B5EF4-FFF2-40B4-BE49-F238E27FC236}">
                    <a16:creationId xmlns:a16="http://schemas.microsoft.com/office/drawing/2014/main" id="{94AA74FF-31AB-4DB3-AC62-16E08DCC6B1A}"/>
                  </a:ext>
                </a:extLst>
              </p:cNvPr>
              <p:cNvSpPr/>
              <p:nvPr/>
            </p:nvSpPr>
            <p:spPr>
              <a:xfrm>
                <a:off x="3275322" y="389467"/>
                <a:ext cx="134628" cy="289983"/>
              </a:xfrm>
              <a:custGeom>
                <a:avLst/>
                <a:gdLst>
                  <a:gd name="connsiteX0" fmla="*/ 28795 w 134628"/>
                  <a:gd name="connsiteY0" fmla="*/ 0 h 289983"/>
                  <a:gd name="connsiteX1" fmla="*/ 1278 w 134628"/>
                  <a:gd name="connsiteY1" fmla="*/ 63500 h 289983"/>
                  <a:gd name="connsiteX2" fmla="*/ 5511 w 134628"/>
                  <a:gd name="connsiteY2" fmla="*/ 131233 h 289983"/>
                  <a:gd name="connsiteX3" fmla="*/ 13978 w 134628"/>
                  <a:gd name="connsiteY3" fmla="*/ 190500 h 289983"/>
                  <a:gd name="connsiteX4" fmla="*/ 49961 w 134628"/>
                  <a:gd name="connsiteY4" fmla="*/ 243416 h 289983"/>
                  <a:gd name="connsiteX5" fmla="*/ 134628 w 134628"/>
                  <a:gd name="connsiteY5" fmla="*/ 289983 h 28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628" h="289983">
                    <a:moveTo>
                      <a:pt x="28795" y="0"/>
                    </a:moveTo>
                    <a:cubicBezTo>
                      <a:pt x="16977" y="20814"/>
                      <a:pt x="5159" y="41628"/>
                      <a:pt x="1278" y="63500"/>
                    </a:cubicBezTo>
                    <a:cubicBezTo>
                      <a:pt x="-2603" y="85372"/>
                      <a:pt x="3394" y="110066"/>
                      <a:pt x="5511" y="131233"/>
                    </a:cubicBezTo>
                    <a:cubicBezTo>
                      <a:pt x="7628" y="152400"/>
                      <a:pt x="6570" y="171803"/>
                      <a:pt x="13978" y="190500"/>
                    </a:cubicBezTo>
                    <a:cubicBezTo>
                      <a:pt x="21386" y="209197"/>
                      <a:pt x="29853" y="226836"/>
                      <a:pt x="49961" y="243416"/>
                    </a:cubicBezTo>
                    <a:cubicBezTo>
                      <a:pt x="70069" y="259996"/>
                      <a:pt x="102348" y="274989"/>
                      <a:pt x="134628" y="28998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22" name="フリーフォーム: 図形 221">
                <a:extLst>
                  <a:ext uri="{FF2B5EF4-FFF2-40B4-BE49-F238E27FC236}">
                    <a16:creationId xmlns:a16="http://schemas.microsoft.com/office/drawing/2014/main" id="{43F37F36-B591-4A43-A5C7-181987506FA9}"/>
                  </a:ext>
                </a:extLst>
              </p:cNvPr>
              <p:cNvSpPr/>
              <p:nvPr/>
            </p:nvSpPr>
            <p:spPr>
              <a:xfrm>
                <a:off x="3395689" y="279400"/>
                <a:ext cx="2687611" cy="396875"/>
              </a:xfrm>
              <a:custGeom>
                <a:avLst/>
                <a:gdLst>
                  <a:gd name="connsiteX0" fmla="*/ 14261 w 2687611"/>
                  <a:gd name="connsiteY0" fmla="*/ 396875 h 396875"/>
                  <a:gd name="connsiteX1" fmla="*/ 7911 w 2687611"/>
                  <a:gd name="connsiteY1" fmla="*/ 342900 h 396875"/>
                  <a:gd name="connsiteX2" fmla="*/ 109511 w 2687611"/>
                  <a:gd name="connsiteY2" fmla="*/ 257175 h 396875"/>
                  <a:gd name="connsiteX3" fmla="*/ 655611 w 2687611"/>
                  <a:gd name="connsiteY3" fmla="*/ 127000 h 396875"/>
                  <a:gd name="connsiteX4" fmla="*/ 2036736 w 2687611"/>
                  <a:gd name="connsiteY4" fmla="*/ 34925 h 396875"/>
                  <a:gd name="connsiteX5" fmla="*/ 2687611 w 2687611"/>
                  <a:gd name="connsiteY5" fmla="*/ 0 h 39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611" h="396875">
                    <a:moveTo>
                      <a:pt x="14261" y="396875"/>
                    </a:moveTo>
                    <a:cubicBezTo>
                      <a:pt x="3148" y="381529"/>
                      <a:pt x="-7964" y="366183"/>
                      <a:pt x="7911" y="342900"/>
                    </a:cubicBezTo>
                    <a:cubicBezTo>
                      <a:pt x="23786" y="319617"/>
                      <a:pt x="1561" y="293158"/>
                      <a:pt x="109511" y="257175"/>
                    </a:cubicBezTo>
                    <a:cubicBezTo>
                      <a:pt x="217461" y="221192"/>
                      <a:pt x="334407" y="164042"/>
                      <a:pt x="655611" y="127000"/>
                    </a:cubicBezTo>
                    <a:cubicBezTo>
                      <a:pt x="976815" y="89958"/>
                      <a:pt x="2036736" y="34925"/>
                      <a:pt x="2036736" y="34925"/>
                    </a:cubicBezTo>
                    <a:lnTo>
                      <a:pt x="2687611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23" name="フリーフォーム: 図形 222">
                <a:extLst>
                  <a:ext uri="{FF2B5EF4-FFF2-40B4-BE49-F238E27FC236}">
                    <a16:creationId xmlns:a16="http://schemas.microsoft.com/office/drawing/2014/main" id="{A8D844DC-9E60-4D3B-9C98-04F1A321FF85}"/>
                  </a:ext>
                </a:extLst>
              </p:cNvPr>
              <p:cNvSpPr/>
              <p:nvPr/>
            </p:nvSpPr>
            <p:spPr>
              <a:xfrm>
                <a:off x="3291211" y="414867"/>
                <a:ext cx="660606" cy="154516"/>
              </a:xfrm>
              <a:custGeom>
                <a:avLst/>
                <a:gdLst>
                  <a:gd name="connsiteX0" fmla="*/ 206 w 660606"/>
                  <a:gd name="connsiteY0" fmla="*/ 154516 h 154516"/>
                  <a:gd name="connsiteX1" fmla="*/ 108156 w 660606"/>
                  <a:gd name="connsiteY1" fmla="*/ 91016 h 154516"/>
                  <a:gd name="connsiteX2" fmla="*/ 660606 w 660606"/>
                  <a:gd name="connsiteY2" fmla="*/ 0 h 15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606" h="154516">
                    <a:moveTo>
                      <a:pt x="206" y="154516"/>
                    </a:moveTo>
                    <a:cubicBezTo>
                      <a:pt x="-853" y="135642"/>
                      <a:pt x="-1911" y="116769"/>
                      <a:pt x="108156" y="91016"/>
                    </a:cubicBezTo>
                    <a:cubicBezTo>
                      <a:pt x="218223" y="65263"/>
                      <a:pt x="567826" y="17992"/>
                      <a:pt x="660606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24" name="フリーフォーム: 図形 223">
                <a:extLst>
                  <a:ext uri="{FF2B5EF4-FFF2-40B4-BE49-F238E27FC236}">
                    <a16:creationId xmlns:a16="http://schemas.microsoft.com/office/drawing/2014/main" id="{99839689-E886-4F4A-8C83-80823BCFF287}"/>
                  </a:ext>
                </a:extLst>
              </p:cNvPr>
              <p:cNvSpPr/>
              <p:nvPr/>
            </p:nvSpPr>
            <p:spPr>
              <a:xfrm>
                <a:off x="3445933" y="718608"/>
                <a:ext cx="2645834" cy="249767"/>
              </a:xfrm>
              <a:custGeom>
                <a:avLst/>
                <a:gdLst>
                  <a:gd name="connsiteX0" fmla="*/ 0 w 2645834"/>
                  <a:gd name="connsiteY0" fmla="*/ 249767 h 249767"/>
                  <a:gd name="connsiteX1" fmla="*/ 325967 w 2645834"/>
                  <a:gd name="connsiteY1" fmla="*/ 139700 h 249767"/>
                  <a:gd name="connsiteX2" fmla="*/ 1303867 w 2645834"/>
                  <a:gd name="connsiteY2" fmla="*/ 38100 h 249767"/>
                  <a:gd name="connsiteX3" fmla="*/ 2328334 w 2645834"/>
                  <a:gd name="connsiteY3" fmla="*/ 8467 h 249767"/>
                  <a:gd name="connsiteX4" fmla="*/ 2645834 w 2645834"/>
                  <a:gd name="connsiteY4" fmla="*/ 0 h 24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5834" h="249767">
                    <a:moveTo>
                      <a:pt x="0" y="249767"/>
                    </a:moveTo>
                    <a:cubicBezTo>
                      <a:pt x="54328" y="212372"/>
                      <a:pt x="108656" y="174978"/>
                      <a:pt x="325967" y="139700"/>
                    </a:cubicBezTo>
                    <a:cubicBezTo>
                      <a:pt x="543278" y="104422"/>
                      <a:pt x="970139" y="59972"/>
                      <a:pt x="1303867" y="38100"/>
                    </a:cubicBezTo>
                    <a:cubicBezTo>
                      <a:pt x="1637595" y="16228"/>
                      <a:pt x="2328334" y="8467"/>
                      <a:pt x="2328334" y="8467"/>
                    </a:cubicBezTo>
                    <a:lnTo>
                      <a:pt x="2645834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25" name="フリーフォーム: 図形 224">
                <a:extLst>
                  <a:ext uri="{FF2B5EF4-FFF2-40B4-BE49-F238E27FC236}">
                    <a16:creationId xmlns:a16="http://schemas.microsoft.com/office/drawing/2014/main" id="{104A54A4-870F-4211-92F2-27DB59744BBC}"/>
                  </a:ext>
                </a:extLst>
              </p:cNvPr>
              <p:cNvSpPr/>
              <p:nvPr/>
            </p:nvSpPr>
            <p:spPr>
              <a:xfrm>
                <a:off x="3449320" y="990600"/>
                <a:ext cx="289560" cy="2468880"/>
              </a:xfrm>
              <a:custGeom>
                <a:avLst/>
                <a:gdLst>
                  <a:gd name="connsiteX0" fmla="*/ 0 w 289560"/>
                  <a:gd name="connsiteY0" fmla="*/ 0 h 2468880"/>
                  <a:gd name="connsiteX1" fmla="*/ 289560 w 289560"/>
                  <a:gd name="connsiteY1" fmla="*/ 2468880 h 246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9560" h="2468880">
                    <a:moveTo>
                      <a:pt x="0" y="0"/>
                    </a:moveTo>
                    <a:lnTo>
                      <a:pt x="289560" y="246888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26" name="フリーフォーム: 図形 225">
                <a:extLst>
                  <a:ext uri="{FF2B5EF4-FFF2-40B4-BE49-F238E27FC236}">
                    <a16:creationId xmlns:a16="http://schemas.microsoft.com/office/drawing/2014/main" id="{FE6705BA-B10B-45FB-AE52-66C6D0EBBD3E}"/>
                  </a:ext>
                </a:extLst>
              </p:cNvPr>
              <p:cNvSpPr/>
              <p:nvPr/>
            </p:nvSpPr>
            <p:spPr>
              <a:xfrm>
                <a:off x="3733800" y="3444240"/>
                <a:ext cx="381000" cy="3225800"/>
              </a:xfrm>
              <a:custGeom>
                <a:avLst/>
                <a:gdLst>
                  <a:gd name="connsiteX0" fmla="*/ 0 w 381000"/>
                  <a:gd name="connsiteY0" fmla="*/ 0 h 3225800"/>
                  <a:gd name="connsiteX1" fmla="*/ 381000 w 381000"/>
                  <a:gd name="connsiteY1" fmla="*/ 3225800 h 322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1000" h="3225800">
                    <a:moveTo>
                      <a:pt x="0" y="0"/>
                    </a:moveTo>
                    <a:lnTo>
                      <a:pt x="381000" y="322580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27" name="フリーフォーム: 図形 226">
                <a:extLst>
                  <a:ext uri="{FF2B5EF4-FFF2-40B4-BE49-F238E27FC236}">
                    <a16:creationId xmlns:a16="http://schemas.microsoft.com/office/drawing/2014/main" id="{9E987AD9-83F5-4BEF-90DD-55C5A9D9BF6D}"/>
                  </a:ext>
                </a:extLst>
              </p:cNvPr>
              <p:cNvSpPr/>
              <p:nvPr/>
            </p:nvSpPr>
            <p:spPr>
              <a:xfrm>
                <a:off x="4113920" y="6654800"/>
                <a:ext cx="1991605" cy="117475"/>
              </a:xfrm>
              <a:custGeom>
                <a:avLst/>
                <a:gdLst>
                  <a:gd name="connsiteX0" fmla="*/ 880 w 1991605"/>
                  <a:gd name="connsiteY0" fmla="*/ 0 h 117475"/>
                  <a:gd name="connsiteX1" fmla="*/ 16755 w 1991605"/>
                  <a:gd name="connsiteY1" fmla="*/ 57150 h 117475"/>
                  <a:gd name="connsiteX2" fmla="*/ 115180 w 1991605"/>
                  <a:gd name="connsiteY2" fmla="*/ 73025 h 117475"/>
                  <a:gd name="connsiteX3" fmla="*/ 651755 w 1991605"/>
                  <a:gd name="connsiteY3" fmla="*/ 104775 h 117475"/>
                  <a:gd name="connsiteX4" fmla="*/ 1340730 w 1991605"/>
                  <a:gd name="connsiteY4" fmla="*/ 114300 h 117475"/>
                  <a:gd name="connsiteX5" fmla="*/ 1991605 w 1991605"/>
                  <a:gd name="connsiteY5" fmla="*/ 117475 h 1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1605" h="117475">
                    <a:moveTo>
                      <a:pt x="880" y="0"/>
                    </a:moveTo>
                    <a:cubicBezTo>
                      <a:pt x="-708" y="22489"/>
                      <a:pt x="-2295" y="44979"/>
                      <a:pt x="16755" y="57150"/>
                    </a:cubicBezTo>
                    <a:cubicBezTo>
                      <a:pt x="35805" y="69321"/>
                      <a:pt x="9347" y="65088"/>
                      <a:pt x="115180" y="73025"/>
                    </a:cubicBezTo>
                    <a:cubicBezTo>
                      <a:pt x="221013" y="80962"/>
                      <a:pt x="447497" y="97896"/>
                      <a:pt x="651755" y="104775"/>
                    </a:cubicBezTo>
                    <a:cubicBezTo>
                      <a:pt x="856013" y="111654"/>
                      <a:pt x="1340730" y="114300"/>
                      <a:pt x="1340730" y="114300"/>
                    </a:cubicBezTo>
                    <a:lnTo>
                      <a:pt x="1991605" y="117475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28" name="フリーフォーム: 図形 227">
                <a:extLst>
                  <a:ext uri="{FF2B5EF4-FFF2-40B4-BE49-F238E27FC236}">
                    <a16:creationId xmlns:a16="http://schemas.microsoft.com/office/drawing/2014/main" id="{D9403489-A297-4129-886A-ED2702918363}"/>
                  </a:ext>
                </a:extLst>
              </p:cNvPr>
              <p:cNvSpPr/>
              <p:nvPr/>
            </p:nvSpPr>
            <p:spPr>
              <a:xfrm>
                <a:off x="4051300" y="6143625"/>
                <a:ext cx="2041525" cy="15875"/>
              </a:xfrm>
              <a:custGeom>
                <a:avLst/>
                <a:gdLst>
                  <a:gd name="connsiteX0" fmla="*/ 0 w 2041525"/>
                  <a:gd name="connsiteY0" fmla="*/ 0 h 15875"/>
                  <a:gd name="connsiteX1" fmla="*/ 666750 w 2041525"/>
                  <a:gd name="connsiteY1" fmla="*/ 9525 h 15875"/>
                  <a:gd name="connsiteX2" fmla="*/ 1489075 w 2041525"/>
                  <a:gd name="connsiteY2" fmla="*/ 15875 h 15875"/>
                  <a:gd name="connsiteX3" fmla="*/ 2041525 w 2041525"/>
                  <a:gd name="connsiteY3" fmla="*/ 9525 h 1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1525" h="15875">
                    <a:moveTo>
                      <a:pt x="0" y="0"/>
                    </a:moveTo>
                    <a:lnTo>
                      <a:pt x="666750" y="9525"/>
                    </a:lnTo>
                    <a:lnTo>
                      <a:pt x="1489075" y="15875"/>
                    </a:lnTo>
                    <a:cubicBezTo>
                      <a:pt x="1718204" y="15875"/>
                      <a:pt x="1879864" y="12700"/>
                      <a:pt x="2041525" y="95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29" name="フリーフォーム: 図形 228">
                <a:extLst>
                  <a:ext uri="{FF2B5EF4-FFF2-40B4-BE49-F238E27FC236}">
                    <a16:creationId xmlns:a16="http://schemas.microsoft.com/office/drawing/2014/main" id="{E7280641-DF4E-4493-8D65-24690FBB58FC}"/>
                  </a:ext>
                </a:extLst>
              </p:cNvPr>
              <p:cNvSpPr/>
              <p:nvPr/>
            </p:nvSpPr>
            <p:spPr>
              <a:xfrm>
                <a:off x="4048125" y="6076315"/>
                <a:ext cx="2041525" cy="15875"/>
              </a:xfrm>
              <a:custGeom>
                <a:avLst/>
                <a:gdLst>
                  <a:gd name="connsiteX0" fmla="*/ 0 w 2041525"/>
                  <a:gd name="connsiteY0" fmla="*/ 0 h 15875"/>
                  <a:gd name="connsiteX1" fmla="*/ 666750 w 2041525"/>
                  <a:gd name="connsiteY1" fmla="*/ 9525 h 15875"/>
                  <a:gd name="connsiteX2" fmla="*/ 1489075 w 2041525"/>
                  <a:gd name="connsiteY2" fmla="*/ 15875 h 15875"/>
                  <a:gd name="connsiteX3" fmla="*/ 2041525 w 2041525"/>
                  <a:gd name="connsiteY3" fmla="*/ 9525 h 1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1525" h="15875">
                    <a:moveTo>
                      <a:pt x="0" y="0"/>
                    </a:moveTo>
                    <a:lnTo>
                      <a:pt x="666750" y="9525"/>
                    </a:lnTo>
                    <a:lnTo>
                      <a:pt x="1489075" y="15875"/>
                    </a:lnTo>
                    <a:cubicBezTo>
                      <a:pt x="1718204" y="15875"/>
                      <a:pt x="1879864" y="12700"/>
                      <a:pt x="2041525" y="952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30" name="フリーフォーム: 図形 229">
                <a:extLst>
                  <a:ext uri="{FF2B5EF4-FFF2-40B4-BE49-F238E27FC236}">
                    <a16:creationId xmlns:a16="http://schemas.microsoft.com/office/drawing/2014/main" id="{4270452E-12FF-447C-90B9-3C770ABF5D25}"/>
                  </a:ext>
                </a:extLst>
              </p:cNvPr>
              <p:cNvSpPr/>
              <p:nvPr/>
            </p:nvSpPr>
            <p:spPr>
              <a:xfrm>
                <a:off x="3459691" y="772583"/>
                <a:ext cx="2645834" cy="249767"/>
              </a:xfrm>
              <a:custGeom>
                <a:avLst/>
                <a:gdLst>
                  <a:gd name="connsiteX0" fmla="*/ 0 w 2645834"/>
                  <a:gd name="connsiteY0" fmla="*/ 249767 h 249767"/>
                  <a:gd name="connsiteX1" fmla="*/ 325967 w 2645834"/>
                  <a:gd name="connsiteY1" fmla="*/ 139700 h 249767"/>
                  <a:gd name="connsiteX2" fmla="*/ 1303867 w 2645834"/>
                  <a:gd name="connsiteY2" fmla="*/ 38100 h 249767"/>
                  <a:gd name="connsiteX3" fmla="*/ 2328334 w 2645834"/>
                  <a:gd name="connsiteY3" fmla="*/ 8467 h 249767"/>
                  <a:gd name="connsiteX4" fmla="*/ 2645834 w 2645834"/>
                  <a:gd name="connsiteY4" fmla="*/ 0 h 24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5834" h="249767">
                    <a:moveTo>
                      <a:pt x="0" y="249767"/>
                    </a:moveTo>
                    <a:cubicBezTo>
                      <a:pt x="54328" y="212372"/>
                      <a:pt x="108656" y="174978"/>
                      <a:pt x="325967" y="139700"/>
                    </a:cubicBezTo>
                    <a:cubicBezTo>
                      <a:pt x="543278" y="104422"/>
                      <a:pt x="970139" y="59972"/>
                      <a:pt x="1303867" y="38100"/>
                    </a:cubicBezTo>
                    <a:cubicBezTo>
                      <a:pt x="1637595" y="16228"/>
                      <a:pt x="2328334" y="8467"/>
                      <a:pt x="2328334" y="8467"/>
                    </a:cubicBezTo>
                    <a:lnTo>
                      <a:pt x="2645834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31" name="フリーフォーム: 図形 230">
                <a:extLst>
                  <a:ext uri="{FF2B5EF4-FFF2-40B4-BE49-F238E27FC236}">
                    <a16:creationId xmlns:a16="http://schemas.microsoft.com/office/drawing/2014/main" id="{3D600B5A-F754-42C5-9E18-47A5C9B40767}"/>
                  </a:ext>
                </a:extLst>
              </p:cNvPr>
              <p:cNvSpPr/>
              <p:nvPr/>
            </p:nvSpPr>
            <p:spPr>
              <a:xfrm>
                <a:off x="3400425" y="679450"/>
                <a:ext cx="44450" cy="317500"/>
              </a:xfrm>
              <a:custGeom>
                <a:avLst/>
                <a:gdLst>
                  <a:gd name="connsiteX0" fmla="*/ 0 w 44450"/>
                  <a:gd name="connsiteY0" fmla="*/ 0 h 317500"/>
                  <a:gd name="connsiteX1" fmla="*/ 44450 w 44450"/>
                  <a:gd name="connsiteY1" fmla="*/ 317500 h 31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450" h="317500">
                    <a:moveTo>
                      <a:pt x="0" y="0"/>
                    </a:moveTo>
                    <a:lnTo>
                      <a:pt x="44450" y="31750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</p:grpSp>
        <p:grpSp>
          <p:nvGrpSpPr>
            <p:cNvPr id="232" name="上縦棒→">
              <a:extLst>
                <a:ext uri="{FF2B5EF4-FFF2-40B4-BE49-F238E27FC236}">
                  <a16:creationId xmlns:a16="http://schemas.microsoft.com/office/drawing/2014/main" id="{2222242D-C877-4C9D-81B0-E2AA9F328B80}"/>
                </a:ext>
              </a:extLst>
            </p:cNvPr>
            <p:cNvGrpSpPr/>
            <p:nvPr/>
          </p:nvGrpSpPr>
          <p:grpSpPr>
            <a:xfrm flipH="1">
              <a:off x="6087538" y="916473"/>
              <a:ext cx="2583386" cy="635290"/>
              <a:chOff x="3522139" y="916473"/>
              <a:chExt cx="2583386" cy="635290"/>
            </a:xfrm>
          </p:grpSpPr>
          <p:sp>
            <p:nvSpPr>
              <p:cNvPr id="233" name="台形 232">
                <a:extLst>
                  <a:ext uri="{FF2B5EF4-FFF2-40B4-BE49-F238E27FC236}">
                    <a16:creationId xmlns:a16="http://schemas.microsoft.com/office/drawing/2014/main" id="{2B2F8392-B7F1-460E-9712-C742347687E9}"/>
                  </a:ext>
                </a:extLst>
              </p:cNvPr>
              <p:cNvSpPr/>
              <p:nvPr/>
            </p:nvSpPr>
            <p:spPr>
              <a:xfrm>
                <a:off x="5975350" y="916473"/>
                <a:ext cx="130175" cy="457756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34" name="台形 233">
                <a:extLst>
                  <a:ext uri="{FF2B5EF4-FFF2-40B4-BE49-F238E27FC236}">
                    <a16:creationId xmlns:a16="http://schemas.microsoft.com/office/drawing/2014/main" id="{A357F673-BFDD-4892-9419-AF2974C9A59D}"/>
                  </a:ext>
                </a:extLst>
              </p:cNvPr>
              <p:cNvSpPr/>
              <p:nvPr/>
            </p:nvSpPr>
            <p:spPr>
              <a:xfrm rot="-60000">
                <a:off x="5746822" y="917575"/>
                <a:ext cx="130175" cy="457610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35" name="台形 234">
                <a:extLst>
                  <a:ext uri="{FF2B5EF4-FFF2-40B4-BE49-F238E27FC236}">
                    <a16:creationId xmlns:a16="http://schemas.microsoft.com/office/drawing/2014/main" id="{169E7D1B-A102-47BB-9B3D-E64A43F229B1}"/>
                  </a:ext>
                </a:extLst>
              </p:cNvPr>
              <p:cNvSpPr/>
              <p:nvPr/>
            </p:nvSpPr>
            <p:spPr>
              <a:xfrm rot="-120000">
                <a:off x="5518049" y="921782"/>
                <a:ext cx="130175" cy="455702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36" name="台形 235">
                <a:extLst>
                  <a:ext uri="{FF2B5EF4-FFF2-40B4-BE49-F238E27FC236}">
                    <a16:creationId xmlns:a16="http://schemas.microsoft.com/office/drawing/2014/main" id="{D26F4552-07FD-4044-BC52-63D2CE8CF69C}"/>
                  </a:ext>
                </a:extLst>
              </p:cNvPr>
              <p:cNvSpPr/>
              <p:nvPr/>
            </p:nvSpPr>
            <p:spPr>
              <a:xfrm rot="-120000">
                <a:off x="5289186" y="926545"/>
                <a:ext cx="130175" cy="458147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37" name="台形 236">
                <a:extLst>
                  <a:ext uri="{FF2B5EF4-FFF2-40B4-BE49-F238E27FC236}">
                    <a16:creationId xmlns:a16="http://schemas.microsoft.com/office/drawing/2014/main" id="{BAD82D8A-EAE6-459A-9074-209D599EB6F1}"/>
                  </a:ext>
                </a:extLst>
              </p:cNvPr>
              <p:cNvSpPr/>
              <p:nvPr/>
            </p:nvSpPr>
            <p:spPr>
              <a:xfrm rot="-120000">
                <a:off x="5068371" y="929719"/>
                <a:ext cx="130175" cy="46691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38" name="台形 237">
                <a:extLst>
                  <a:ext uri="{FF2B5EF4-FFF2-40B4-BE49-F238E27FC236}">
                    <a16:creationId xmlns:a16="http://schemas.microsoft.com/office/drawing/2014/main" id="{754C225C-4663-4475-9F0F-F0884F869E07}"/>
                  </a:ext>
                </a:extLst>
              </p:cNvPr>
              <p:cNvSpPr/>
              <p:nvPr/>
            </p:nvSpPr>
            <p:spPr>
              <a:xfrm rot="-180000">
                <a:off x="4864176" y="933846"/>
                <a:ext cx="130175" cy="474906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39" name="台形 238">
                <a:extLst>
                  <a:ext uri="{FF2B5EF4-FFF2-40B4-BE49-F238E27FC236}">
                    <a16:creationId xmlns:a16="http://schemas.microsoft.com/office/drawing/2014/main" id="{275D5FF7-7758-402E-9E7E-CB07F0CF642E}"/>
                  </a:ext>
                </a:extLst>
              </p:cNvPr>
              <p:cNvSpPr/>
              <p:nvPr/>
            </p:nvSpPr>
            <p:spPr>
              <a:xfrm rot="-240000">
                <a:off x="4660977" y="945839"/>
                <a:ext cx="130175" cy="474906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40" name="台形 239">
                <a:extLst>
                  <a:ext uri="{FF2B5EF4-FFF2-40B4-BE49-F238E27FC236}">
                    <a16:creationId xmlns:a16="http://schemas.microsoft.com/office/drawing/2014/main" id="{7DE2AD9B-0051-41D9-8310-AB6AD5663698}"/>
                  </a:ext>
                </a:extLst>
              </p:cNvPr>
              <p:cNvSpPr/>
              <p:nvPr/>
            </p:nvSpPr>
            <p:spPr>
              <a:xfrm rot="-240000">
                <a:off x="4470477" y="956951"/>
                <a:ext cx="130175" cy="474906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41" name="台形 240">
                <a:extLst>
                  <a:ext uri="{FF2B5EF4-FFF2-40B4-BE49-F238E27FC236}">
                    <a16:creationId xmlns:a16="http://schemas.microsoft.com/office/drawing/2014/main" id="{4B8B8058-91EC-4497-B070-6ABCFDFCC86F}"/>
                  </a:ext>
                </a:extLst>
              </p:cNvPr>
              <p:cNvSpPr/>
              <p:nvPr/>
            </p:nvSpPr>
            <p:spPr>
              <a:xfrm rot="-300000">
                <a:off x="4291071" y="972603"/>
                <a:ext cx="117623" cy="47111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42" name="台形 241">
                <a:extLst>
                  <a:ext uri="{FF2B5EF4-FFF2-40B4-BE49-F238E27FC236}">
                    <a16:creationId xmlns:a16="http://schemas.microsoft.com/office/drawing/2014/main" id="{8A74B647-A99B-4216-ADBF-E390EC2A8D2F}"/>
                  </a:ext>
                </a:extLst>
              </p:cNvPr>
              <p:cNvSpPr/>
              <p:nvPr/>
            </p:nvSpPr>
            <p:spPr>
              <a:xfrm rot="-300000">
                <a:off x="4135476" y="989272"/>
                <a:ext cx="110999" cy="46705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43" name="台形 242">
                <a:extLst>
                  <a:ext uri="{FF2B5EF4-FFF2-40B4-BE49-F238E27FC236}">
                    <a16:creationId xmlns:a16="http://schemas.microsoft.com/office/drawing/2014/main" id="{FB9EB095-2A20-440E-8449-AA5C0E26DF19}"/>
                  </a:ext>
                </a:extLst>
              </p:cNvPr>
              <p:cNvSpPr/>
              <p:nvPr/>
            </p:nvSpPr>
            <p:spPr>
              <a:xfrm rot="-300000">
                <a:off x="3991475" y="1001889"/>
                <a:ext cx="102936" cy="470324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44" name="台形 243">
                <a:extLst>
                  <a:ext uri="{FF2B5EF4-FFF2-40B4-BE49-F238E27FC236}">
                    <a16:creationId xmlns:a16="http://schemas.microsoft.com/office/drawing/2014/main" id="{A36DABA4-C80C-454A-8E17-56E986B554D3}"/>
                  </a:ext>
                </a:extLst>
              </p:cNvPr>
              <p:cNvSpPr/>
              <p:nvPr/>
            </p:nvSpPr>
            <p:spPr>
              <a:xfrm rot="-300000">
                <a:off x="3882710" y="1017401"/>
                <a:ext cx="52464" cy="46579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45" name="台形 244">
                <a:extLst>
                  <a:ext uri="{FF2B5EF4-FFF2-40B4-BE49-F238E27FC236}">
                    <a16:creationId xmlns:a16="http://schemas.microsoft.com/office/drawing/2014/main" id="{0DFE5634-2FEC-4BFB-A346-3632C675FC94}"/>
                  </a:ext>
                </a:extLst>
              </p:cNvPr>
              <p:cNvSpPr/>
              <p:nvPr/>
            </p:nvSpPr>
            <p:spPr>
              <a:xfrm rot="-300000">
                <a:off x="3769778" y="1041157"/>
                <a:ext cx="45719" cy="458722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46" name="台形 245">
                <a:extLst>
                  <a:ext uri="{FF2B5EF4-FFF2-40B4-BE49-F238E27FC236}">
                    <a16:creationId xmlns:a16="http://schemas.microsoft.com/office/drawing/2014/main" id="{074B4C23-E686-48D5-9E22-9BD26179564A}"/>
                  </a:ext>
                </a:extLst>
              </p:cNvPr>
              <p:cNvSpPr/>
              <p:nvPr/>
            </p:nvSpPr>
            <p:spPr>
              <a:xfrm rot="-300000">
                <a:off x="3679093" y="1063635"/>
                <a:ext cx="50913" cy="458141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47" name="台形 246">
                <a:extLst>
                  <a:ext uri="{FF2B5EF4-FFF2-40B4-BE49-F238E27FC236}">
                    <a16:creationId xmlns:a16="http://schemas.microsoft.com/office/drawing/2014/main" id="{695F3507-CCDF-47CE-91F9-711B8F92D1A8}"/>
                  </a:ext>
                </a:extLst>
              </p:cNvPr>
              <p:cNvSpPr/>
              <p:nvPr/>
            </p:nvSpPr>
            <p:spPr>
              <a:xfrm rot="-300000">
                <a:off x="3593825" y="1083620"/>
                <a:ext cx="50913" cy="458141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48" name="台形 247">
                <a:extLst>
                  <a:ext uri="{FF2B5EF4-FFF2-40B4-BE49-F238E27FC236}">
                    <a16:creationId xmlns:a16="http://schemas.microsoft.com/office/drawing/2014/main" id="{030CF3A4-65D7-48CE-B303-86019EAAA73C}"/>
                  </a:ext>
                </a:extLst>
              </p:cNvPr>
              <p:cNvSpPr/>
              <p:nvPr/>
            </p:nvSpPr>
            <p:spPr>
              <a:xfrm rot="10366724">
                <a:off x="3522139" y="1115285"/>
                <a:ext cx="45719" cy="436478"/>
              </a:xfrm>
              <a:prstGeom prst="trapezoid">
                <a:avLst>
                  <a:gd name="adj" fmla="val 21059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</p:grpSp>
        <p:grpSp>
          <p:nvGrpSpPr>
            <p:cNvPr id="249" name="中縦棒">
              <a:extLst>
                <a:ext uri="{FF2B5EF4-FFF2-40B4-BE49-F238E27FC236}">
                  <a16:creationId xmlns:a16="http://schemas.microsoft.com/office/drawing/2014/main" id="{D40A1F04-87D0-467A-8736-D5AA3842E16E}"/>
                </a:ext>
              </a:extLst>
            </p:cNvPr>
            <p:cNvGrpSpPr/>
            <p:nvPr/>
          </p:nvGrpSpPr>
          <p:grpSpPr>
            <a:xfrm flipH="1">
              <a:off x="6057628" y="1549625"/>
              <a:ext cx="2558261" cy="344896"/>
              <a:chOff x="3559964" y="1549625"/>
              <a:chExt cx="2558261" cy="344896"/>
            </a:xfrm>
          </p:grpSpPr>
          <p:sp>
            <p:nvSpPr>
              <p:cNvPr id="250" name="台形 249">
                <a:extLst>
                  <a:ext uri="{FF2B5EF4-FFF2-40B4-BE49-F238E27FC236}">
                    <a16:creationId xmlns:a16="http://schemas.microsoft.com/office/drawing/2014/main" id="{1E1F43F1-F322-46FF-BF06-C77ADC9720A9}"/>
                  </a:ext>
                </a:extLst>
              </p:cNvPr>
              <p:cNvSpPr/>
              <p:nvPr/>
            </p:nvSpPr>
            <p:spPr>
              <a:xfrm>
                <a:off x="5988050" y="1549625"/>
                <a:ext cx="130175" cy="193710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51" name="台形 250">
                <a:extLst>
                  <a:ext uri="{FF2B5EF4-FFF2-40B4-BE49-F238E27FC236}">
                    <a16:creationId xmlns:a16="http://schemas.microsoft.com/office/drawing/2014/main" id="{ADA9B817-A8E8-477A-9B53-73500655C124}"/>
                  </a:ext>
                </a:extLst>
              </p:cNvPr>
              <p:cNvSpPr/>
              <p:nvPr/>
            </p:nvSpPr>
            <p:spPr>
              <a:xfrm rot="21540000">
                <a:off x="5759522" y="1550091"/>
                <a:ext cx="130175" cy="19364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52" name="台形 251">
                <a:extLst>
                  <a:ext uri="{FF2B5EF4-FFF2-40B4-BE49-F238E27FC236}">
                    <a16:creationId xmlns:a16="http://schemas.microsoft.com/office/drawing/2014/main" id="{26C000C0-2135-4DF2-A7F3-FF075068F11D}"/>
                  </a:ext>
                </a:extLst>
              </p:cNvPr>
              <p:cNvSpPr/>
              <p:nvPr/>
            </p:nvSpPr>
            <p:spPr>
              <a:xfrm rot="21480000">
                <a:off x="5530749" y="1551872"/>
                <a:ext cx="130175" cy="192840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53" name="台形 252">
                <a:extLst>
                  <a:ext uri="{FF2B5EF4-FFF2-40B4-BE49-F238E27FC236}">
                    <a16:creationId xmlns:a16="http://schemas.microsoft.com/office/drawing/2014/main" id="{0711E467-9DEA-4BA8-8D4C-E92053375D28}"/>
                  </a:ext>
                </a:extLst>
              </p:cNvPr>
              <p:cNvSpPr/>
              <p:nvPr/>
            </p:nvSpPr>
            <p:spPr>
              <a:xfrm rot="21480000">
                <a:off x="5301886" y="1553887"/>
                <a:ext cx="130175" cy="19387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54" name="台形 253">
                <a:extLst>
                  <a:ext uri="{FF2B5EF4-FFF2-40B4-BE49-F238E27FC236}">
                    <a16:creationId xmlns:a16="http://schemas.microsoft.com/office/drawing/2014/main" id="{D23E1D8A-93CD-406D-A577-48B57C1EC581}"/>
                  </a:ext>
                </a:extLst>
              </p:cNvPr>
              <p:cNvSpPr/>
              <p:nvPr/>
            </p:nvSpPr>
            <p:spPr>
              <a:xfrm rot="21480000">
                <a:off x="5081071" y="1555230"/>
                <a:ext cx="130175" cy="19758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55" name="台形 254">
                <a:extLst>
                  <a:ext uri="{FF2B5EF4-FFF2-40B4-BE49-F238E27FC236}">
                    <a16:creationId xmlns:a16="http://schemas.microsoft.com/office/drawing/2014/main" id="{A7D92470-AA03-479F-9BA1-FAA8F7F0FF7D}"/>
                  </a:ext>
                </a:extLst>
              </p:cNvPr>
              <p:cNvSpPr/>
              <p:nvPr/>
            </p:nvSpPr>
            <p:spPr>
              <a:xfrm rot="21420000">
                <a:off x="4876876" y="1556977"/>
                <a:ext cx="130175" cy="200967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56" name="台形 255">
                <a:extLst>
                  <a:ext uri="{FF2B5EF4-FFF2-40B4-BE49-F238E27FC236}">
                    <a16:creationId xmlns:a16="http://schemas.microsoft.com/office/drawing/2014/main" id="{5AA8E2A3-A496-4855-B0D7-76A97A126E83}"/>
                  </a:ext>
                </a:extLst>
              </p:cNvPr>
              <p:cNvSpPr/>
              <p:nvPr/>
            </p:nvSpPr>
            <p:spPr>
              <a:xfrm rot="21360000">
                <a:off x="4691519" y="1561429"/>
                <a:ext cx="112311" cy="200967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57" name="台形 256">
                <a:extLst>
                  <a:ext uri="{FF2B5EF4-FFF2-40B4-BE49-F238E27FC236}">
                    <a16:creationId xmlns:a16="http://schemas.microsoft.com/office/drawing/2014/main" id="{2E2E1155-878D-4FE8-8328-E8D3837E81A5}"/>
                  </a:ext>
                </a:extLst>
              </p:cNvPr>
              <p:cNvSpPr/>
              <p:nvPr/>
            </p:nvSpPr>
            <p:spPr>
              <a:xfrm rot="21360000">
                <a:off x="4512897" y="1572991"/>
                <a:ext cx="110705" cy="193342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58" name="台形 257">
                <a:extLst>
                  <a:ext uri="{FF2B5EF4-FFF2-40B4-BE49-F238E27FC236}">
                    <a16:creationId xmlns:a16="http://schemas.microsoft.com/office/drawing/2014/main" id="{F312CFAD-A9DA-40C5-A8CF-D8E397E83A5F}"/>
                  </a:ext>
                </a:extLst>
              </p:cNvPr>
              <p:cNvSpPr/>
              <p:nvPr/>
            </p:nvSpPr>
            <p:spPr>
              <a:xfrm rot="21300000">
                <a:off x="4328378" y="1591612"/>
                <a:ext cx="114763" cy="179141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59" name="台形 258">
                <a:extLst>
                  <a:ext uri="{FF2B5EF4-FFF2-40B4-BE49-F238E27FC236}">
                    <a16:creationId xmlns:a16="http://schemas.microsoft.com/office/drawing/2014/main" id="{F8363A05-1ACD-421E-8B43-12449B1C7BFC}"/>
                  </a:ext>
                </a:extLst>
              </p:cNvPr>
              <p:cNvSpPr/>
              <p:nvPr/>
            </p:nvSpPr>
            <p:spPr>
              <a:xfrm rot="21300000">
                <a:off x="4177790" y="1606167"/>
                <a:ext cx="109320" cy="169446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60" name="台形 259">
                <a:extLst>
                  <a:ext uri="{FF2B5EF4-FFF2-40B4-BE49-F238E27FC236}">
                    <a16:creationId xmlns:a16="http://schemas.microsoft.com/office/drawing/2014/main" id="{726D1365-035A-45A6-B34E-FBAF5596FE95}"/>
                  </a:ext>
                </a:extLst>
              </p:cNvPr>
              <p:cNvSpPr/>
              <p:nvPr/>
            </p:nvSpPr>
            <p:spPr>
              <a:xfrm rot="21300000">
                <a:off x="4038054" y="1620974"/>
                <a:ext cx="83582" cy="17340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61" name="台形 260">
                <a:extLst>
                  <a:ext uri="{FF2B5EF4-FFF2-40B4-BE49-F238E27FC236}">
                    <a16:creationId xmlns:a16="http://schemas.microsoft.com/office/drawing/2014/main" id="{CF5C614F-9C44-43CE-9B1E-82C844536287}"/>
                  </a:ext>
                </a:extLst>
              </p:cNvPr>
              <p:cNvSpPr/>
              <p:nvPr/>
            </p:nvSpPr>
            <p:spPr>
              <a:xfrm rot="21300000">
                <a:off x="3917371" y="1635391"/>
                <a:ext cx="57040" cy="176989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62" name="台形 261">
                <a:extLst>
                  <a:ext uri="{FF2B5EF4-FFF2-40B4-BE49-F238E27FC236}">
                    <a16:creationId xmlns:a16="http://schemas.microsoft.com/office/drawing/2014/main" id="{B5890EE2-FEEB-497A-AEF7-F8B3AC331B75}"/>
                  </a:ext>
                </a:extLst>
              </p:cNvPr>
              <p:cNvSpPr/>
              <p:nvPr/>
            </p:nvSpPr>
            <p:spPr>
              <a:xfrm rot="21109122">
                <a:off x="3807079" y="1643450"/>
                <a:ext cx="65741" cy="176689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63" name="台形 262">
                <a:extLst>
                  <a:ext uri="{FF2B5EF4-FFF2-40B4-BE49-F238E27FC236}">
                    <a16:creationId xmlns:a16="http://schemas.microsoft.com/office/drawing/2014/main" id="{3C29D9BC-FB05-4093-9496-4DF5AE80992E}"/>
                  </a:ext>
                </a:extLst>
              </p:cNvPr>
              <p:cNvSpPr/>
              <p:nvPr/>
            </p:nvSpPr>
            <p:spPr>
              <a:xfrm rot="21158351">
                <a:off x="3723250" y="1669801"/>
                <a:ext cx="48674" cy="172586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64" name="台形 263">
                <a:extLst>
                  <a:ext uri="{FF2B5EF4-FFF2-40B4-BE49-F238E27FC236}">
                    <a16:creationId xmlns:a16="http://schemas.microsoft.com/office/drawing/2014/main" id="{FC370FBC-8DAA-4097-BCD7-6A523718856C}"/>
                  </a:ext>
                </a:extLst>
              </p:cNvPr>
              <p:cNvSpPr/>
              <p:nvPr/>
            </p:nvSpPr>
            <p:spPr>
              <a:xfrm rot="20978627">
                <a:off x="3640823" y="1691569"/>
                <a:ext cx="45914" cy="172974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65" name="台形 264">
                <a:extLst>
                  <a:ext uri="{FF2B5EF4-FFF2-40B4-BE49-F238E27FC236}">
                    <a16:creationId xmlns:a16="http://schemas.microsoft.com/office/drawing/2014/main" id="{D255A330-BCDC-4A14-B0CC-EEB5ED44C05E}"/>
                  </a:ext>
                </a:extLst>
              </p:cNvPr>
              <p:cNvSpPr/>
              <p:nvPr/>
            </p:nvSpPr>
            <p:spPr>
              <a:xfrm rot="10366724">
                <a:off x="3559964" y="1709816"/>
                <a:ext cx="45719" cy="184705"/>
              </a:xfrm>
              <a:prstGeom prst="trapezoid">
                <a:avLst>
                  <a:gd name="adj" fmla="val 21059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</p:grpSp>
        <p:grpSp>
          <p:nvGrpSpPr>
            <p:cNvPr id="266" name="グループ化 265">
              <a:extLst>
                <a:ext uri="{FF2B5EF4-FFF2-40B4-BE49-F238E27FC236}">
                  <a16:creationId xmlns:a16="http://schemas.microsoft.com/office/drawing/2014/main" id="{B7BE6BB2-2DD5-4AEF-9D0B-CDA2AF9100E6}"/>
                </a:ext>
              </a:extLst>
            </p:cNvPr>
            <p:cNvGrpSpPr/>
            <p:nvPr/>
          </p:nvGrpSpPr>
          <p:grpSpPr>
            <a:xfrm flipH="1">
              <a:off x="6157751" y="5537031"/>
              <a:ext cx="1992369" cy="322957"/>
              <a:chOff x="4006865" y="5537031"/>
              <a:chExt cx="1992369" cy="322957"/>
            </a:xfrm>
          </p:grpSpPr>
          <p:sp>
            <p:nvSpPr>
              <p:cNvPr id="267" name="台形 266">
                <a:extLst>
                  <a:ext uri="{FF2B5EF4-FFF2-40B4-BE49-F238E27FC236}">
                    <a16:creationId xmlns:a16="http://schemas.microsoft.com/office/drawing/2014/main" id="{ADA44AFD-F863-4AC4-A681-0F41E0055FCC}"/>
                  </a:ext>
                </a:extLst>
              </p:cNvPr>
              <p:cNvSpPr/>
              <p:nvPr/>
            </p:nvSpPr>
            <p:spPr>
              <a:xfrm flipV="1">
                <a:off x="5892597" y="5547221"/>
                <a:ext cx="106637" cy="306491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68" name="台形 267">
                <a:extLst>
                  <a:ext uri="{FF2B5EF4-FFF2-40B4-BE49-F238E27FC236}">
                    <a16:creationId xmlns:a16="http://schemas.microsoft.com/office/drawing/2014/main" id="{F5C0EBFC-0E9D-4009-B3C3-441A80E2D9FE}"/>
                  </a:ext>
                </a:extLst>
              </p:cNvPr>
              <p:cNvSpPr/>
              <p:nvPr/>
            </p:nvSpPr>
            <p:spPr>
              <a:xfrm flipV="1">
                <a:off x="5705055" y="5543937"/>
                <a:ext cx="106637" cy="306779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69" name="台形 268">
                <a:extLst>
                  <a:ext uri="{FF2B5EF4-FFF2-40B4-BE49-F238E27FC236}">
                    <a16:creationId xmlns:a16="http://schemas.microsoft.com/office/drawing/2014/main" id="{7A4760C3-F183-4C76-A167-4183444C5BAF}"/>
                  </a:ext>
                </a:extLst>
              </p:cNvPr>
              <p:cNvSpPr/>
              <p:nvPr/>
            </p:nvSpPr>
            <p:spPr>
              <a:xfrm flipV="1">
                <a:off x="5517607" y="5537031"/>
                <a:ext cx="106637" cy="310299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70" name="台形 269">
                <a:extLst>
                  <a:ext uri="{FF2B5EF4-FFF2-40B4-BE49-F238E27FC236}">
                    <a16:creationId xmlns:a16="http://schemas.microsoft.com/office/drawing/2014/main" id="{47808997-DD13-4FD8-B437-806281F1E4E4}"/>
                  </a:ext>
                </a:extLst>
              </p:cNvPr>
              <p:cNvSpPr/>
              <p:nvPr/>
            </p:nvSpPr>
            <p:spPr>
              <a:xfrm rot="21386505" flipV="1">
                <a:off x="5336501" y="5541050"/>
                <a:ext cx="106637" cy="304017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71" name="台形 270">
                <a:extLst>
                  <a:ext uri="{FF2B5EF4-FFF2-40B4-BE49-F238E27FC236}">
                    <a16:creationId xmlns:a16="http://schemas.microsoft.com/office/drawing/2014/main" id="{85F3C6FF-C7A3-409F-B206-4F42755CCC83}"/>
                  </a:ext>
                </a:extLst>
              </p:cNvPr>
              <p:cNvSpPr/>
              <p:nvPr/>
            </p:nvSpPr>
            <p:spPr>
              <a:xfrm rot="21344318" flipV="1">
                <a:off x="5168752" y="5541333"/>
                <a:ext cx="106637" cy="305502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72" name="台形 271">
                <a:extLst>
                  <a:ext uri="{FF2B5EF4-FFF2-40B4-BE49-F238E27FC236}">
                    <a16:creationId xmlns:a16="http://schemas.microsoft.com/office/drawing/2014/main" id="{504A39F7-5D6E-471A-BB8C-DCBEE991E97F}"/>
                  </a:ext>
                </a:extLst>
              </p:cNvPr>
              <p:cNvSpPr/>
              <p:nvPr/>
            </p:nvSpPr>
            <p:spPr>
              <a:xfrm rot="21408688" flipV="1">
                <a:off x="5010751" y="5542420"/>
                <a:ext cx="98537" cy="30675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73" name="台形 272">
                <a:extLst>
                  <a:ext uri="{FF2B5EF4-FFF2-40B4-BE49-F238E27FC236}">
                    <a16:creationId xmlns:a16="http://schemas.microsoft.com/office/drawing/2014/main" id="{F4F28DA3-4C05-45AD-A3A5-1626F1594E80}"/>
                  </a:ext>
                </a:extLst>
              </p:cNvPr>
              <p:cNvSpPr/>
              <p:nvPr/>
            </p:nvSpPr>
            <p:spPr>
              <a:xfrm rot="21404235" flipV="1">
                <a:off x="4847443" y="5541471"/>
                <a:ext cx="98718" cy="30363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74" name="台形 273">
                <a:extLst>
                  <a:ext uri="{FF2B5EF4-FFF2-40B4-BE49-F238E27FC236}">
                    <a16:creationId xmlns:a16="http://schemas.microsoft.com/office/drawing/2014/main" id="{F8AE98E6-07BA-49DB-B6DA-A6211BD34397}"/>
                  </a:ext>
                </a:extLst>
              </p:cNvPr>
              <p:cNvSpPr/>
              <p:nvPr/>
            </p:nvSpPr>
            <p:spPr>
              <a:xfrm rot="21393000" flipV="1">
                <a:off x="4702025" y="5548573"/>
                <a:ext cx="96354" cy="30281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75" name="台形 274">
                <a:extLst>
                  <a:ext uri="{FF2B5EF4-FFF2-40B4-BE49-F238E27FC236}">
                    <a16:creationId xmlns:a16="http://schemas.microsoft.com/office/drawing/2014/main" id="{F245D2DC-CAF9-4090-A3ED-48D6ACDAEB12}"/>
                  </a:ext>
                </a:extLst>
              </p:cNvPr>
              <p:cNvSpPr/>
              <p:nvPr/>
            </p:nvSpPr>
            <p:spPr>
              <a:xfrm rot="21335245" flipV="1">
                <a:off x="4569656" y="5550097"/>
                <a:ext cx="90928" cy="308115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76" name="台形 275">
                <a:extLst>
                  <a:ext uri="{FF2B5EF4-FFF2-40B4-BE49-F238E27FC236}">
                    <a16:creationId xmlns:a16="http://schemas.microsoft.com/office/drawing/2014/main" id="{4C935DBF-ED82-4C4F-AD58-EE360C27FD42}"/>
                  </a:ext>
                </a:extLst>
              </p:cNvPr>
              <p:cNvSpPr/>
              <p:nvPr/>
            </p:nvSpPr>
            <p:spPr>
              <a:xfrm rot="21373895" flipV="1">
                <a:off x="4451569" y="5554810"/>
                <a:ext cx="64601" cy="30517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77" name="台形 276">
                <a:extLst>
                  <a:ext uri="{FF2B5EF4-FFF2-40B4-BE49-F238E27FC236}">
                    <a16:creationId xmlns:a16="http://schemas.microsoft.com/office/drawing/2014/main" id="{AC596404-5F89-4D49-8F4E-7663A4640FD7}"/>
                  </a:ext>
                </a:extLst>
              </p:cNvPr>
              <p:cNvSpPr/>
              <p:nvPr/>
            </p:nvSpPr>
            <p:spPr>
              <a:xfrm rot="21373895" flipV="1">
                <a:off x="4340445" y="5554810"/>
                <a:ext cx="64601" cy="30517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78" name="台形 277">
                <a:extLst>
                  <a:ext uri="{FF2B5EF4-FFF2-40B4-BE49-F238E27FC236}">
                    <a16:creationId xmlns:a16="http://schemas.microsoft.com/office/drawing/2014/main" id="{2A313A90-46DA-4502-984F-D5289F2C0E1F}"/>
                  </a:ext>
                </a:extLst>
              </p:cNvPr>
              <p:cNvSpPr/>
              <p:nvPr/>
            </p:nvSpPr>
            <p:spPr>
              <a:xfrm rot="21307062" flipV="1">
                <a:off x="4245320" y="5554399"/>
                <a:ext cx="54933" cy="30517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79" name="台形 278">
                <a:extLst>
                  <a:ext uri="{FF2B5EF4-FFF2-40B4-BE49-F238E27FC236}">
                    <a16:creationId xmlns:a16="http://schemas.microsoft.com/office/drawing/2014/main" id="{67667C32-E13F-462D-A756-E9249880CB6D}"/>
                  </a:ext>
                </a:extLst>
              </p:cNvPr>
              <p:cNvSpPr/>
              <p:nvPr/>
            </p:nvSpPr>
            <p:spPr>
              <a:xfrm rot="21307062" flipV="1">
                <a:off x="4165616" y="5554007"/>
                <a:ext cx="45719" cy="30517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80" name="台形 279">
                <a:extLst>
                  <a:ext uri="{FF2B5EF4-FFF2-40B4-BE49-F238E27FC236}">
                    <a16:creationId xmlns:a16="http://schemas.microsoft.com/office/drawing/2014/main" id="{0B7C5367-6972-4B1B-9F3C-7BEC4D98BE37}"/>
                  </a:ext>
                </a:extLst>
              </p:cNvPr>
              <p:cNvSpPr/>
              <p:nvPr/>
            </p:nvSpPr>
            <p:spPr>
              <a:xfrm rot="21307062" flipV="1">
                <a:off x="4086241" y="5554008"/>
                <a:ext cx="45719" cy="30517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81" name="台形 280">
                <a:extLst>
                  <a:ext uri="{FF2B5EF4-FFF2-40B4-BE49-F238E27FC236}">
                    <a16:creationId xmlns:a16="http://schemas.microsoft.com/office/drawing/2014/main" id="{D00F3684-99F7-4561-B491-4235088B93F8}"/>
                  </a:ext>
                </a:extLst>
              </p:cNvPr>
              <p:cNvSpPr/>
              <p:nvPr/>
            </p:nvSpPr>
            <p:spPr>
              <a:xfrm rot="21307062" flipV="1">
                <a:off x="4006865" y="5554008"/>
                <a:ext cx="45719" cy="305178"/>
              </a:xfrm>
              <a:prstGeom prst="trapezoid">
                <a:avLst>
                  <a:gd name="adj" fmla="val 1608"/>
                </a:avLst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</p:grpSp>
        <p:grpSp>
          <p:nvGrpSpPr>
            <p:cNvPr id="289" name="グループ化 288">
              <a:extLst>
                <a:ext uri="{FF2B5EF4-FFF2-40B4-BE49-F238E27FC236}">
                  <a16:creationId xmlns:a16="http://schemas.microsoft.com/office/drawing/2014/main" id="{EC119C8E-CD1E-4E4E-B2D3-28C7DCD6427A}"/>
                </a:ext>
              </a:extLst>
            </p:cNvPr>
            <p:cNvGrpSpPr/>
            <p:nvPr/>
          </p:nvGrpSpPr>
          <p:grpSpPr>
            <a:xfrm>
              <a:off x="4927297" y="4872036"/>
              <a:ext cx="2248189" cy="455614"/>
              <a:chOff x="4927297" y="4872036"/>
              <a:chExt cx="2248189" cy="455614"/>
            </a:xfrm>
          </p:grpSpPr>
          <p:sp>
            <p:nvSpPr>
              <p:cNvPr id="283" name="円弧 282">
                <a:extLst>
                  <a:ext uri="{FF2B5EF4-FFF2-40B4-BE49-F238E27FC236}">
                    <a16:creationId xmlns:a16="http://schemas.microsoft.com/office/drawing/2014/main" id="{D6F015A7-5DC8-4BA6-B277-A26A8E9F4A8D}"/>
                  </a:ext>
                </a:extLst>
              </p:cNvPr>
              <p:cNvSpPr/>
              <p:nvPr/>
            </p:nvSpPr>
            <p:spPr>
              <a:xfrm flipH="1">
                <a:off x="4927297" y="4872036"/>
                <a:ext cx="381288" cy="455614"/>
              </a:xfrm>
              <a:prstGeom prst="arc">
                <a:avLst>
                  <a:gd name="adj1" fmla="val 16200000"/>
                  <a:gd name="adj2" fmla="val 5662983"/>
                </a:avLst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sp>
            <p:nvSpPr>
              <p:cNvPr id="284" name="円弧 283">
                <a:extLst>
                  <a:ext uri="{FF2B5EF4-FFF2-40B4-BE49-F238E27FC236}">
                    <a16:creationId xmlns:a16="http://schemas.microsoft.com/office/drawing/2014/main" id="{1B81BA77-E99D-4FBD-95F4-4D20A7036662}"/>
                  </a:ext>
                </a:extLst>
              </p:cNvPr>
              <p:cNvSpPr/>
              <p:nvPr/>
            </p:nvSpPr>
            <p:spPr>
              <a:xfrm>
                <a:off x="6794198" y="4872036"/>
                <a:ext cx="381288" cy="455614"/>
              </a:xfrm>
              <a:prstGeom prst="arc">
                <a:avLst>
                  <a:gd name="adj1" fmla="val 16200000"/>
                  <a:gd name="adj2" fmla="val 5662983"/>
                </a:avLst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18"/>
              </a:p>
            </p:txBody>
          </p:sp>
          <p:cxnSp>
            <p:nvCxnSpPr>
              <p:cNvPr id="287" name="直線コネクタ 286">
                <a:extLst>
                  <a:ext uri="{FF2B5EF4-FFF2-40B4-BE49-F238E27FC236}">
                    <a16:creationId xmlns:a16="http://schemas.microsoft.com/office/drawing/2014/main" id="{4293BCD9-5835-46D9-B00A-17475C4E15E1}"/>
                  </a:ext>
                </a:extLst>
              </p:cNvPr>
              <p:cNvCxnSpPr>
                <a:stCxn id="283" idx="0"/>
                <a:endCxn id="284" idx="0"/>
              </p:cNvCxnSpPr>
              <p:nvPr/>
            </p:nvCxnSpPr>
            <p:spPr>
              <a:xfrm>
                <a:off x="5117941" y="4872036"/>
                <a:ext cx="186690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直線コネクタ 287">
                <a:extLst>
                  <a:ext uri="{FF2B5EF4-FFF2-40B4-BE49-F238E27FC236}">
                    <a16:creationId xmlns:a16="http://schemas.microsoft.com/office/drawing/2014/main" id="{A1E42D50-DBC1-4316-B23B-A03BB66AE10C}"/>
                  </a:ext>
                </a:extLst>
              </p:cNvPr>
              <p:cNvCxnSpPr/>
              <p:nvPr/>
            </p:nvCxnSpPr>
            <p:spPr>
              <a:xfrm>
                <a:off x="5117941" y="5327119"/>
                <a:ext cx="186690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E4ADE1D0-046A-4FF0-90A2-051860DF21F4}"/>
                </a:ext>
              </a:extLst>
            </p:cNvPr>
            <p:cNvSpPr/>
            <p:nvPr/>
          </p:nvSpPr>
          <p:spPr>
            <a:xfrm rot="20953724">
              <a:off x="5099092" y="5002187"/>
              <a:ext cx="226288" cy="45719"/>
            </a:xfrm>
            <a:custGeom>
              <a:avLst/>
              <a:gdLst>
                <a:gd name="connsiteX0" fmla="*/ 0 w 265112"/>
                <a:gd name="connsiteY0" fmla="*/ 0 h 6350"/>
                <a:gd name="connsiteX1" fmla="*/ 265112 w 265112"/>
                <a:gd name="connsiteY1" fmla="*/ 6350 h 6350"/>
                <a:gd name="connsiteX2" fmla="*/ 265112 w 265112"/>
                <a:gd name="connsiteY2" fmla="*/ 635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5112" h="6350">
                  <a:moveTo>
                    <a:pt x="0" y="0"/>
                  </a:moveTo>
                  <a:lnTo>
                    <a:pt x="265112" y="6350"/>
                  </a:lnTo>
                  <a:lnTo>
                    <a:pt x="265112" y="6350"/>
                  </a:lnTo>
                </a:path>
              </a:pathLst>
            </a:custGeom>
            <a:noFill/>
            <a:ln w="857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B782175D-BC44-4C9F-9FDF-49103AB0227C}"/>
                </a:ext>
              </a:extLst>
            </p:cNvPr>
            <p:cNvSpPr/>
            <p:nvPr/>
          </p:nvSpPr>
          <p:spPr>
            <a:xfrm>
              <a:off x="5110163" y="4908550"/>
              <a:ext cx="82330" cy="331788"/>
            </a:xfrm>
            <a:custGeom>
              <a:avLst/>
              <a:gdLst>
                <a:gd name="connsiteX0" fmla="*/ 76200 w 82330"/>
                <a:gd name="connsiteY0" fmla="*/ 0 h 331788"/>
                <a:gd name="connsiteX1" fmla="*/ 74612 w 82330"/>
                <a:gd name="connsiteY1" fmla="*/ 217488 h 331788"/>
                <a:gd name="connsiteX2" fmla="*/ 0 w 82330"/>
                <a:gd name="connsiteY2" fmla="*/ 331788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330" h="331788">
                  <a:moveTo>
                    <a:pt x="76200" y="0"/>
                  </a:moveTo>
                  <a:cubicBezTo>
                    <a:pt x="81756" y="81095"/>
                    <a:pt x="87312" y="162190"/>
                    <a:pt x="74612" y="217488"/>
                  </a:cubicBezTo>
                  <a:cubicBezTo>
                    <a:pt x="61912" y="272786"/>
                    <a:pt x="30956" y="302287"/>
                    <a:pt x="0" y="331788"/>
                  </a:cubicBezTo>
                </a:path>
              </a:pathLst>
            </a:custGeom>
            <a:noFill/>
            <a:ln w="857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AC71B23D-97FD-4CB3-9B65-A4830523DE26}"/>
                </a:ext>
              </a:extLst>
            </p:cNvPr>
            <p:cNvSpPr/>
            <p:nvPr/>
          </p:nvSpPr>
          <p:spPr>
            <a:xfrm>
              <a:off x="5332413" y="5040313"/>
              <a:ext cx="1587" cy="190500"/>
            </a:xfrm>
            <a:custGeom>
              <a:avLst/>
              <a:gdLst>
                <a:gd name="connsiteX0" fmla="*/ 1587 w 1587"/>
                <a:gd name="connsiteY0" fmla="*/ 0 h 190500"/>
                <a:gd name="connsiteX1" fmla="*/ 0 w 1587"/>
                <a:gd name="connsiteY1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" h="190500">
                  <a:moveTo>
                    <a:pt x="1587" y="0"/>
                  </a:moveTo>
                  <a:lnTo>
                    <a:pt x="0" y="190500"/>
                  </a:lnTo>
                </a:path>
              </a:pathLst>
            </a:custGeom>
            <a:noFill/>
            <a:ln w="857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1922A0DF-7A83-48F9-B254-28B04B70EC13}"/>
                </a:ext>
              </a:extLst>
            </p:cNvPr>
            <p:cNvSpPr/>
            <p:nvPr/>
          </p:nvSpPr>
          <p:spPr>
            <a:xfrm>
              <a:off x="5260975" y="5245100"/>
              <a:ext cx="73025" cy="1588"/>
            </a:xfrm>
            <a:custGeom>
              <a:avLst/>
              <a:gdLst>
                <a:gd name="connsiteX0" fmla="*/ 73025 w 73025"/>
                <a:gd name="connsiteY0" fmla="*/ 1588 h 1588"/>
                <a:gd name="connsiteX1" fmla="*/ 0 w 73025"/>
                <a:gd name="connsiteY1" fmla="*/ 0 h 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025" h="1588">
                  <a:moveTo>
                    <a:pt x="73025" y="1588"/>
                  </a:moveTo>
                  <a:lnTo>
                    <a:pt x="0" y="0"/>
                  </a:lnTo>
                </a:path>
              </a:pathLst>
            </a:custGeom>
            <a:noFill/>
            <a:ln w="857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77112A2F-1A79-4533-BFE5-989BE20E49A8}"/>
                </a:ext>
              </a:extLst>
            </p:cNvPr>
            <p:cNvSpPr/>
            <p:nvPr/>
          </p:nvSpPr>
          <p:spPr>
            <a:xfrm>
              <a:off x="5427664" y="5046663"/>
              <a:ext cx="1763" cy="90487"/>
            </a:xfrm>
            <a:custGeom>
              <a:avLst/>
              <a:gdLst>
                <a:gd name="connsiteX0" fmla="*/ 1587 w 1763"/>
                <a:gd name="connsiteY0" fmla="*/ 0 h 90487"/>
                <a:gd name="connsiteX1" fmla="*/ 0 w 1763"/>
                <a:gd name="connsiteY1" fmla="*/ 90487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3" h="90487">
                  <a:moveTo>
                    <a:pt x="1587" y="0"/>
                  </a:moveTo>
                  <a:cubicBezTo>
                    <a:pt x="1852" y="38100"/>
                    <a:pt x="2117" y="76200"/>
                    <a:pt x="0" y="90487"/>
                  </a:cubicBezTo>
                </a:path>
              </a:pathLst>
            </a:custGeom>
            <a:noFill/>
            <a:ln w="6350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21A3A9B7-2195-465A-B445-57229D07BD1D}"/>
                </a:ext>
              </a:extLst>
            </p:cNvPr>
            <p:cNvSpPr/>
            <p:nvPr/>
          </p:nvSpPr>
          <p:spPr>
            <a:xfrm>
              <a:off x="5511799" y="5046663"/>
              <a:ext cx="1763" cy="90487"/>
            </a:xfrm>
            <a:custGeom>
              <a:avLst/>
              <a:gdLst>
                <a:gd name="connsiteX0" fmla="*/ 1587 w 1763"/>
                <a:gd name="connsiteY0" fmla="*/ 0 h 90487"/>
                <a:gd name="connsiteX1" fmla="*/ 0 w 1763"/>
                <a:gd name="connsiteY1" fmla="*/ 90487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3" h="90487">
                  <a:moveTo>
                    <a:pt x="1587" y="0"/>
                  </a:moveTo>
                  <a:cubicBezTo>
                    <a:pt x="1852" y="38100"/>
                    <a:pt x="2117" y="76200"/>
                    <a:pt x="0" y="90487"/>
                  </a:cubicBezTo>
                </a:path>
              </a:pathLst>
            </a:custGeom>
            <a:noFill/>
            <a:ln w="6350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C18E12A4-59EB-4ED0-B0D0-CCB16026B4F5}"/>
                </a:ext>
              </a:extLst>
            </p:cNvPr>
            <p:cNvSpPr/>
            <p:nvPr/>
          </p:nvSpPr>
          <p:spPr>
            <a:xfrm>
              <a:off x="5505450" y="5067298"/>
              <a:ext cx="100962" cy="175126"/>
            </a:xfrm>
            <a:custGeom>
              <a:avLst/>
              <a:gdLst>
                <a:gd name="connsiteX0" fmla="*/ 96838 w 100962"/>
                <a:gd name="connsiteY0" fmla="*/ 0 h 175126"/>
                <a:gd name="connsiteX1" fmla="*/ 96838 w 100962"/>
                <a:gd name="connsiteY1" fmla="*/ 106363 h 175126"/>
                <a:gd name="connsiteX2" fmla="*/ 53975 w 100962"/>
                <a:gd name="connsiteY2" fmla="*/ 168275 h 175126"/>
                <a:gd name="connsiteX3" fmla="*/ 0 w 100962"/>
                <a:gd name="connsiteY3" fmla="*/ 173038 h 17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62" h="175126">
                  <a:moveTo>
                    <a:pt x="96838" y="0"/>
                  </a:moveTo>
                  <a:cubicBezTo>
                    <a:pt x="100410" y="39158"/>
                    <a:pt x="103982" y="78317"/>
                    <a:pt x="96838" y="106363"/>
                  </a:cubicBezTo>
                  <a:cubicBezTo>
                    <a:pt x="89694" y="134409"/>
                    <a:pt x="70115" y="157163"/>
                    <a:pt x="53975" y="168275"/>
                  </a:cubicBezTo>
                  <a:cubicBezTo>
                    <a:pt x="37835" y="179387"/>
                    <a:pt x="8731" y="173832"/>
                    <a:pt x="0" y="173038"/>
                  </a:cubicBezTo>
                </a:path>
              </a:pathLst>
            </a:custGeom>
            <a:noFill/>
            <a:ln w="7620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0EE899A9-9978-4EEA-993A-A7960B41D0E6}"/>
                </a:ext>
              </a:extLst>
            </p:cNvPr>
            <p:cNvSpPr/>
            <p:nvPr/>
          </p:nvSpPr>
          <p:spPr>
            <a:xfrm>
              <a:off x="5638802" y="4963736"/>
              <a:ext cx="227013" cy="6350"/>
            </a:xfrm>
            <a:custGeom>
              <a:avLst/>
              <a:gdLst>
                <a:gd name="connsiteX0" fmla="*/ 0 w 227013"/>
                <a:gd name="connsiteY0" fmla="*/ 0 h 6350"/>
                <a:gd name="connsiteX1" fmla="*/ 227013 w 227013"/>
                <a:gd name="connsiteY1" fmla="*/ 635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7013" h="6350">
                  <a:moveTo>
                    <a:pt x="0" y="0"/>
                  </a:moveTo>
                  <a:lnTo>
                    <a:pt x="227013" y="6350"/>
                  </a:lnTo>
                </a:path>
              </a:pathLst>
            </a:custGeom>
            <a:noFill/>
            <a:ln w="857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5" name="フリーフォーム: 図形 304">
              <a:extLst>
                <a:ext uri="{FF2B5EF4-FFF2-40B4-BE49-F238E27FC236}">
                  <a16:creationId xmlns:a16="http://schemas.microsoft.com/office/drawing/2014/main" id="{E735E7D3-AA67-47B4-9493-22C0523FC3D3}"/>
                </a:ext>
              </a:extLst>
            </p:cNvPr>
            <p:cNvSpPr/>
            <p:nvPr/>
          </p:nvSpPr>
          <p:spPr>
            <a:xfrm>
              <a:off x="5705475" y="4981575"/>
              <a:ext cx="174957" cy="257175"/>
            </a:xfrm>
            <a:custGeom>
              <a:avLst/>
              <a:gdLst>
                <a:gd name="connsiteX0" fmla="*/ 168275 w 174957"/>
                <a:gd name="connsiteY0" fmla="*/ 0 h 257175"/>
                <a:gd name="connsiteX1" fmla="*/ 171450 w 174957"/>
                <a:gd name="connsiteY1" fmla="*/ 119063 h 257175"/>
                <a:gd name="connsiteX2" fmla="*/ 125413 w 174957"/>
                <a:gd name="connsiteY2" fmla="*/ 230188 h 257175"/>
                <a:gd name="connsiteX3" fmla="*/ 0 w 174957"/>
                <a:gd name="connsiteY3" fmla="*/ 25717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957" h="257175">
                  <a:moveTo>
                    <a:pt x="168275" y="0"/>
                  </a:moveTo>
                  <a:cubicBezTo>
                    <a:pt x="173434" y="40349"/>
                    <a:pt x="178594" y="80698"/>
                    <a:pt x="171450" y="119063"/>
                  </a:cubicBezTo>
                  <a:cubicBezTo>
                    <a:pt x="164306" y="157428"/>
                    <a:pt x="153988" y="207169"/>
                    <a:pt x="125413" y="230188"/>
                  </a:cubicBezTo>
                  <a:cubicBezTo>
                    <a:pt x="96838" y="253207"/>
                    <a:pt x="23283" y="252677"/>
                    <a:pt x="0" y="257175"/>
                  </a:cubicBezTo>
                </a:path>
              </a:pathLst>
            </a:custGeom>
            <a:noFill/>
            <a:ln w="857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7" name="楕円 306">
              <a:extLst>
                <a:ext uri="{FF2B5EF4-FFF2-40B4-BE49-F238E27FC236}">
                  <a16:creationId xmlns:a16="http://schemas.microsoft.com/office/drawing/2014/main" id="{CC8A44BB-8A2B-4115-8FA1-EF5D5F1A1E75}"/>
                </a:ext>
              </a:extLst>
            </p:cNvPr>
            <p:cNvSpPr/>
            <p:nvPr/>
          </p:nvSpPr>
          <p:spPr>
            <a:xfrm>
              <a:off x="5938835" y="4925325"/>
              <a:ext cx="74397" cy="87205"/>
            </a:xfrm>
            <a:prstGeom prst="ellipse">
              <a:avLst/>
            </a:prstGeom>
            <a:noFill/>
            <a:ln w="476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04BA9F40-D57E-4DF6-B5EF-EF52B1398DA4}"/>
                </a:ext>
              </a:extLst>
            </p:cNvPr>
            <p:cNvSpPr/>
            <p:nvPr/>
          </p:nvSpPr>
          <p:spPr>
            <a:xfrm>
              <a:off x="6118225" y="4959350"/>
              <a:ext cx="192088" cy="6350"/>
            </a:xfrm>
            <a:custGeom>
              <a:avLst/>
              <a:gdLst>
                <a:gd name="connsiteX0" fmla="*/ 0 w 192088"/>
                <a:gd name="connsiteY0" fmla="*/ 0 h 6350"/>
                <a:gd name="connsiteX1" fmla="*/ 192088 w 192088"/>
                <a:gd name="connsiteY1" fmla="*/ 635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088" h="6350">
                  <a:moveTo>
                    <a:pt x="0" y="0"/>
                  </a:moveTo>
                  <a:lnTo>
                    <a:pt x="192088" y="6350"/>
                  </a:lnTo>
                </a:path>
              </a:pathLst>
            </a:custGeom>
            <a:noFill/>
            <a:ln w="857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5DC50998-558C-4AB3-910F-AB61E11708E4}"/>
                </a:ext>
              </a:extLst>
            </p:cNvPr>
            <p:cNvSpPr/>
            <p:nvPr/>
          </p:nvSpPr>
          <p:spPr>
            <a:xfrm>
              <a:off x="6088063" y="4986338"/>
              <a:ext cx="247650" cy="247650"/>
            </a:xfrm>
            <a:custGeom>
              <a:avLst/>
              <a:gdLst>
                <a:gd name="connsiteX0" fmla="*/ 247650 w 247650"/>
                <a:gd name="connsiteY0" fmla="*/ 0 h 247650"/>
                <a:gd name="connsiteX1" fmla="*/ 153987 w 247650"/>
                <a:gd name="connsiteY1" fmla="*/ 165100 h 247650"/>
                <a:gd name="connsiteX2" fmla="*/ 0 w 247650"/>
                <a:gd name="connsiteY2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247650">
                  <a:moveTo>
                    <a:pt x="247650" y="0"/>
                  </a:moveTo>
                  <a:cubicBezTo>
                    <a:pt x="221456" y="61912"/>
                    <a:pt x="195262" y="123825"/>
                    <a:pt x="153987" y="165100"/>
                  </a:cubicBezTo>
                  <a:cubicBezTo>
                    <a:pt x="112712" y="206375"/>
                    <a:pt x="56356" y="227012"/>
                    <a:pt x="0" y="247650"/>
                  </a:cubicBezTo>
                </a:path>
              </a:pathLst>
            </a:custGeom>
            <a:noFill/>
            <a:ln w="857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61C076EF-E321-4FC7-9BEF-2D04E97FEEFA}"/>
                </a:ext>
              </a:extLst>
            </p:cNvPr>
            <p:cNvSpPr/>
            <p:nvPr/>
          </p:nvSpPr>
          <p:spPr>
            <a:xfrm>
              <a:off x="6124575" y="5076825"/>
              <a:ext cx="203200" cy="166688"/>
            </a:xfrm>
            <a:custGeom>
              <a:avLst/>
              <a:gdLst>
                <a:gd name="connsiteX0" fmla="*/ 0 w 203200"/>
                <a:gd name="connsiteY0" fmla="*/ 0 h 166688"/>
                <a:gd name="connsiteX1" fmla="*/ 112713 w 203200"/>
                <a:gd name="connsiteY1" fmla="*/ 53975 h 166688"/>
                <a:gd name="connsiteX2" fmla="*/ 169863 w 203200"/>
                <a:gd name="connsiteY2" fmla="*/ 104775 h 166688"/>
                <a:gd name="connsiteX3" fmla="*/ 203200 w 203200"/>
                <a:gd name="connsiteY3" fmla="*/ 166688 h 16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00" h="166688">
                  <a:moveTo>
                    <a:pt x="0" y="0"/>
                  </a:moveTo>
                  <a:cubicBezTo>
                    <a:pt x="42201" y="18256"/>
                    <a:pt x="84403" y="36513"/>
                    <a:pt x="112713" y="53975"/>
                  </a:cubicBezTo>
                  <a:cubicBezTo>
                    <a:pt x="141023" y="71437"/>
                    <a:pt x="154782" y="85989"/>
                    <a:pt x="169863" y="104775"/>
                  </a:cubicBezTo>
                  <a:cubicBezTo>
                    <a:pt x="184944" y="123561"/>
                    <a:pt x="194072" y="145124"/>
                    <a:pt x="203200" y="166688"/>
                  </a:cubicBezTo>
                </a:path>
              </a:pathLst>
            </a:custGeom>
            <a:noFill/>
            <a:ln w="857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E7692A79-B40E-4E83-BEDC-43137EE0A0C3}"/>
                </a:ext>
              </a:extLst>
            </p:cNvPr>
            <p:cNvSpPr/>
            <p:nvPr/>
          </p:nvSpPr>
          <p:spPr>
            <a:xfrm>
              <a:off x="6400800" y="5092700"/>
              <a:ext cx="96838" cy="7938"/>
            </a:xfrm>
            <a:custGeom>
              <a:avLst/>
              <a:gdLst>
                <a:gd name="connsiteX0" fmla="*/ 0 w 96838"/>
                <a:gd name="connsiteY0" fmla="*/ 0 h 7938"/>
                <a:gd name="connsiteX1" fmla="*/ 96838 w 96838"/>
                <a:gd name="connsiteY1" fmla="*/ 7938 h 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838" h="7938">
                  <a:moveTo>
                    <a:pt x="0" y="0"/>
                  </a:moveTo>
                  <a:lnTo>
                    <a:pt x="96838" y="7938"/>
                  </a:lnTo>
                </a:path>
              </a:pathLst>
            </a:custGeom>
            <a:noFill/>
            <a:ln w="857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1F374C77-E4DF-42D7-AF3B-A8ECE4286ECF}"/>
                </a:ext>
              </a:extLst>
            </p:cNvPr>
            <p:cNvSpPr/>
            <p:nvPr/>
          </p:nvSpPr>
          <p:spPr>
            <a:xfrm>
              <a:off x="6584950" y="4941888"/>
              <a:ext cx="12700" cy="192087"/>
            </a:xfrm>
            <a:custGeom>
              <a:avLst/>
              <a:gdLst>
                <a:gd name="connsiteX0" fmla="*/ 12700 w 12700"/>
                <a:gd name="connsiteY0" fmla="*/ 0 h 192087"/>
                <a:gd name="connsiteX1" fmla="*/ 0 w 12700"/>
                <a:gd name="connsiteY1" fmla="*/ 192087 h 19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92087">
                  <a:moveTo>
                    <a:pt x="12700" y="0"/>
                  </a:moveTo>
                  <a:lnTo>
                    <a:pt x="0" y="192087"/>
                  </a:lnTo>
                </a:path>
              </a:pathLst>
            </a:custGeom>
            <a:noFill/>
            <a:ln w="6350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1619BDF9-E849-4C8F-929E-DA76DF46A510}"/>
                </a:ext>
              </a:extLst>
            </p:cNvPr>
            <p:cNvSpPr/>
            <p:nvPr/>
          </p:nvSpPr>
          <p:spPr>
            <a:xfrm>
              <a:off x="6599238" y="5040313"/>
              <a:ext cx="125412" cy="1587"/>
            </a:xfrm>
            <a:custGeom>
              <a:avLst/>
              <a:gdLst>
                <a:gd name="connsiteX0" fmla="*/ 0 w 125412"/>
                <a:gd name="connsiteY0" fmla="*/ 1587 h 1587"/>
                <a:gd name="connsiteX1" fmla="*/ 125412 w 125412"/>
                <a:gd name="connsiteY1" fmla="*/ 0 h 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412" h="1587">
                  <a:moveTo>
                    <a:pt x="0" y="1587"/>
                  </a:moveTo>
                  <a:lnTo>
                    <a:pt x="125412" y="0"/>
                  </a:lnTo>
                </a:path>
              </a:pathLst>
            </a:custGeom>
            <a:noFill/>
            <a:ln w="6350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364B397D-3903-42B7-ACD7-4142B3FDA519}"/>
                </a:ext>
              </a:extLst>
            </p:cNvPr>
            <p:cNvSpPr/>
            <p:nvPr/>
          </p:nvSpPr>
          <p:spPr>
            <a:xfrm>
              <a:off x="6750050" y="4926013"/>
              <a:ext cx="79813" cy="300037"/>
            </a:xfrm>
            <a:custGeom>
              <a:avLst/>
              <a:gdLst>
                <a:gd name="connsiteX0" fmla="*/ 77788 w 79813"/>
                <a:gd name="connsiteY0" fmla="*/ 0 h 300037"/>
                <a:gd name="connsiteX1" fmla="*/ 69850 w 79813"/>
                <a:gd name="connsiteY1" fmla="*/ 188912 h 300037"/>
                <a:gd name="connsiteX2" fmla="*/ 0 w 79813"/>
                <a:gd name="connsiteY2" fmla="*/ 300037 h 3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813" h="300037">
                  <a:moveTo>
                    <a:pt x="77788" y="0"/>
                  </a:moveTo>
                  <a:cubicBezTo>
                    <a:pt x="80301" y="69453"/>
                    <a:pt x="82815" y="138906"/>
                    <a:pt x="69850" y="188912"/>
                  </a:cubicBezTo>
                  <a:cubicBezTo>
                    <a:pt x="56885" y="238918"/>
                    <a:pt x="28442" y="269477"/>
                    <a:pt x="0" y="300037"/>
                  </a:cubicBezTo>
                </a:path>
              </a:pathLst>
            </a:custGeom>
            <a:noFill/>
            <a:ln w="857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4935A9A9-9B9E-472B-A6B1-DD169C05116F}"/>
                </a:ext>
              </a:extLst>
            </p:cNvPr>
            <p:cNvSpPr/>
            <p:nvPr/>
          </p:nvSpPr>
          <p:spPr>
            <a:xfrm>
              <a:off x="6914119" y="4951413"/>
              <a:ext cx="126444" cy="287857"/>
            </a:xfrm>
            <a:custGeom>
              <a:avLst/>
              <a:gdLst>
                <a:gd name="connsiteX0" fmla="*/ 10556 w 126444"/>
                <a:gd name="connsiteY0" fmla="*/ 0 h 287857"/>
                <a:gd name="connsiteX1" fmla="*/ 4206 w 126444"/>
                <a:gd name="connsiteY1" fmla="*/ 258762 h 287857"/>
                <a:gd name="connsiteX2" fmla="*/ 66119 w 126444"/>
                <a:gd name="connsiteY2" fmla="*/ 273050 h 287857"/>
                <a:gd name="connsiteX3" fmla="*/ 126444 w 126444"/>
                <a:gd name="connsiteY3" fmla="*/ 180975 h 28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444" h="287857">
                  <a:moveTo>
                    <a:pt x="10556" y="0"/>
                  </a:moveTo>
                  <a:cubicBezTo>
                    <a:pt x="2751" y="106627"/>
                    <a:pt x="-5054" y="213254"/>
                    <a:pt x="4206" y="258762"/>
                  </a:cubicBezTo>
                  <a:cubicBezTo>
                    <a:pt x="13466" y="304270"/>
                    <a:pt x="45746" y="286014"/>
                    <a:pt x="66119" y="273050"/>
                  </a:cubicBezTo>
                  <a:cubicBezTo>
                    <a:pt x="86492" y="260086"/>
                    <a:pt x="106468" y="220530"/>
                    <a:pt x="126444" y="180975"/>
                  </a:cubicBezTo>
                </a:path>
              </a:pathLst>
            </a:custGeom>
            <a:noFill/>
            <a:ln w="857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18"/>
            </a:p>
          </p:txBody>
        </p:sp>
      </p:grpSp>
    </p:spTree>
    <p:extLst>
      <p:ext uri="{BB962C8B-B14F-4D97-AF65-F5344CB8AC3E}">
        <p14:creationId xmlns:p14="http://schemas.microsoft.com/office/powerpoint/2010/main" val="111427856"/>
      </p:ext>
    </p:extLst>
  </p:cSld>
  <p:clrMapOvr>
    <a:masterClrMapping/>
  </p:clrMapOvr>
  <p:transition spd="slow" advClick="0" advTm="2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CB30A40-8C01-4361-93E4-78137708842D}"/>
              </a:ext>
            </a:extLst>
          </p:cNvPr>
          <p:cNvGrpSpPr/>
          <p:nvPr/>
        </p:nvGrpSpPr>
        <p:grpSpPr>
          <a:xfrm rot="5400000">
            <a:off x="5827841" y="7820450"/>
            <a:ext cx="3789947" cy="1471770"/>
            <a:chOff x="1356402" y="6102754"/>
            <a:chExt cx="4356547" cy="1691801"/>
          </a:xfrm>
          <a:solidFill>
            <a:srgbClr val="FF33CC"/>
          </a:solidFill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7340CE57-5350-48E7-B149-420140A5B10A}"/>
                </a:ext>
              </a:extLst>
            </p:cNvPr>
            <p:cNvGrpSpPr/>
            <p:nvPr/>
          </p:nvGrpSpPr>
          <p:grpSpPr>
            <a:xfrm>
              <a:off x="1356402" y="6147860"/>
              <a:ext cx="1572913" cy="1564678"/>
              <a:chOff x="1356402" y="6147860"/>
              <a:chExt cx="1572913" cy="1564678"/>
            </a:xfrm>
            <a:grpFill/>
          </p:grpSpPr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05206EE0-4DD5-4350-B926-472AEB4B3C6A}"/>
                  </a:ext>
                </a:extLst>
              </p:cNvPr>
              <p:cNvSpPr/>
              <p:nvPr/>
            </p:nvSpPr>
            <p:spPr>
              <a:xfrm>
                <a:off x="1715685" y="6147860"/>
                <a:ext cx="1182203" cy="535139"/>
              </a:xfrm>
              <a:custGeom>
                <a:avLst/>
                <a:gdLst>
                  <a:gd name="connsiteX0" fmla="*/ 15748 w 1182203"/>
                  <a:gd name="connsiteY0" fmla="*/ 109007 h 535139"/>
                  <a:gd name="connsiteX1" fmla="*/ 117348 w 1182203"/>
                  <a:gd name="connsiteY1" fmla="*/ 96307 h 535139"/>
                  <a:gd name="connsiteX2" fmla="*/ 608415 w 1182203"/>
                  <a:gd name="connsiteY2" fmla="*/ 53973 h 535139"/>
                  <a:gd name="connsiteX3" fmla="*/ 938615 w 1182203"/>
                  <a:gd name="connsiteY3" fmla="*/ 236007 h 535139"/>
                  <a:gd name="connsiteX4" fmla="*/ 1158748 w 1182203"/>
                  <a:gd name="connsiteY4" fmla="*/ 532340 h 535139"/>
                  <a:gd name="connsiteX5" fmla="*/ 1103715 w 1182203"/>
                  <a:gd name="connsiteY5" fmla="*/ 363007 h 535139"/>
                  <a:gd name="connsiteX6" fmla="*/ 519515 w 1182203"/>
                  <a:gd name="connsiteY6" fmla="*/ 7407 h 535139"/>
                  <a:gd name="connsiteX7" fmla="*/ 15748 w 1182203"/>
                  <a:gd name="connsiteY7" fmla="*/ 109007 h 535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2203" h="535139">
                    <a:moveTo>
                      <a:pt x="15748" y="109007"/>
                    </a:moveTo>
                    <a:cubicBezTo>
                      <a:pt x="-51280" y="123824"/>
                      <a:pt x="117348" y="96307"/>
                      <a:pt x="117348" y="96307"/>
                    </a:cubicBezTo>
                    <a:cubicBezTo>
                      <a:pt x="216126" y="87135"/>
                      <a:pt x="471537" y="30690"/>
                      <a:pt x="608415" y="53973"/>
                    </a:cubicBezTo>
                    <a:cubicBezTo>
                      <a:pt x="745293" y="77256"/>
                      <a:pt x="846893" y="156279"/>
                      <a:pt x="938615" y="236007"/>
                    </a:cubicBezTo>
                    <a:cubicBezTo>
                      <a:pt x="1030337" y="315735"/>
                      <a:pt x="1131231" y="511173"/>
                      <a:pt x="1158748" y="532340"/>
                    </a:cubicBezTo>
                    <a:cubicBezTo>
                      <a:pt x="1186265" y="553507"/>
                      <a:pt x="1210254" y="450496"/>
                      <a:pt x="1103715" y="363007"/>
                    </a:cubicBezTo>
                    <a:cubicBezTo>
                      <a:pt x="997176" y="275518"/>
                      <a:pt x="699432" y="46213"/>
                      <a:pt x="519515" y="7407"/>
                    </a:cubicBezTo>
                    <a:cubicBezTo>
                      <a:pt x="339598" y="-31399"/>
                      <a:pt x="82776" y="94190"/>
                      <a:pt x="15748" y="1090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D76335DF-11C5-4FCA-BC6C-B216065B1056}"/>
                  </a:ext>
                </a:extLst>
              </p:cNvPr>
              <p:cNvSpPr/>
              <p:nvPr/>
            </p:nvSpPr>
            <p:spPr>
              <a:xfrm>
                <a:off x="1356402" y="6259545"/>
                <a:ext cx="419002" cy="1342329"/>
              </a:xfrm>
              <a:custGeom>
                <a:avLst/>
                <a:gdLst>
                  <a:gd name="connsiteX0" fmla="*/ 417365 w 419002"/>
                  <a:gd name="connsiteY0" fmla="*/ 10022 h 1342329"/>
                  <a:gd name="connsiteX1" fmla="*/ 159131 w 419002"/>
                  <a:gd name="connsiteY1" fmla="*/ 259788 h 1342329"/>
                  <a:gd name="connsiteX2" fmla="*/ 36365 w 419002"/>
                  <a:gd name="connsiteY2" fmla="*/ 484155 h 1342329"/>
                  <a:gd name="connsiteX3" fmla="*/ 27898 w 419002"/>
                  <a:gd name="connsiteY3" fmla="*/ 805888 h 1342329"/>
                  <a:gd name="connsiteX4" fmla="*/ 362331 w 419002"/>
                  <a:gd name="connsiteY4" fmla="*/ 1335055 h 1342329"/>
                  <a:gd name="connsiteX5" fmla="*/ 91398 w 419002"/>
                  <a:gd name="connsiteY5" fmla="*/ 1081055 h 1342329"/>
                  <a:gd name="connsiteX6" fmla="*/ 23665 w 419002"/>
                  <a:gd name="connsiteY6" fmla="*/ 623855 h 1342329"/>
                  <a:gd name="connsiteX7" fmla="*/ 417365 w 419002"/>
                  <a:gd name="connsiteY7" fmla="*/ 10022 h 134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002" h="1342329">
                    <a:moveTo>
                      <a:pt x="417365" y="10022"/>
                    </a:moveTo>
                    <a:cubicBezTo>
                      <a:pt x="439943" y="-50656"/>
                      <a:pt x="222631" y="180766"/>
                      <a:pt x="159131" y="259788"/>
                    </a:cubicBezTo>
                    <a:cubicBezTo>
                      <a:pt x="95631" y="338810"/>
                      <a:pt x="58237" y="393138"/>
                      <a:pt x="36365" y="484155"/>
                    </a:cubicBezTo>
                    <a:cubicBezTo>
                      <a:pt x="14493" y="575172"/>
                      <a:pt x="-26430" y="664071"/>
                      <a:pt x="27898" y="805888"/>
                    </a:cubicBezTo>
                    <a:cubicBezTo>
                      <a:pt x="82226" y="947705"/>
                      <a:pt x="351748" y="1289194"/>
                      <a:pt x="362331" y="1335055"/>
                    </a:cubicBezTo>
                    <a:cubicBezTo>
                      <a:pt x="372914" y="1380916"/>
                      <a:pt x="147842" y="1199588"/>
                      <a:pt x="91398" y="1081055"/>
                    </a:cubicBezTo>
                    <a:cubicBezTo>
                      <a:pt x="34954" y="962522"/>
                      <a:pt x="-38424" y="802361"/>
                      <a:pt x="23665" y="623855"/>
                    </a:cubicBezTo>
                    <a:cubicBezTo>
                      <a:pt x="85754" y="445350"/>
                      <a:pt x="394787" y="70700"/>
                      <a:pt x="417365" y="10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ACFFC1E0-3D4C-4F2C-BF45-B2B4E9B073A1}"/>
                  </a:ext>
                </a:extLst>
              </p:cNvPr>
              <p:cNvSpPr/>
              <p:nvPr/>
            </p:nvSpPr>
            <p:spPr>
              <a:xfrm>
                <a:off x="1699835" y="6720332"/>
                <a:ext cx="1229480" cy="992206"/>
              </a:xfrm>
              <a:custGeom>
                <a:avLst/>
                <a:gdLst>
                  <a:gd name="connsiteX0" fmla="*/ 1216932 w 1229480"/>
                  <a:gd name="connsiteY0" fmla="*/ 2201 h 992206"/>
                  <a:gd name="connsiteX1" fmla="*/ 1208465 w 1229480"/>
                  <a:gd name="connsiteY1" fmla="*/ 489035 h 992206"/>
                  <a:gd name="connsiteX2" fmla="*/ 1140732 w 1229480"/>
                  <a:gd name="connsiteY2" fmla="*/ 645668 h 992206"/>
                  <a:gd name="connsiteX3" fmla="*/ 941765 w 1229480"/>
                  <a:gd name="connsiteY3" fmla="*/ 836168 h 992206"/>
                  <a:gd name="connsiteX4" fmla="*/ 738565 w 1229480"/>
                  <a:gd name="connsiteY4" fmla="*/ 929301 h 992206"/>
                  <a:gd name="connsiteX5" fmla="*/ 526898 w 1229480"/>
                  <a:gd name="connsiteY5" fmla="*/ 988568 h 992206"/>
                  <a:gd name="connsiteX6" fmla="*/ 230565 w 1229480"/>
                  <a:gd name="connsiteY6" fmla="*/ 980101 h 992206"/>
                  <a:gd name="connsiteX7" fmla="*/ 18898 w 1229480"/>
                  <a:gd name="connsiteY7" fmla="*/ 933535 h 992206"/>
                  <a:gd name="connsiteX8" fmla="*/ 725865 w 1229480"/>
                  <a:gd name="connsiteY8" fmla="*/ 920835 h 992206"/>
                  <a:gd name="connsiteX9" fmla="*/ 1047598 w 1229480"/>
                  <a:gd name="connsiteY9" fmla="*/ 704935 h 992206"/>
                  <a:gd name="connsiteX10" fmla="*/ 1216932 w 1229480"/>
                  <a:gd name="connsiteY10" fmla="*/ 2201 h 99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29480" h="992206">
                    <a:moveTo>
                      <a:pt x="1216932" y="2201"/>
                    </a:moveTo>
                    <a:cubicBezTo>
                      <a:pt x="1243743" y="-33782"/>
                      <a:pt x="1221165" y="381791"/>
                      <a:pt x="1208465" y="489035"/>
                    </a:cubicBezTo>
                    <a:cubicBezTo>
                      <a:pt x="1195765" y="596279"/>
                      <a:pt x="1185182" y="587813"/>
                      <a:pt x="1140732" y="645668"/>
                    </a:cubicBezTo>
                    <a:cubicBezTo>
                      <a:pt x="1096282" y="703523"/>
                      <a:pt x="1008793" y="788896"/>
                      <a:pt x="941765" y="836168"/>
                    </a:cubicBezTo>
                    <a:cubicBezTo>
                      <a:pt x="874737" y="883440"/>
                      <a:pt x="807709" y="903901"/>
                      <a:pt x="738565" y="929301"/>
                    </a:cubicBezTo>
                    <a:cubicBezTo>
                      <a:pt x="669421" y="954701"/>
                      <a:pt x="611565" y="980101"/>
                      <a:pt x="526898" y="988568"/>
                    </a:cubicBezTo>
                    <a:cubicBezTo>
                      <a:pt x="442231" y="997035"/>
                      <a:pt x="315232" y="989273"/>
                      <a:pt x="230565" y="980101"/>
                    </a:cubicBezTo>
                    <a:cubicBezTo>
                      <a:pt x="145898" y="970929"/>
                      <a:pt x="-63652" y="943413"/>
                      <a:pt x="18898" y="933535"/>
                    </a:cubicBezTo>
                    <a:cubicBezTo>
                      <a:pt x="101448" y="923657"/>
                      <a:pt x="554415" y="958935"/>
                      <a:pt x="725865" y="920835"/>
                    </a:cubicBezTo>
                    <a:cubicBezTo>
                      <a:pt x="897315" y="882735"/>
                      <a:pt x="967870" y="860863"/>
                      <a:pt x="1047598" y="704935"/>
                    </a:cubicBezTo>
                    <a:cubicBezTo>
                      <a:pt x="1127326" y="549007"/>
                      <a:pt x="1190121" y="38184"/>
                      <a:pt x="1216932" y="2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E343B39B-D118-422E-8DFF-2943508755FE}"/>
                  </a:ext>
                </a:extLst>
              </p:cNvPr>
              <p:cNvSpPr/>
              <p:nvPr/>
            </p:nvSpPr>
            <p:spPr>
              <a:xfrm>
                <a:off x="1426385" y="6302940"/>
                <a:ext cx="717789" cy="1362541"/>
              </a:xfrm>
              <a:custGeom>
                <a:avLst/>
                <a:gdLst>
                  <a:gd name="connsiteX0" fmla="*/ 504015 w 717789"/>
                  <a:gd name="connsiteY0" fmla="*/ 17427 h 1362541"/>
                  <a:gd name="connsiteX1" fmla="*/ 178048 w 717789"/>
                  <a:gd name="connsiteY1" fmla="*/ 262960 h 1362541"/>
                  <a:gd name="connsiteX2" fmla="*/ 59515 w 717789"/>
                  <a:gd name="connsiteY2" fmla="*/ 516960 h 1362541"/>
                  <a:gd name="connsiteX3" fmla="*/ 67982 w 717789"/>
                  <a:gd name="connsiteY3" fmla="*/ 834460 h 1362541"/>
                  <a:gd name="connsiteX4" fmla="*/ 233082 w 717789"/>
                  <a:gd name="connsiteY4" fmla="*/ 1050360 h 1362541"/>
                  <a:gd name="connsiteX5" fmla="*/ 698748 w 717789"/>
                  <a:gd name="connsiteY5" fmla="*/ 1342460 h 1362541"/>
                  <a:gd name="connsiteX6" fmla="*/ 592915 w 717789"/>
                  <a:gd name="connsiteY6" fmla="*/ 1317060 h 1362541"/>
                  <a:gd name="connsiteX7" fmla="*/ 271182 w 717789"/>
                  <a:gd name="connsiteY7" fmla="*/ 1156193 h 1362541"/>
                  <a:gd name="connsiteX8" fmla="*/ 4482 w 717789"/>
                  <a:gd name="connsiteY8" fmla="*/ 770960 h 1362541"/>
                  <a:gd name="connsiteX9" fmla="*/ 504015 w 717789"/>
                  <a:gd name="connsiteY9" fmla="*/ 17427 h 136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7789" h="1362541">
                    <a:moveTo>
                      <a:pt x="504015" y="17427"/>
                    </a:moveTo>
                    <a:cubicBezTo>
                      <a:pt x="532943" y="-67240"/>
                      <a:pt x="252131" y="179705"/>
                      <a:pt x="178048" y="262960"/>
                    </a:cubicBezTo>
                    <a:cubicBezTo>
                      <a:pt x="103965" y="346216"/>
                      <a:pt x="77859" y="421710"/>
                      <a:pt x="59515" y="516960"/>
                    </a:cubicBezTo>
                    <a:cubicBezTo>
                      <a:pt x="41171" y="612210"/>
                      <a:pt x="39054" y="745560"/>
                      <a:pt x="67982" y="834460"/>
                    </a:cubicBezTo>
                    <a:cubicBezTo>
                      <a:pt x="96910" y="923360"/>
                      <a:pt x="127954" y="965693"/>
                      <a:pt x="233082" y="1050360"/>
                    </a:cubicBezTo>
                    <a:cubicBezTo>
                      <a:pt x="338210" y="1135027"/>
                      <a:pt x="638776" y="1298010"/>
                      <a:pt x="698748" y="1342460"/>
                    </a:cubicBezTo>
                    <a:cubicBezTo>
                      <a:pt x="758720" y="1386910"/>
                      <a:pt x="664176" y="1348104"/>
                      <a:pt x="592915" y="1317060"/>
                    </a:cubicBezTo>
                    <a:cubicBezTo>
                      <a:pt x="521654" y="1286016"/>
                      <a:pt x="369254" y="1247210"/>
                      <a:pt x="271182" y="1156193"/>
                    </a:cubicBezTo>
                    <a:cubicBezTo>
                      <a:pt x="173110" y="1065176"/>
                      <a:pt x="-32912" y="961460"/>
                      <a:pt x="4482" y="770960"/>
                    </a:cubicBezTo>
                    <a:cubicBezTo>
                      <a:pt x="41876" y="580460"/>
                      <a:pt x="475087" y="102094"/>
                      <a:pt x="504015" y="174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6B82E60B-E8EB-4A5E-8736-1974E40AECEA}"/>
                  </a:ext>
                </a:extLst>
              </p:cNvPr>
              <p:cNvSpPr/>
              <p:nvPr/>
            </p:nvSpPr>
            <p:spPr>
              <a:xfrm>
                <a:off x="1938058" y="6240114"/>
                <a:ext cx="944516" cy="1376837"/>
              </a:xfrm>
              <a:custGeom>
                <a:avLst/>
                <a:gdLst>
                  <a:gd name="connsiteX0" fmla="*/ 38909 w 944516"/>
                  <a:gd name="connsiteY0" fmla="*/ 29453 h 1376837"/>
                  <a:gd name="connsiteX1" fmla="*/ 178609 w 944516"/>
                  <a:gd name="connsiteY1" fmla="*/ 33686 h 1376837"/>
                  <a:gd name="connsiteX2" fmla="*/ 517275 w 944516"/>
                  <a:gd name="connsiteY2" fmla="*/ 122586 h 1376837"/>
                  <a:gd name="connsiteX3" fmla="*/ 779742 w 944516"/>
                  <a:gd name="connsiteY3" fmla="*/ 401986 h 1376837"/>
                  <a:gd name="connsiteX4" fmla="*/ 872875 w 944516"/>
                  <a:gd name="connsiteY4" fmla="*/ 520519 h 1376837"/>
                  <a:gd name="connsiteX5" fmla="*/ 868642 w 944516"/>
                  <a:gd name="connsiteY5" fmla="*/ 655986 h 1376837"/>
                  <a:gd name="connsiteX6" fmla="*/ 813609 w 944516"/>
                  <a:gd name="connsiteY6" fmla="*/ 956553 h 1376837"/>
                  <a:gd name="connsiteX7" fmla="*/ 623109 w 944516"/>
                  <a:gd name="connsiteY7" fmla="*/ 1185153 h 1376837"/>
                  <a:gd name="connsiteX8" fmla="*/ 284442 w 944516"/>
                  <a:gd name="connsiteY8" fmla="*/ 1371419 h 1376837"/>
                  <a:gd name="connsiteX9" fmla="*/ 585009 w 944516"/>
                  <a:gd name="connsiteY9" fmla="*/ 1295219 h 1376837"/>
                  <a:gd name="connsiteX10" fmla="*/ 855942 w 944516"/>
                  <a:gd name="connsiteY10" fmla="*/ 977719 h 1376837"/>
                  <a:gd name="connsiteX11" fmla="*/ 881342 w 944516"/>
                  <a:gd name="connsiteY11" fmla="*/ 397753 h 1376837"/>
                  <a:gd name="connsiteX12" fmla="*/ 38909 w 944516"/>
                  <a:gd name="connsiteY12" fmla="*/ 29453 h 137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4516" h="1376837">
                    <a:moveTo>
                      <a:pt x="38909" y="29453"/>
                    </a:moveTo>
                    <a:cubicBezTo>
                      <a:pt x="-78213" y="-31225"/>
                      <a:pt x="98881" y="18164"/>
                      <a:pt x="178609" y="33686"/>
                    </a:cubicBezTo>
                    <a:cubicBezTo>
                      <a:pt x="258337" y="49208"/>
                      <a:pt x="417086" y="61203"/>
                      <a:pt x="517275" y="122586"/>
                    </a:cubicBezTo>
                    <a:cubicBezTo>
                      <a:pt x="617464" y="183969"/>
                      <a:pt x="720475" y="335664"/>
                      <a:pt x="779742" y="401986"/>
                    </a:cubicBezTo>
                    <a:cubicBezTo>
                      <a:pt x="839009" y="468308"/>
                      <a:pt x="858058" y="478186"/>
                      <a:pt x="872875" y="520519"/>
                    </a:cubicBezTo>
                    <a:cubicBezTo>
                      <a:pt x="887692" y="562852"/>
                      <a:pt x="878520" y="583314"/>
                      <a:pt x="868642" y="655986"/>
                    </a:cubicBezTo>
                    <a:cubicBezTo>
                      <a:pt x="858764" y="728658"/>
                      <a:pt x="854531" y="868359"/>
                      <a:pt x="813609" y="956553"/>
                    </a:cubicBezTo>
                    <a:cubicBezTo>
                      <a:pt x="772687" y="1044747"/>
                      <a:pt x="711303" y="1116009"/>
                      <a:pt x="623109" y="1185153"/>
                    </a:cubicBezTo>
                    <a:cubicBezTo>
                      <a:pt x="534915" y="1254297"/>
                      <a:pt x="290792" y="1353075"/>
                      <a:pt x="284442" y="1371419"/>
                    </a:cubicBezTo>
                    <a:cubicBezTo>
                      <a:pt x="278092" y="1389763"/>
                      <a:pt x="489759" y="1360836"/>
                      <a:pt x="585009" y="1295219"/>
                    </a:cubicBezTo>
                    <a:cubicBezTo>
                      <a:pt x="680259" y="1229602"/>
                      <a:pt x="806553" y="1127297"/>
                      <a:pt x="855942" y="977719"/>
                    </a:cubicBezTo>
                    <a:cubicBezTo>
                      <a:pt x="905331" y="828141"/>
                      <a:pt x="1013281" y="559325"/>
                      <a:pt x="881342" y="397753"/>
                    </a:cubicBezTo>
                    <a:cubicBezTo>
                      <a:pt x="749403" y="236181"/>
                      <a:pt x="156031" y="90131"/>
                      <a:pt x="38909" y="294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6C7712BC-5056-431B-8871-C7D96E614532}"/>
                </a:ext>
              </a:extLst>
            </p:cNvPr>
            <p:cNvGrpSpPr/>
            <p:nvPr/>
          </p:nvGrpSpPr>
          <p:grpSpPr>
            <a:xfrm>
              <a:off x="3153833" y="6157787"/>
              <a:ext cx="281582" cy="1636768"/>
              <a:chOff x="3153833" y="6157787"/>
              <a:chExt cx="281582" cy="1636768"/>
            </a:xfrm>
            <a:grpFill/>
          </p:grpSpPr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0C60CB47-8EBC-407A-9223-19CD0B875E3B}"/>
                  </a:ext>
                </a:extLst>
              </p:cNvPr>
              <p:cNvSpPr/>
              <p:nvPr/>
            </p:nvSpPr>
            <p:spPr>
              <a:xfrm>
                <a:off x="3207199" y="6205752"/>
                <a:ext cx="73639" cy="1588803"/>
              </a:xfrm>
              <a:custGeom>
                <a:avLst/>
                <a:gdLst>
                  <a:gd name="connsiteX0" fmla="*/ 1668 w 73639"/>
                  <a:gd name="connsiteY0" fmla="*/ 315 h 1588803"/>
                  <a:gd name="connsiteX1" fmla="*/ 27068 w 73639"/>
                  <a:gd name="connsiteY1" fmla="*/ 1469281 h 1588803"/>
                  <a:gd name="connsiteX2" fmla="*/ 73634 w 73639"/>
                  <a:gd name="connsiteY2" fmla="*/ 1338048 h 1588803"/>
                  <a:gd name="connsiteX3" fmla="*/ 1668 w 73639"/>
                  <a:gd name="connsiteY3" fmla="*/ 315 h 158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639" h="1588803">
                    <a:moveTo>
                      <a:pt x="1668" y="315"/>
                    </a:moveTo>
                    <a:cubicBezTo>
                      <a:pt x="-6093" y="22187"/>
                      <a:pt x="15074" y="1246326"/>
                      <a:pt x="27068" y="1469281"/>
                    </a:cubicBezTo>
                    <a:cubicBezTo>
                      <a:pt x="39062" y="1692237"/>
                      <a:pt x="72929" y="1577231"/>
                      <a:pt x="73634" y="1338048"/>
                    </a:cubicBezTo>
                    <a:cubicBezTo>
                      <a:pt x="74340" y="1098865"/>
                      <a:pt x="9429" y="-21557"/>
                      <a:pt x="1668" y="3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5310E8AB-6953-4412-8F26-3E014C0BEDA7}"/>
                  </a:ext>
                </a:extLst>
              </p:cNvPr>
              <p:cNvSpPr/>
              <p:nvPr/>
            </p:nvSpPr>
            <p:spPr>
              <a:xfrm>
                <a:off x="3158059" y="6157787"/>
                <a:ext cx="224183" cy="1620230"/>
              </a:xfrm>
              <a:custGeom>
                <a:avLst/>
                <a:gdLst>
                  <a:gd name="connsiteX0" fmla="*/ 8 w 224183"/>
                  <a:gd name="connsiteY0" fmla="*/ 48280 h 1620230"/>
                  <a:gd name="connsiteX1" fmla="*/ 207441 w 224183"/>
                  <a:gd name="connsiteY1" fmla="*/ 86380 h 1620230"/>
                  <a:gd name="connsiteX2" fmla="*/ 148174 w 224183"/>
                  <a:gd name="connsiteY2" fmla="*/ 179513 h 1620230"/>
                  <a:gd name="connsiteX3" fmla="*/ 177808 w 224183"/>
                  <a:gd name="connsiteY3" fmla="*/ 1563813 h 1620230"/>
                  <a:gd name="connsiteX4" fmla="*/ 220141 w 224183"/>
                  <a:gd name="connsiteY4" fmla="*/ 1229380 h 1620230"/>
                  <a:gd name="connsiteX5" fmla="*/ 198974 w 224183"/>
                  <a:gd name="connsiteY5" fmla="*/ 103313 h 1620230"/>
                  <a:gd name="connsiteX6" fmla="*/ 8 w 224183"/>
                  <a:gd name="connsiteY6" fmla="*/ 48280 h 162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183" h="1620230">
                    <a:moveTo>
                      <a:pt x="8" y="48280"/>
                    </a:moveTo>
                    <a:cubicBezTo>
                      <a:pt x="1419" y="45458"/>
                      <a:pt x="182747" y="64508"/>
                      <a:pt x="207441" y="86380"/>
                    </a:cubicBezTo>
                    <a:cubicBezTo>
                      <a:pt x="232135" y="108252"/>
                      <a:pt x="153113" y="-66726"/>
                      <a:pt x="148174" y="179513"/>
                    </a:cubicBezTo>
                    <a:cubicBezTo>
                      <a:pt x="143235" y="425752"/>
                      <a:pt x="165813" y="1388835"/>
                      <a:pt x="177808" y="1563813"/>
                    </a:cubicBezTo>
                    <a:cubicBezTo>
                      <a:pt x="189803" y="1738791"/>
                      <a:pt x="216613" y="1472797"/>
                      <a:pt x="220141" y="1229380"/>
                    </a:cubicBezTo>
                    <a:cubicBezTo>
                      <a:pt x="223669" y="985963"/>
                      <a:pt x="233546" y="299457"/>
                      <a:pt x="198974" y="103313"/>
                    </a:cubicBezTo>
                    <a:cubicBezTo>
                      <a:pt x="164402" y="-92831"/>
                      <a:pt x="-1403" y="51102"/>
                      <a:pt x="8" y="482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2538C847-66D0-4EAD-86DA-CFA25B1EC79F}"/>
                  </a:ext>
                </a:extLst>
              </p:cNvPr>
              <p:cNvSpPr/>
              <p:nvPr/>
            </p:nvSpPr>
            <p:spPr>
              <a:xfrm>
                <a:off x="3153833" y="7643205"/>
                <a:ext cx="281582" cy="32582"/>
              </a:xfrm>
              <a:custGeom>
                <a:avLst/>
                <a:gdLst>
                  <a:gd name="connsiteX0" fmla="*/ 0 w 281582"/>
                  <a:gd name="connsiteY0" fmla="*/ 19128 h 32582"/>
                  <a:gd name="connsiteX1" fmla="*/ 50800 w 281582"/>
                  <a:gd name="connsiteY1" fmla="*/ 23362 h 32582"/>
                  <a:gd name="connsiteX2" fmla="*/ 279400 w 281582"/>
                  <a:gd name="connsiteY2" fmla="*/ 31828 h 32582"/>
                  <a:gd name="connsiteX3" fmla="*/ 160867 w 281582"/>
                  <a:gd name="connsiteY3" fmla="*/ 2195 h 32582"/>
                  <a:gd name="connsiteX4" fmla="*/ 71967 w 281582"/>
                  <a:gd name="connsiteY4" fmla="*/ 2195 h 32582"/>
                  <a:gd name="connsiteX5" fmla="*/ 0 w 281582"/>
                  <a:gd name="connsiteY5" fmla="*/ 19128 h 3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582" h="32582">
                    <a:moveTo>
                      <a:pt x="0" y="19128"/>
                    </a:moveTo>
                    <a:cubicBezTo>
                      <a:pt x="2116" y="20186"/>
                      <a:pt x="50800" y="23362"/>
                      <a:pt x="50800" y="23362"/>
                    </a:cubicBezTo>
                    <a:cubicBezTo>
                      <a:pt x="97367" y="25479"/>
                      <a:pt x="261056" y="35356"/>
                      <a:pt x="279400" y="31828"/>
                    </a:cubicBezTo>
                    <a:cubicBezTo>
                      <a:pt x="297744" y="28300"/>
                      <a:pt x="195439" y="7134"/>
                      <a:pt x="160867" y="2195"/>
                    </a:cubicBezTo>
                    <a:cubicBezTo>
                      <a:pt x="126295" y="-2744"/>
                      <a:pt x="71967" y="2195"/>
                      <a:pt x="71967" y="2195"/>
                    </a:cubicBezTo>
                    <a:lnTo>
                      <a:pt x="0" y="19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38A6A960-DE77-41A5-BE69-8099F0776A89}"/>
                </a:ext>
              </a:extLst>
            </p:cNvPr>
            <p:cNvGrpSpPr/>
            <p:nvPr/>
          </p:nvGrpSpPr>
          <p:grpSpPr>
            <a:xfrm rot="10800000">
              <a:off x="5431367" y="6102754"/>
              <a:ext cx="281582" cy="1636768"/>
              <a:chOff x="3153833" y="6157787"/>
              <a:chExt cx="281582" cy="1636768"/>
            </a:xfrm>
            <a:grpFill/>
          </p:grpSpPr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5311A6A4-1CA6-4ED1-B122-5646A84BC344}"/>
                  </a:ext>
                </a:extLst>
              </p:cNvPr>
              <p:cNvSpPr/>
              <p:nvPr/>
            </p:nvSpPr>
            <p:spPr>
              <a:xfrm>
                <a:off x="3207199" y="6205752"/>
                <a:ext cx="73639" cy="1588803"/>
              </a:xfrm>
              <a:custGeom>
                <a:avLst/>
                <a:gdLst>
                  <a:gd name="connsiteX0" fmla="*/ 1668 w 73639"/>
                  <a:gd name="connsiteY0" fmla="*/ 315 h 1588803"/>
                  <a:gd name="connsiteX1" fmla="*/ 27068 w 73639"/>
                  <a:gd name="connsiteY1" fmla="*/ 1469281 h 1588803"/>
                  <a:gd name="connsiteX2" fmla="*/ 73634 w 73639"/>
                  <a:gd name="connsiteY2" fmla="*/ 1338048 h 1588803"/>
                  <a:gd name="connsiteX3" fmla="*/ 1668 w 73639"/>
                  <a:gd name="connsiteY3" fmla="*/ 315 h 158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639" h="1588803">
                    <a:moveTo>
                      <a:pt x="1668" y="315"/>
                    </a:moveTo>
                    <a:cubicBezTo>
                      <a:pt x="-6093" y="22187"/>
                      <a:pt x="15074" y="1246326"/>
                      <a:pt x="27068" y="1469281"/>
                    </a:cubicBezTo>
                    <a:cubicBezTo>
                      <a:pt x="39062" y="1692237"/>
                      <a:pt x="72929" y="1577231"/>
                      <a:pt x="73634" y="1338048"/>
                    </a:cubicBezTo>
                    <a:cubicBezTo>
                      <a:pt x="74340" y="1098865"/>
                      <a:pt x="9429" y="-21557"/>
                      <a:pt x="1668" y="3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CAF8B233-CA3F-4F09-9765-B6DC5EBF92EB}"/>
                  </a:ext>
                </a:extLst>
              </p:cNvPr>
              <p:cNvSpPr/>
              <p:nvPr/>
            </p:nvSpPr>
            <p:spPr>
              <a:xfrm>
                <a:off x="3158059" y="6157787"/>
                <a:ext cx="224183" cy="1620230"/>
              </a:xfrm>
              <a:custGeom>
                <a:avLst/>
                <a:gdLst>
                  <a:gd name="connsiteX0" fmla="*/ 8 w 224183"/>
                  <a:gd name="connsiteY0" fmla="*/ 48280 h 1620230"/>
                  <a:gd name="connsiteX1" fmla="*/ 207441 w 224183"/>
                  <a:gd name="connsiteY1" fmla="*/ 86380 h 1620230"/>
                  <a:gd name="connsiteX2" fmla="*/ 148174 w 224183"/>
                  <a:gd name="connsiteY2" fmla="*/ 179513 h 1620230"/>
                  <a:gd name="connsiteX3" fmla="*/ 177808 w 224183"/>
                  <a:gd name="connsiteY3" fmla="*/ 1563813 h 1620230"/>
                  <a:gd name="connsiteX4" fmla="*/ 220141 w 224183"/>
                  <a:gd name="connsiteY4" fmla="*/ 1229380 h 1620230"/>
                  <a:gd name="connsiteX5" fmla="*/ 198974 w 224183"/>
                  <a:gd name="connsiteY5" fmla="*/ 103313 h 1620230"/>
                  <a:gd name="connsiteX6" fmla="*/ 8 w 224183"/>
                  <a:gd name="connsiteY6" fmla="*/ 48280 h 162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183" h="1620230">
                    <a:moveTo>
                      <a:pt x="8" y="48280"/>
                    </a:moveTo>
                    <a:cubicBezTo>
                      <a:pt x="1419" y="45458"/>
                      <a:pt x="182747" y="64508"/>
                      <a:pt x="207441" y="86380"/>
                    </a:cubicBezTo>
                    <a:cubicBezTo>
                      <a:pt x="232135" y="108252"/>
                      <a:pt x="153113" y="-66726"/>
                      <a:pt x="148174" y="179513"/>
                    </a:cubicBezTo>
                    <a:cubicBezTo>
                      <a:pt x="143235" y="425752"/>
                      <a:pt x="165813" y="1388835"/>
                      <a:pt x="177808" y="1563813"/>
                    </a:cubicBezTo>
                    <a:cubicBezTo>
                      <a:pt x="189803" y="1738791"/>
                      <a:pt x="216613" y="1472797"/>
                      <a:pt x="220141" y="1229380"/>
                    </a:cubicBezTo>
                    <a:cubicBezTo>
                      <a:pt x="223669" y="985963"/>
                      <a:pt x="233546" y="299457"/>
                      <a:pt x="198974" y="103313"/>
                    </a:cubicBezTo>
                    <a:cubicBezTo>
                      <a:pt x="164402" y="-92831"/>
                      <a:pt x="-1403" y="51102"/>
                      <a:pt x="8" y="482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BFC3B207-2EF0-4698-B3A8-2754B5112CF7}"/>
                  </a:ext>
                </a:extLst>
              </p:cNvPr>
              <p:cNvSpPr/>
              <p:nvPr/>
            </p:nvSpPr>
            <p:spPr>
              <a:xfrm>
                <a:off x="3153833" y="7643205"/>
                <a:ext cx="281582" cy="32582"/>
              </a:xfrm>
              <a:custGeom>
                <a:avLst/>
                <a:gdLst>
                  <a:gd name="connsiteX0" fmla="*/ 0 w 281582"/>
                  <a:gd name="connsiteY0" fmla="*/ 19128 h 32582"/>
                  <a:gd name="connsiteX1" fmla="*/ 50800 w 281582"/>
                  <a:gd name="connsiteY1" fmla="*/ 23362 h 32582"/>
                  <a:gd name="connsiteX2" fmla="*/ 279400 w 281582"/>
                  <a:gd name="connsiteY2" fmla="*/ 31828 h 32582"/>
                  <a:gd name="connsiteX3" fmla="*/ 160867 w 281582"/>
                  <a:gd name="connsiteY3" fmla="*/ 2195 h 32582"/>
                  <a:gd name="connsiteX4" fmla="*/ 71967 w 281582"/>
                  <a:gd name="connsiteY4" fmla="*/ 2195 h 32582"/>
                  <a:gd name="connsiteX5" fmla="*/ 0 w 281582"/>
                  <a:gd name="connsiteY5" fmla="*/ 19128 h 3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582" h="32582">
                    <a:moveTo>
                      <a:pt x="0" y="19128"/>
                    </a:moveTo>
                    <a:cubicBezTo>
                      <a:pt x="2116" y="20186"/>
                      <a:pt x="50800" y="23362"/>
                      <a:pt x="50800" y="23362"/>
                    </a:cubicBezTo>
                    <a:cubicBezTo>
                      <a:pt x="97367" y="25479"/>
                      <a:pt x="261056" y="35356"/>
                      <a:pt x="279400" y="31828"/>
                    </a:cubicBezTo>
                    <a:cubicBezTo>
                      <a:pt x="297744" y="28300"/>
                      <a:pt x="195439" y="7134"/>
                      <a:pt x="160867" y="2195"/>
                    </a:cubicBezTo>
                    <a:cubicBezTo>
                      <a:pt x="126295" y="-2744"/>
                      <a:pt x="71967" y="2195"/>
                      <a:pt x="71967" y="2195"/>
                    </a:cubicBezTo>
                    <a:lnTo>
                      <a:pt x="0" y="19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05591833-7002-450E-94FD-737BF9D2208F}"/>
                </a:ext>
              </a:extLst>
            </p:cNvPr>
            <p:cNvGrpSpPr/>
            <p:nvPr/>
          </p:nvGrpSpPr>
          <p:grpSpPr>
            <a:xfrm flipV="1">
              <a:off x="3629702" y="6194427"/>
              <a:ext cx="1572913" cy="1564678"/>
              <a:chOff x="1356402" y="6147860"/>
              <a:chExt cx="1572913" cy="1564678"/>
            </a:xfrm>
            <a:grpFill/>
          </p:grpSpPr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8A5D464C-7102-41B1-A798-BC8F5BC933D7}"/>
                  </a:ext>
                </a:extLst>
              </p:cNvPr>
              <p:cNvSpPr/>
              <p:nvPr/>
            </p:nvSpPr>
            <p:spPr>
              <a:xfrm>
                <a:off x="1715685" y="6147860"/>
                <a:ext cx="1182203" cy="535139"/>
              </a:xfrm>
              <a:custGeom>
                <a:avLst/>
                <a:gdLst>
                  <a:gd name="connsiteX0" fmla="*/ 15748 w 1182203"/>
                  <a:gd name="connsiteY0" fmla="*/ 109007 h 535139"/>
                  <a:gd name="connsiteX1" fmla="*/ 117348 w 1182203"/>
                  <a:gd name="connsiteY1" fmla="*/ 96307 h 535139"/>
                  <a:gd name="connsiteX2" fmla="*/ 608415 w 1182203"/>
                  <a:gd name="connsiteY2" fmla="*/ 53973 h 535139"/>
                  <a:gd name="connsiteX3" fmla="*/ 938615 w 1182203"/>
                  <a:gd name="connsiteY3" fmla="*/ 236007 h 535139"/>
                  <a:gd name="connsiteX4" fmla="*/ 1158748 w 1182203"/>
                  <a:gd name="connsiteY4" fmla="*/ 532340 h 535139"/>
                  <a:gd name="connsiteX5" fmla="*/ 1103715 w 1182203"/>
                  <a:gd name="connsiteY5" fmla="*/ 363007 h 535139"/>
                  <a:gd name="connsiteX6" fmla="*/ 519515 w 1182203"/>
                  <a:gd name="connsiteY6" fmla="*/ 7407 h 535139"/>
                  <a:gd name="connsiteX7" fmla="*/ 15748 w 1182203"/>
                  <a:gd name="connsiteY7" fmla="*/ 109007 h 535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2203" h="535139">
                    <a:moveTo>
                      <a:pt x="15748" y="109007"/>
                    </a:moveTo>
                    <a:cubicBezTo>
                      <a:pt x="-51280" y="123824"/>
                      <a:pt x="117348" y="96307"/>
                      <a:pt x="117348" y="96307"/>
                    </a:cubicBezTo>
                    <a:cubicBezTo>
                      <a:pt x="216126" y="87135"/>
                      <a:pt x="471537" y="30690"/>
                      <a:pt x="608415" y="53973"/>
                    </a:cubicBezTo>
                    <a:cubicBezTo>
                      <a:pt x="745293" y="77256"/>
                      <a:pt x="846893" y="156279"/>
                      <a:pt x="938615" y="236007"/>
                    </a:cubicBezTo>
                    <a:cubicBezTo>
                      <a:pt x="1030337" y="315735"/>
                      <a:pt x="1131231" y="511173"/>
                      <a:pt x="1158748" y="532340"/>
                    </a:cubicBezTo>
                    <a:cubicBezTo>
                      <a:pt x="1186265" y="553507"/>
                      <a:pt x="1210254" y="450496"/>
                      <a:pt x="1103715" y="363007"/>
                    </a:cubicBezTo>
                    <a:cubicBezTo>
                      <a:pt x="997176" y="275518"/>
                      <a:pt x="699432" y="46213"/>
                      <a:pt x="519515" y="7407"/>
                    </a:cubicBezTo>
                    <a:cubicBezTo>
                      <a:pt x="339598" y="-31399"/>
                      <a:pt x="82776" y="94190"/>
                      <a:pt x="15748" y="1090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E05047AF-2D23-4FD6-846E-E885A6EB0A6F}"/>
                  </a:ext>
                </a:extLst>
              </p:cNvPr>
              <p:cNvSpPr/>
              <p:nvPr/>
            </p:nvSpPr>
            <p:spPr>
              <a:xfrm>
                <a:off x="1356402" y="6259545"/>
                <a:ext cx="419002" cy="1342329"/>
              </a:xfrm>
              <a:custGeom>
                <a:avLst/>
                <a:gdLst>
                  <a:gd name="connsiteX0" fmla="*/ 417365 w 419002"/>
                  <a:gd name="connsiteY0" fmla="*/ 10022 h 1342329"/>
                  <a:gd name="connsiteX1" fmla="*/ 159131 w 419002"/>
                  <a:gd name="connsiteY1" fmla="*/ 259788 h 1342329"/>
                  <a:gd name="connsiteX2" fmla="*/ 36365 w 419002"/>
                  <a:gd name="connsiteY2" fmla="*/ 484155 h 1342329"/>
                  <a:gd name="connsiteX3" fmla="*/ 27898 w 419002"/>
                  <a:gd name="connsiteY3" fmla="*/ 805888 h 1342329"/>
                  <a:gd name="connsiteX4" fmla="*/ 362331 w 419002"/>
                  <a:gd name="connsiteY4" fmla="*/ 1335055 h 1342329"/>
                  <a:gd name="connsiteX5" fmla="*/ 91398 w 419002"/>
                  <a:gd name="connsiteY5" fmla="*/ 1081055 h 1342329"/>
                  <a:gd name="connsiteX6" fmla="*/ 23665 w 419002"/>
                  <a:gd name="connsiteY6" fmla="*/ 623855 h 1342329"/>
                  <a:gd name="connsiteX7" fmla="*/ 417365 w 419002"/>
                  <a:gd name="connsiteY7" fmla="*/ 10022 h 134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002" h="1342329">
                    <a:moveTo>
                      <a:pt x="417365" y="10022"/>
                    </a:moveTo>
                    <a:cubicBezTo>
                      <a:pt x="439943" y="-50656"/>
                      <a:pt x="222631" y="180766"/>
                      <a:pt x="159131" y="259788"/>
                    </a:cubicBezTo>
                    <a:cubicBezTo>
                      <a:pt x="95631" y="338810"/>
                      <a:pt x="58237" y="393138"/>
                      <a:pt x="36365" y="484155"/>
                    </a:cubicBezTo>
                    <a:cubicBezTo>
                      <a:pt x="14493" y="575172"/>
                      <a:pt x="-26430" y="664071"/>
                      <a:pt x="27898" y="805888"/>
                    </a:cubicBezTo>
                    <a:cubicBezTo>
                      <a:pt x="82226" y="947705"/>
                      <a:pt x="351748" y="1289194"/>
                      <a:pt x="362331" y="1335055"/>
                    </a:cubicBezTo>
                    <a:cubicBezTo>
                      <a:pt x="372914" y="1380916"/>
                      <a:pt x="147842" y="1199588"/>
                      <a:pt x="91398" y="1081055"/>
                    </a:cubicBezTo>
                    <a:cubicBezTo>
                      <a:pt x="34954" y="962522"/>
                      <a:pt x="-38424" y="802361"/>
                      <a:pt x="23665" y="623855"/>
                    </a:cubicBezTo>
                    <a:cubicBezTo>
                      <a:pt x="85754" y="445350"/>
                      <a:pt x="394787" y="70700"/>
                      <a:pt x="417365" y="10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1AB6D0D2-6E81-441D-B2ED-C7C8BB4163B6}"/>
                  </a:ext>
                </a:extLst>
              </p:cNvPr>
              <p:cNvSpPr/>
              <p:nvPr/>
            </p:nvSpPr>
            <p:spPr>
              <a:xfrm>
                <a:off x="1699835" y="6720332"/>
                <a:ext cx="1229480" cy="992206"/>
              </a:xfrm>
              <a:custGeom>
                <a:avLst/>
                <a:gdLst>
                  <a:gd name="connsiteX0" fmla="*/ 1216932 w 1229480"/>
                  <a:gd name="connsiteY0" fmla="*/ 2201 h 992206"/>
                  <a:gd name="connsiteX1" fmla="*/ 1208465 w 1229480"/>
                  <a:gd name="connsiteY1" fmla="*/ 489035 h 992206"/>
                  <a:gd name="connsiteX2" fmla="*/ 1140732 w 1229480"/>
                  <a:gd name="connsiteY2" fmla="*/ 645668 h 992206"/>
                  <a:gd name="connsiteX3" fmla="*/ 941765 w 1229480"/>
                  <a:gd name="connsiteY3" fmla="*/ 836168 h 992206"/>
                  <a:gd name="connsiteX4" fmla="*/ 738565 w 1229480"/>
                  <a:gd name="connsiteY4" fmla="*/ 929301 h 992206"/>
                  <a:gd name="connsiteX5" fmla="*/ 526898 w 1229480"/>
                  <a:gd name="connsiteY5" fmla="*/ 988568 h 992206"/>
                  <a:gd name="connsiteX6" fmla="*/ 230565 w 1229480"/>
                  <a:gd name="connsiteY6" fmla="*/ 980101 h 992206"/>
                  <a:gd name="connsiteX7" fmla="*/ 18898 w 1229480"/>
                  <a:gd name="connsiteY7" fmla="*/ 933535 h 992206"/>
                  <a:gd name="connsiteX8" fmla="*/ 725865 w 1229480"/>
                  <a:gd name="connsiteY8" fmla="*/ 920835 h 992206"/>
                  <a:gd name="connsiteX9" fmla="*/ 1047598 w 1229480"/>
                  <a:gd name="connsiteY9" fmla="*/ 704935 h 992206"/>
                  <a:gd name="connsiteX10" fmla="*/ 1216932 w 1229480"/>
                  <a:gd name="connsiteY10" fmla="*/ 2201 h 99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29480" h="992206">
                    <a:moveTo>
                      <a:pt x="1216932" y="2201"/>
                    </a:moveTo>
                    <a:cubicBezTo>
                      <a:pt x="1243743" y="-33782"/>
                      <a:pt x="1221165" y="381791"/>
                      <a:pt x="1208465" y="489035"/>
                    </a:cubicBezTo>
                    <a:cubicBezTo>
                      <a:pt x="1195765" y="596279"/>
                      <a:pt x="1185182" y="587813"/>
                      <a:pt x="1140732" y="645668"/>
                    </a:cubicBezTo>
                    <a:cubicBezTo>
                      <a:pt x="1096282" y="703523"/>
                      <a:pt x="1008793" y="788896"/>
                      <a:pt x="941765" y="836168"/>
                    </a:cubicBezTo>
                    <a:cubicBezTo>
                      <a:pt x="874737" y="883440"/>
                      <a:pt x="807709" y="903901"/>
                      <a:pt x="738565" y="929301"/>
                    </a:cubicBezTo>
                    <a:cubicBezTo>
                      <a:pt x="669421" y="954701"/>
                      <a:pt x="611565" y="980101"/>
                      <a:pt x="526898" y="988568"/>
                    </a:cubicBezTo>
                    <a:cubicBezTo>
                      <a:pt x="442231" y="997035"/>
                      <a:pt x="315232" y="989273"/>
                      <a:pt x="230565" y="980101"/>
                    </a:cubicBezTo>
                    <a:cubicBezTo>
                      <a:pt x="145898" y="970929"/>
                      <a:pt x="-63652" y="943413"/>
                      <a:pt x="18898" y="933535"/>
                    </a:cubicBezTo>
                    <a:cubicBezTo>
                      <a:pt x="101448" y="923657"/>
                      <a:pt x="554415" y="958935"/>
                      <a:pt x="725865" y="920835"/>
                    </a:cubicBezTo>
                    <a:cubicBezTo>
                      <a:pt x="897315" y="882735"/>
                      <a:pt x="967870" y="860863"/>
                      <a:pt x="1047598" y="704935"/>
                    </a:cubicBezTo>
                    <a:cubicBezTo>
                      <a:pt x="1127326" y="549007"/>
                      <a:pt x="1190121" y="38184"/>
                      <a:pt x="1216932" y="2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B9D05652-C4BF-4557-8E5B-A01C3CB279C7}"/>
                  </a:ext>
                </a:extLst>
              </p:cNvPr>
              <p:cNvSpPr/>
              <p:nvPr/>
            </p:nvSpPr>
            <p:spPr>
              <a:xfrm>
                <a:off x="1426385" y="6302940"/>
                <a:ext cx="717789" cy="1362541"/>
              </a:xfrm>
              <a:custGeom>
                <a:avLst/>
                <a:gdLst>
                  <a:gd name="connsiteX0" fmla="*/ 504015 w 717789"/>
                  <a:gd name="connsiteY0" fmla="*/ 17427 h 1362541"/>
                  <a:gd name="connsiteX1" fmla="*/ 178048 w 717789"/>
                  <a:gd name="connsiteY1" fmla="*/ 262960 h 1362541"/>
                  <a:gd name="connsiteX2" fmla="*/ 59515 w 717789"/>
                  <a:gd name="connsiteY2" fmla="*/ 516960 h 1362541"/>
                  <a:gd name="connsiteX3" fmla="*/ 67982 w 717789"/>
                  <a:gd name="connsiteY3" fmla="*/ 834460 h 1362541"/>
                  <a:gd name="connsiteX4" fmla="*/ 233082 w 717789"/>
                  <a:gd name="connsiteY4" fmla="*/ 1050360 h 1362541"/>
                  <a:gd name="connsiteX5" fmla="*/ 698748 w 717789"/>
                  <a:gd name="connsiteY5" fmla="*/ 1342460 h 1362541"/>
                  <a:gd name="connsiteX6" fmla="*/ 592915 w 717789"/>
                  <a:gd name="connsiteY6" fmla="*/ 1317060 h 1362541"/>
                  <a:gd name="connsiteX7" fmla="*/ 271182 w 717789"/>
                  <a:gd name="connsiteY7" fmla="*/ 1156193 h 1362541"/>
                  <a:gd name="connsiteX8" fmla="*/ 4482 w 717789"/>
                  <a:gd name="connsiteY8" fmla="*/ 770960 h 1362541"/>
                  <a:gd name="connsiteX9" fmla="*/ 504015 w 717789"/>
                  <a:gd name="connsiteY9" fmla="*/ 17427 h 136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7789" h="1362541">
                    <a:moveTo>
                      <a:pt x="504015" y="17427"/>
                    </a:moveTo>
                    <a:cubicBezTo>
                      <a:pt x="532943" y="-67240"/>
                      <a:pt x="252131" y="179705"/>
                      <a:pt x="178048" y="262960"/>
                    </a:cubicBezTo>
                    <a:cubicBezTo>
                      <a:pt x="103965" y="346216"/>
                      <a:pt x="77859" y="421710"/>
                      <a:pt x="59515" y="516960"/>
                    </a:cubicBezTo>
                    <a:cubicBezTo>
                      <a:pt x="41171" y="612210"/>
                      <a:pt x="39054" y="745560"/>
                      <a:pt x="67982" y="834460"/>
                    </a:cubicBezTo>
                    <a:cubicBezTo>
                      <a:pt x="96910" y="923360"/>
                      <a:pt x="127954" y="965693"/>
                      <a:pt x="233082" y="1050360"/>
                    </a:cubicBezTo>
                    <a:cubicBezTo>
                      <a:pt x="338210" y="1135027"/>
                      <a:pt x="638776" y="1298010"/>
                      <a:pt x="698748" y="1342460"/>
                    </a:cubicBezTo>
                    <a:cubicBezTo>
                      <a:pt x="758720" y="1386910"/>
                      <a:pt x="664176" y="1348104"/>
                      <a:pt x="592915" y="1317060"/>
                    </a:cubicBezTo>
                    <a:cubicBezTo>
                      <a:pt x="521654" y="1286016"/>
                      <a:pt x="369254" y="1247210"/>
                      <a:pt x="271182" y="1156193"/>
                    </a:cubicBezTo>
                    <a:cubicBezTo>
                      <a:pt x="173110" y="1065176"/>
                      <a:pt x="-32912" y="961460"/>
                      <a:pt x="4482" y="770960"/>
                    </a:cubicBezTo>
                    <a:cubicBezTo>
                      <a:pt x="41876" y="580460"/>
                      <a:pt x="475087" y="102094"/>
                      <a:pt x="504015" y="174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7B614A18-05E0-43A8-9EE6-7643EECD9C96}"/>
                  </a:ext>
                </a:extLst>
              </p:cNvPr>
              <p:cNvSpPr/>
              <p:nvPr/>
            </p:nvSpPr>
            <p:spPr>
              <a:xfrm>
                <a:off x="1938058" y="6240114"/>
                <a:ext cx="944516" cy="1376837"/>
              </a:xfrm>
              <a:custGeom>
                <a:avLst/>
                <a:gdLst>
                  <a:gd name="connsiteX0" fmla="*/ 38909 w 944516"/>
                  <a:gd name="connsiteY0" fmla="*/ 29453 h 1376837"/>
                  <a:gd name="connsiteX1" fmla="*/ 178609 w 944516"/>
                  <a:gd name="connsiteY1" fmla="*/ 33686 h 1376837"/>
                  <a:gd name="connsiteX2" fmla="*/ 517275 w 944516"/>
                  <a:gd name="connsiteY2" fmla="*/ 122586 h 1376837"/>
                  <a:gd name="connsiteX3" fmla="*/ 779742 w 944516"/>
                  <a:gd name="connsiteY3" fmla="*/ 401986 h 1376837"/>
                  <a:gd name="connsiteX4" fmla="*/ 872875 w 944516"/>
                  <a:gd name="connsiteY4" fmla="*/ 520519 h 1376837"/>
                  <a:gd name="connsiteX5" fmla="*/ 868642 w 944516"/>
                  <a:gd name="connsiteY5" fmla="*/ 655986 h 1376837"/>
                  <a:gd name="connsiteX6" fmla="*/ 813609 w 944516"/>
                  <a:gd name="connsiteY6" fmla="*/ 956553 h 1376837"/>
                  <a:gd name="connsiteX7" fmla="*/ 623109 w 944516"/>
                  <a:gd name="connsiteY7" fmla="*/ 1185153 h 1376837"/>
                  <a:gd name="connsiteX8" fmla="*/ 284442 w 944516"/>
                  <a:gd name="connsiteY8" fmla="*/ 1371419 h 1376837"/>
                  <a:gd name="connsiteX9" fmla="*/ 585009 w 944516"/>
                  <a:gd name="connsiteY9" fmla="*/ 1295219 h 1376837"/>
                  <a:gd name="connsiteX10" fmla="*/ 855942 w 944516"/>
                  <a:gd name="connsiteY10" fmla="*/ 977719 h 1376837"/>
                  <a:gd name="connsiteX11" fmla="*/ 881342 w 944516"/>
                  <a:gd name="connsiteY11" fmla="*/ 397753 h 1376837"/>
                  <a:gd name="connsiteX12" fmla="*/ 38909 w 944516"/>
                  <a:gd name="connsiteY12" fmla="*/ 29453 h 137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4516" h="1376837">
                    <a:moveTo>
                      <a:pt x="38909" y="29453"/>
                    </a:moveTo>
                    <a:cubicBezTo>
                      <a:pt x="-78213" y="-31225"/>
                      <a:pt x="98881" y="18164"/>
                      <a:pt x="178609" y="33686"/>
                    </a:cubicBezTo>
                    <a:cubicBezTo>
                      <a:pt x="258337" y="49208"/>
                      <a:pt x="417086" y="61203"/>
                      <a:pt x="517275" y="122586"/>
                    </a:cubicBezTo>
                    <a:cubicBezTo>
                      <a:pt x="617464" y="183969"/>
                      <a:pt x="720475" y="335664"/>
                      <a:pt x="779742" y="401986"/>
                    </a:cubicBezTo>
                    <a:cubicBezTo>
                      <a:pt x="839009" y="468308"/>
                      <a:pt x="858058" y="478186"/>
                      <a:pt x="872875" y="520519"/>
                    </a:cubicBezTo>
                    <a:cubicBezTo>
                      <a:pt x="887692" y="562852"/>
                      <a:pt x="878520" y="583314"/>
                      <a:pt x="868642" y="655986"/>
                    </a:cubicBezTo>
                    <a:cubicBezTo>
                      <a:pt x="858764" y="728658"/>
                      <a:pt x="854531" y="868359"/>
                      <a:pt x="813609" y="956553"/>
                    </a:cubicBezTo>
                    <a:cubicBezTo>
                      <a:pt x="772687" y="1044747"/>
                      <a:pt x="711303" y="1116009"/>
                      <a:pt x="623109" y="1185153"/>
                    </a:cubicBezTo>
                    <a:cubicBezTo>
                      <a:pt x="534915" y="1254297"/>
                      <a:pt x="290792" y="1353075"/>
                      <a:pt x="284442" y="1371419"/>
                    </a:cubicBezTo>
                    <a:cubicBezTo>
                      <a:pt x="278092" y="1389763"/>
                      <a:pt x="489759" y="1360836"/>
                      <a:pt x="585009" y="1295219"/>
                    </a:cubicBezTo>
                    <a:cubicBezTo>
                      <a:pt x="680259" y="1229602"/>
                      <a:pt x="806553" y="1127297"/>
                      <a:pt x="855942" y="977719"/>
                    </a:cubicBezTo>
                    <a:cubicBezTo>
                      <a:pt x="905331" y="828141"/>
                      <a:pt x="1013281" y="559325"/>
                      <a:pt x="881342" y="397753"/>
                    </a:cubicBezTo>
                    <a:cubicBezTo>
                      <a:pt x="749403" y="236181"/>
                      <a:pt x="156031" y="90131"/>
                      <a:pt x="38909" y="294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352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778144B9-74C5-4805-88D3-D1286C9A5984}"/>
              </a:ext>
            </a:extLst>
          </p:cNvPr>
          <p:cNvGrpSpPr/>
          <p:nvPr/>
        </p:nvGrpSpPr>
        <p:grpSpPr>
          <a:xfrm>
            <a:off x="4229100" y="277224"/>
            <a:ext cx="2685904" cy="2882609"/>
            <a:chOff x="4229100" y="277224"/>
            <a:chExt cx="2685904" cy="2882609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5B521A8F-7E99-4060-B076-DDFF9BF892A4}"/>
                </a:ext>
              </a:extLst>
            </p:cNvPr>
            <p:cNvGrpSpPr/>
            <p:nvPr/>
          </p:nvGrpSpPr>
          <p:grpSpPr>
            <a:xfrm>
              <a:off x="4229100" y="277224"/>
              <a:ext cx="2685904" cy="2882609"/>
              <a:chOff x="3581400" y="2690224"/>
              <a:chExt cx="2685904" cy="2882609"/>
            </a:xfrm>
          </p:grpSpPr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FA78FABF-97CA-43D6-81AB-BFCFC7C93EF6}"/>
                  </a:ext>
                </a:extLst>
              </p:cNvPr>
              <p:cNvGrpSpPr/>
              <p:nvPr/>
            </p:nvGrpSpPr>
            <p:grpSpPr>
              <a:xfrm>
                <a:off x="4421171" y="3131472"/>
                <a:ext cx="1317363" cy="2069309"/>
                <a:chOff x="1193224" y="974694"/>
                <a:chExt cx="7150755" cy="10823951"/>
              </a:xfrm>
            </p:grpSpPr>
            <p:sp>
              <p:nvSpPr>
                <p:cNvPr id="17" name="フリーフォーム: 図形 16">
                  <a:extLst>
                    <a:ext uri="{FF2B5EF4-FFF2-40B4-BE49-F238E27FC236}">
                      <a16:creationId xmlns:a16="http://schemas.microsoft.com/office/drawing/2014/main" id="{4605BCD0-A474-4410-A274-1A27AAADE3D1}"/>
                    </a:ext>
                  </a:extLst>
                </p:cNvPr>
                <p:cNvSpPr/>
                <p:nvPr/>
              </p:nvSpPr>
              <p:spPr>
                <a:xfrm>
                  <a:off x="2340734" y="992384"/>
                  <a:ext cx="936395" cy="1745657"/>
                </a:xfrm>
                <a:custGeom>
                  <a:avLst/>
                  <a:gdLst>
                    <a:gd name="connsiteX0" fmla="*/ 1146 w 936395"/>
                    <a:gd name="connsiteY0" fmla="*/ 272536 h 1745657"/>
                    <a:gd name="connsiteX1" fmla="*/ 534546 w 936395"/>
                    <a:gd name="connsiteY1" fmla="*/ 120136 h 1745657"/>
                    <a:gd name="connsiteX2" fmla="*/ 768226 w 936395"/>
                    <a:gd name="connsiteY2" fmla="*/ 313176 h 1745657"/>
                    <a:gd name="connsiteX3" fmla="*/ 808866 w 936395"/>
                    <a:gd name="connsiteY3" fmla="*/ 617976 h 1745657"/>
                    <a:gd name="connsiteX4" fmla="*/ 331346 w 936395"/>
                    <a:gd name="connsiteY4" fmla="*/ 1705096 h 1745657"/>
                    <a:gd name="connsiteX5" fmla="*/ 539626 w 936395"/>
                    <a:gd name="connsiteY5" fmla="*/ 1415536 h 1745657"/>
                    <a:gd name="connsiteX6" fmla="*/ 935866 w 936395"/>
                    <a:gd name="connsiteY6" fmla="*/ 485896 h 1745657"/>
                    <a:gd name="connsiteX7" fmla="*/ 625986 w 936395"/>
                    <a:gd name="connsiteY7" fmla="*/ 140456 h 1745657"/>
                    <a:gd name="connsiteX8" fmla="*/ 692026 w 936395"/>
                    <a:gd name="connsiteY8" fmla="*/ 3296 h 1745657"/>
                    <a:gd name="connsiteX9" fmla="*/ 1146 w 936395"/>
                    <a:gd name="connsiteY9" fmla="*/ 272536 h 1745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36395" h="1745657">
                      <a:moveTo>
                        <a:pt x="1146" y="272536"/>
                      </a:moveTo>
                      <a:cubicBezTo>
                        <a:pt x="-25101" y="292009"/>
                        <a:pt x="406699" y="113363"/>
                        <a:pt x="534546" y="120136"/>
                      </a:cubicBezTo>
                      <a:cubicBezTo>
                        <a:pt x="662393" y="126909"/>
                        <a:pt x="722506" y="230203"/>
                        <a:pt x="768226" y="313176"/>
                      </a:cubicBezTo>
                      <a:cubicBezTo>
                        <a:pt x="813946" y="396149"/>
                        <a:pt x="881679" y="385989"/>
                        <a:pt x="808866" y="617976"/>
                      </a:cubicBezTo>
                      <a:cubicBezTo>
                        <a:pt x="736053" y="849963"/>
                        <a:pt x="376219" y="1572169"/>
                        <a:pt x="331346" y="1705096"/>
                      </a:cubicBezTo>
                      <a:cubicBezTo>
                        <a:pt x="286473" y="1838023"/>
                        <a:pt x="438873" y="1618736"/>
                        <a:pt x="539626" y="1415536"/>
                      </a:cubicBezTo>
                      <a:cubicBezTo>
                        <a:pt x="640379" y="1212336"/>
                        <a:pt x="921473" y="698409"/>
                        <a:pt x="935866" y="485896"/>
                      </a:cubicBezTo>
                      <a:cubicBezTo>
                        <a:pt x="950259" y="273383"/>
                        <a:pt x="666626" y="220889"/>
                        <a:pt x="625986" y="140456"/>
                      </a:cubicBezTo>
                      <a:cubicBezTo>
                        <a:pt x="585346" y="60023"/>
                        <a:pt x="799553" y="-17024"/>
                        <a:pt x="692026" y="3296"/>
                      </a:cubicBezTo>
                      <a:cubicBezTo>
                        <a:pt x="584499" y="23616"/>
                        <a:pt x="27393" y="253063"/>
                        <a:pt x="1146" y="27253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フリーフォーム: 図形 17">
                  <a:extLst>
                    <a:ext uri="{FF2B5EF4-FFF2-40B4-BE49-F238E27FC236}">
                      <a16:creationId xmlns:a16="http://schemas.microsoft.com/office/drawing/2014/main" id="{2BE8097E-E5C6-43DC-83B6-CF264AE794AC}"/>
                    </a:ext>
                  </a:extLst>
                </p:cNvPr>
                <p:cNvSpPr/>
                <p:nvPr/>
              </p:nvSpPr>
              <p:spPr>
                <a:xfrm>
                  <a:off x="1193224" y="974694"/>
                  <a:ext cx="1265933" cy="2111541"/>
                </a:xfrm>
                <a:custGeom>
                  <a:avLst/>
                  <a:gdLst>
                    <a:gd name="connsiteX0" fmla="*/ 1133416 w 1265933"/>
                    <a:gd name="connsiteY0" fmla="*/ 290226 h 2111541"/>
                    <a:gd name="connsiteX1" fmla="*/ 1052136 w 1265933"/>
                    <a:gd name="connsiteY1" fmla="*/ 234346 h 2111541"/>
                    <a:gd name="connsiteX2" fmla="*/ 478096 w 1265933"/>
                    <a:gd name="connsiteY2" fmla="*/ 666 h 2111541"/>
                    <a:gd name="connsiteX3" fmla="*/ 224096 w 1265933"/>
                    <a:gd name="connsiteY3" fmla="*/ 183546 h 2111541"/>
                    <a:gd name="connsiteX4" fmla="*/ 132656 w 1265933"/>
                    <a:gd name="connsiteY4" fmla="*/ 711866 h 2111541"/>
                    <a:gd name="connsiteX5" fmla="*/ 945456 w 1265933"/>
                    <a:gd name="connsiteY5" fmla="*/ 1783746 h 2111541"/>
                    <a:gd name="connsiteX6" fmla="*/ 1265496 w 1265933"/>
                    <a:gd name="connsiteY6" fmla="*/ 2108866 h 2111541"/>
                    <a:gd name="connsiteX7" fmla="*/ 889576 w 1265933"/>
                    <a:gd name="connsiteY7" fmla="*/ 1651666 h 2111541"/>
                    <a:gd name="connsiteX8" fmla="*/ 5656 w 1265933"/>
                    <a:gd name="connsiteY8" fmla="*/ 666146 h 2111541"/>
                    <a:gd name="connsiteX9" fmla="*/ 544136 w 1265933"/>
                    <a:gd name="connsiteY9" fmla="*/ 117506 h 2111541"/>
                    <a:gd name="connsiteX10" fmla="*/ 1204536 w 1265933"/>
                    <a:gd name="connsiteY10" fmla="*/ 274986 h 2111541"/>
                    <a:gd name="connsiteX11" fmla="*/ 1133416 w 1265933"/>
                    <a:gd name="connsiteY11" fmla="*/ 290226 h 2111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5933" h="2111541">
                      <a:moveTo>
                        <a:pt x="1133416" y="290226"/>
                      </a:moveTo>
                      <a:cubicBezTo>
                        <a:pt x="1108016" y="283453"/>
                        <a:pt x="1161356" y="282606"/>
                        <a:pt x="1052136" y="234346"/>
                      </a:cubicBezTo>
                      <a:cubicBezTo>
                        <a:pt x="942916" y="186086"/>
                        <a:pt x="616103" y="9133"/>
                        <a:pt x="478096" y="666"/>
                      </a:cubicBezTo>
                      <a:cubicBezTo>
                        <a:pt x="340089" y="-7801"/>
                        <a:pt x="281669" y="65013"/>
                        <a:pt x="224096" y="183546"/>
                      </a:cubicBezTo>
                      <a:cubicBezTo>
                        <a:pt x="166523" y="302079"/>
                        <a:pt x="12429" y="445166"/>
                        <a:pt x="132656" y="711866"/>
                      </a:cubicBezTo>
                      <a:cubicBezTo>
                        <a:pt x="252883" y="978566"/>
                        <a:pt x="756649" y="1550913"/>
                        <a:pt x="945456" y="1783746"/>
                      </a:cubicBezTo>
                      <a:cubicBezTo>
                        <a:pt x="1134263" y="2016579"/>
                        <a:pt x="1274809" y="2130879"/>
                        <a:pt x="1265496" y="2108866"/>
                      </a:cubicBezTo>
                      <a:cubicBezTo>
                        <a:pt x="1256183" y="2086853"/>
                        <a:pt x="1099549" y="1892119"/>
                        <a:pt x="889576" y="1651666"/>
                      </a:cubicBezTo>
                      <a:cubicBezTo>
                        <a:pt x="679603" y="1411213"/>
                        <a:pt x="63229" y="921839"/>
                        <a:pt x="5656" y="666146"/>
                      </a:cubicBezTo>
                      <a:cubicBezTo>
                        <a:pt x="-51917" y="410453"/>
                        <a:pt x="344323" y="182699"/>
                        <a:pt x="544136" y="117506"/>
                      </a:cubicBezTo>
                      <a:cubicBezTo>
                        <a:pt x="743949" y="52313"/>
                        <a:pt x="1105476" y="251279"/>
                        <a:pt x="1204536" y="274986"/>
                      </a:cubicBezTo>
                      <a:cubicBezTo>
                        <a:pt x="1303596" y="298693"/>
                        <a:pt x="1158816" y="296999"/>
                        <a:pt x="1133416" y="29022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フリーフォーム: 図形 18">
                  <a:extLst>
                    <a:ext uri="{FF2B5EF4-FFF2-40B4-BE49-F238E27FC236}">
                      <a16:creationId xmlns:a16="http://schemas.microsoft.com/office/drawing/2014/main" id="{AA9FCE23-9E7D-484C-96FE-2691C8552064}"/>
                    </a:ext>
                  </a:extLst>
                </p:cNvPr>
                <p:cNvSpPr/>
                <p:nvPr/>
              </p:nvSpPr>
              <p:spPr>
                <a:xfrm>
                  <a:off x="2570653" y="2961799"/>
                  <a:ext cx="211044" cy="990766"/>
                </a:xfrm>
                <a:custGeom>
                  <a:avLst/>
                  <a:gdLst>
                    <a:gd name="connsiteX0" fmla="*/ 65867 w 211044"/>
                    <a:gd name="connsiteY0" fmla="*/ 10001 h 990766"/>
                    <a:gd name="connsiteX1" fmla="*/ 20147 w 211044"/>
                    <a:gd name="connsiteY1" fmla="*/ 91281 h 990766"/>
                    <a:gd name="connsiteX2" fmla="*/ 40467 w 211044"/>
                    <a:gd name="connsiteY2" fmla="*/ 309721 h 990766"/>
                    <a:gd name="connsiteX3" fmla="*/ 197947 w 211044"/>
                    <a:gd name="connsiteY3" fmla="*/ 482441 h 990766"/>
                    <a:gd name="connsiteX4" fmla="*/ 197947 w 211044"/>
                    <a:gd name="connsiteY4" fmla="*/ 634841 h 990766"/>
                    <a:gd name="connsiteX5" fmla="*/ 162387 w 211044"/>
                    <a:gd name="connsiteY5" fmla="*/ 939641 h 990766"/>
                    <a:gd name="connsiteX6" fmla="*/ 177627 w 211044"/>
                    <a:gd name="connsiteY6" fmla="*/ 949801 h 990766"/>
                    <a:gd name="connsiteX7" fmla="*/ 25227 w 211044"/>
                    <a:gd name="connsiteY7" fmla="*/ 533241 h 990766"/>
                    <a:gd name="connsiteX8" fmla="*/ 4907 w 211044"/>
                    <a:gd name="connsiteY8" fmla="*/ 304641 h 990766"/>
                    <a:gd name="connsiteX9" fmla="*/ 65867 w 211044"/>
                    <a:gd name="connsiteY9" fmla="*/ 10001 h 990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1044" h="990766">
                      <a:moveTo>
                        <a:pt x="65867" y="10001"/>
                      </a:moveTo>
                      <a:cubicBezTo>
                        <a:pt x="68407" y="-25559"/>
                        <a:pt x="24380" y="41328"/>
                        <a:pt x="20147" y="91281"/>
                      </a:cubicBezTo>
                      <a:cubicBezTo>
                        <a:pt x="15914" y="141234"/>
                        <a:pt x="10834" y="244528"/>
                        <a:pt x="40467" y="309721"/>
                      </a:cubicBezTo>
                      <a:cubicBezTo>
                        <a:pt x="70100" y="374914"/>
                        <a:pt x="171700" y="428254"/>
                        <a:pt x="197947" y="482441"/>
                      </a:cubicBezTo>
                      <a:cubicBezTo>
                        <a:pt x="224194" y="536628"/>
                        <a:pt x="203874" y="558641"/>
                        <a:pt x="197947" y="634841"/>
                      </a:cubicBezTo>
                      <a:cubicBezTo>
                        <a:pt x="192020" y="711041"/>
                        <a:pt x="162387" y="939641"/>
                        <a:pt x="162387" y="939641"/>
                      </a:cubicBezTo>
                      <a:cubicBezTo>
                        <a:pt x="159000" y="992134"/>
                        <a:pt x="200487" y="1017534"/>
                        <a:pt x="177627" y="949801"/>
                      </a:cubicBezTo>
                      <a:cubicBezTo>
                        <a:pt x="154767" y="882068"/>
                        <a:pt x="54014" y="640768"/>
                        <a:pt x="25227" y="533241"/>
                      </a:cubicBezTo>
                      <a:cubicBezTo>
                        <a:pt x="-3560" y="425714"/>
                        <a:pt x="-3560" y="389308"/>
                        <a:pt x="4907" y="304641"/>
                      </a:cubicBezTo>
                      <a:cubicBezTo>
                        <a:pt x="13374" y="219974"/>
                        <a:pt x="63327" y="45561"/>
                        <a:pt x="65867" y="10001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フリーフォーム: 図形 19">
                  <a:extLst>
                    <a:ext uri="{FF2B5EF4-FFF2-40B4-BE49-F238E27FC236}">
                      <a16:creationId xmlns:a16="http://schemas.microsoft.com/office/drawing/2014/main" id="{5F11DF8B-BE76-413E-B0D4-9E4A33D3E15F}"/>
                    </a:ext>
                  </a:extLst>
                </p:cNvPr>
                <p:cNvSpPr/>
                <p:nvPr/>
              </p:nvSpPr>
              <p:spPr>
                <a:xfrm>
                  <a:off x="2609621" y="2949525"/>
                  <a:ext cx="1508320" cy="1668210"/>
                </a:xfrm>
                <a:custGeom>
                  <a:avLst/>
                  <a:gdLst>
                    <a:gd name="connsiteX0" fmla="*/ 103099 w 1508320"/>
                    <a:gd name="connsiteY0" fmla="*/ 37515 h 1668210"/>
                    <a:gd name="connsiteX1" fmla="*/ 98019 w 1508320"/>
                    <a:gd name="connsiteY1" fmla="*/ 93395 h 1668210"/>
                    <a:gd name="connsiteX2" fmla="*/ 534899 w 1508320"/>
                    <a:gd name="connsiteY2" fmla="*/ 520115 h 1668210"/>
                    <a:gd name="connsiteX3" fmla="*/ 641579 w 1508320"/>
                    <a:gd name="connsiteY3" fmla="*/ 682675 h 1668210"/>
                    <a:gd name="connsiteX4" fmla="*/ 682219 w 1508320"/>
                    <a:gd name="connsiteY4" fmla="*/ 1012875 h 1668210"/>
                    <a:gd name="connsiteX5" fmla="*/ 880339 w 1508320"/>
                    <a:gd name="connsiteY5" fmla="*/ 1327835 h 1668210"/>
                    <a:gd name="connsiteX6" fmla="*/ 1495019 w 1508320"/>
                    <a:gd name="connsiteY6" fmla="*/ 1566595 h 1668210"/>
                    <a:gd name="connsiteX7" fmla="*/ 1271499 w 1508320"/>
                    <a:gd name="connsiteY7" fmla="*/ 1520875 h 1668210"/>
                    <a:gd name="connsiteX8" fmla="*/ 905739 w 1508320"/>
                    <a:gd name="connsiteY8" fmla="*/ 1490395 h 1668210"/>
                    <a:gd name="connsiteX9" fmla="*/ 860019 w 1508320"/>
                    <a:gd name="connsiteY9" fmla="*/ 1500555 h 1668210"/>
                    <a:gd name="connsiteX10" fmla="*/ 1459459 w 1508320"/>
                    <a:gd name="connsiteY10" fmla="*/ 1668195 h 1668210"/>
                    <a:gd name="connsiteX11" fmla="*/ 834619 w 1508320"/>
                    <a:gd name="connsiteY11" fmla="*/ 1490395 h 1668210"/>
                    <a:gd name="connsiteX12" fmla="*/ 697459 w 1508320"/>
                    <a:gd name="connsiteY12" fmla="*/ 1246555 h 1668210"/>
                    <a:gd name="connsiteX13" fmla="*/ 656819 w 1508320"/>
                    <a:gd name="connsiteY13" fmla="*/ 672515 h 1668210"/>
                    <a:gd name="connsiteX14" fmla="*/ 31979 w 1508320"/>
                    <a:gd name="connsiteY14" fmla="*/ 52755 h 1668210"/>
                    <a:gd name="connsiteX15" fmla="*/ 103099 w 1508320"/>
                    <a:gd name="connsiteY15" fmla="*/ 37515 h 1668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8320" h="1668210">
                      <a:moveTo>
                        <a:pt x="103099" y="37515"/>
                      </a:moveTo>
                      <a:cubicBezTo>
                        <a:pt x="114106" y="44288"/>
                        <a:pt x="26052" y="12962"/>
                        <a:pt x="98019" y="93395"/>
                      </a:cubicBezTo>
                      <a:cubicBezTo>
                        <a:pt x="169986" y="173828"/>
                        <a:pt x="444306" y="421902"/>
                        <a:pt x="534899" y="520115"/>
                      </a:cubicBezTo>
                      <a:cubicBezTo>
                        <a:pt x="625492" y="618328"/>
                        <a:pt x="617026" y="600548"/>
                        <a:pt x="641579" y="682675"/>
                      </a:cubicBezTo>
                      <a:cubicBezTo>
                        <a:pt x="666132" y="764802"/>
                        <a:pt x="642426" y="905348"/>
                        <a:pt x="682219" y="1012875"/>
                      </a:cubicBezTo>
                      <a:cubicBezTo>
                        <a:pt x="722012" y="1120402"/>
                        <a:pt x="744872" y="1235548"/>
                        <a:pt x="880339" y="1327835"/>
                      </a:cubicBezTo>
                      <a:cubicBezTo>
                        <a:pt x="1015806" y="1420122"/>
                        <a:pt x="1429826" y="1534422"/>
                        <a:pt x="1495019" y="1566595"/>
                      </a:cubicBezTo>
                      <a:cubicBezTo>
                        <a:pt x="1560212" y="1598768"/>
                        <a:pt x="1369712" y="1533575"/>
                        <a:pt x="1271499" y="1520875"/>
                      </a:cubicBezTo>
                      <a:cubicBezTo>
                        <a:pt x="1173286" y="1508175"/>
                        <a:pt x="974319" y="1493782"/>
                        <a:pt x="905739" y="1490395"/>
                      </a:cubicBezTo>
                      <a:cubicBezTo>
                        <a:pt x="837159" y="1487008"/>
                        <a:pt x="767732" y="1470922"/>
                        <a:pt x="860019" y="1500555"/>
                      </a:cubicBezTo>
                      <a:cubicBezTo>
                        <a:pt x="952306" y="1530188"/>
                        <a:pt x="1463692" y="1669888"/>
                        <a:pt x="1459459" y="1668195"/>
                      </a:cubicBezTo>
                      <a:cubicBezTo>
                        <a:pt x="1455226" y="1666502"/>
                        <a:pt x="961619" y="1560668"/>
                        <a:pt x="834619" y="1490395"/>
                      </a:cubicBezTo>
                      <a:cubicBezTo>
                        <a:pt x="707619" y="1420122"/>
                        <a:pt x="727092" y="1382868"/>
                        <a:pt x="697459" y="1246555"/>
                      </a:cubicBezTo>
                      <a:cubicBezTo>
                        <a:pt x="667826" y="1110242"/>
                        <a:pt x="767732" y="871482"/>
                        <a:pt x="656819" y="672515"/>
                      </a:cubicBezTo>
                      <a:cubicBezTo>
                        <a:pt x="545906" y="473548"/>
                        <a:pt x="130192" y="157741"/>
                        <a:pt x="31979" y="52755"/>
                      </a:cubicBezTo>
                      <a:cubicBezTo>
                        <a:pt x="-66234" y="-52231"/>
                        <a:pt x="92092" y="30742"/>
                        <a:pt x="103099" y="3751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: 図形 20">
                  <a:extLst>
                    <a:ext uri="{FF2B5EF4-FFF2-40B4-BE49-F238E27FC236}">
                      <a16:creationId xmlns:a16="http://schemas.microsoft.com/office/drawing/2014/main" id="{CC3DA69C-05F1-423C-8D3D-FA2F7F27C31D}"/>
                    </a:ext>
                  </a:extLst>
                </p:cNvPr>
                <p:cNvSpPr/>
                <p:nvPr/>
              </p:nvSpPr>
              <p:spPr>
                <a:xfrm>
                  <a:off x="4983980" y="5069048"/>
                  <a:ext cx="2227093" cy="1261425"/>
                </a:xfrm>
                <a:custGeom>
                  <a:avLst/>
                  <a:gdLst>
                    <a:gd name="connsiteX0" fmla="*/ 2138180 w 2227093"/>
                    <a:gd name="connsiteY0" fmla="*/ 1225072 h 1261425"/>
                    <a:gd name="connsiteX1" fmla="*/ 2016260 w 2227093"/>
                    <a:gd name="connsiteY1" fmla="*/ 1174272 h 1261425"/>
                    <a:gd name="connsiteX2" fmla="*/ 1340620 w 2227093"/>
                    <a:gd name="connsiteY2" fmla="*/ 920272 h 1261425"/>
                    <a:gd name="connsiteX3" fmla="*/ 1208540 w 2227093"/>
                    <a:gd name="connsiteY3" fmla="*/ 783112 h 1261425"/>
                    <a:gd name="connsiteX4" fmla="*/ 858020 w 2227093"/>
                    <a:gd name="connsiteY4" fmla="*/ 620552 h 1261425"/>
                    <a:gd name="connsiteX5" fmla="*/ 558300 w 2227093"/>
                    <a:gd name="connsiteY5" fmla="*/ 447832 h 1261425"/>
                    <a:gd name="connsiteX6" fmla="*/ 365260 w 2227093"/>
                    <a:gd name="connsiteY6" fmla="*/ 259872 h 1261425"/>
                    <a:gd name="connsiteX7" fmla="*/ 268740 w 2227093"/>
                    <a:gd name="connsiteY7" fmla="*/ 198912 h 1261425"/>
                    <a:gd name="connsiteX8" fmla="*/ 4580 w 2227093"/>
                    <a:gd name="connsiteY8" fmla="*/ 792 h 1261425"/>
                    <a:gd name="connsiteX9" fmla="*/ 106180 w 2227093"/>
                    <a:gd name="connsiteY9" fmla="*/ 132872 h 1261425"/>
                    <a:gd name="connsiteX10" fmla="*/ 172220 w 2227093"/>
                    <a:gd name="connsiteY10" fmla="*/ 219232 h 1261425"/>
                    <a:gd name="connsiteX11" fmla="*/ 791980 w 2227093"/>
                    <a:gd name="connsiteY11" fmla="*/ 661192 h 1261425"/>
                    <a:gd name="connsiteX12" fmla="*/ 2138180 w 2227093"/>
                    <a:gd name="connsiteY12" fmla="*/ 1225072 h 1261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27093" h="1261425">
                      <a:moveTo>
                        <a:pt x="2138180" y="1225072"/>
                      </a:moveTo>
                      <a:cubicBezTo>
                        <a:pt x="2342227" y="1310585"/>
                        <a:pt x="2149187" y="1225072"/>
                        <a:pt x="2016260" y="1174272"/>
                      </a:cubicBezTo>
                      <a:cubicBezTo>
                        <a:pt x="1883333" y="1123472"/>
                        <a:pt x="1475240" y="985465"/>
                        <a:pt x="1340620" y="920272"/>
                      </a:cubicBezTo>
                      <a:cubicBezTo>
                        <a:pt x="1206000" y="855079"/>
                        <a:pt x="1288973" y="833065"/>
                        <a:pt x="1208540" y="783112"/>
                      </a:cubicBezTo>
                      <a:cubicBezTo>
                        <a:pt x="1128107" y="733159"/>
                        <a:pt x="966393" y="676432"/>
                        <a:pt x="858020" y="620552"/>
                      </a:cubicBezTo>
                      <a:cubicBezTo>
                        <a:pt x="749647" y="564672"/>
                        <a:pt x="640427" y="507945"/>
                        <a:pt x="558300" y="447832"/>
                      </a:cubicBezTo>
                      <a:cubicBezTo>
                        <a:pt x="476173" y="387719"/>
                        <a:pt x="413520" y="301359"/>
                        <a:pt x="365260" y="259872"/>
                      </a:cubicBezTo>
                      <a:cubicBezTo>
                        <a:pt x="317000" y="218385"/>
                        <a:pt x="328853" y="242092"/>
                        <a:pt x="268740" y="198912"/>
                      </a:cubicBezTo>
                      <a:cubicBezTo>
                        <a:pt x="208627" y="155732"/>
                        <a:pt x="31673" y="11799"/>
                        <a:pt x="4580" y="792"/>
                      </a:cubicBezTo>
                      <a:cubicBezTo>
                        <a:pt x="-22513" y="-10215"/>
                        <a:pt x="78240" y="96465"/>
                        <a:pt x="106180" y="132872"/>
                      </a:cubicBezTo>
                      <a:cubicBezTo>
                        <a:pt x="134120" y="169279"/>
                        <a:pt x="57920" y="131179"/>
                        <a:pt x="172220" y="219232"/>
                      </a:cubicBezTo>
                      <a:cubicBezTo>
                        <a:pt x="286520" y="307285"/>
                        <a:pt x="463473" y="491012"/>
                        <a:pt x="791980" y="661192"/>
                      </a:cubicBezTo>
                      <a:cubicBezTo>
                        <a:pt x="1120487" y="831372"/>
                        <a:pt x="1934133" y="1139559"/>
                        <a:pt x="2138180" y="122507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: 図形 21">
                  <a:extLst>
                    <a:ext uri="{FF2B5EF4-FFF2-40B4-BE49-F238E27FC236}">
                      <a16:creationId xmlns:a16="http://schemas.microsoft.com/office/drawing/2014/main" id="{FDC08D03-0DA3-409E-B6B7-3B12DF21B301}"/>
                    </a:ext>
                  </a:extLst>
                </p:cNvPr>
                <p:cNvSpPr/>
                <p:nvPr/>
              </p:nvSpPr>
              <p:spPr>
                <a:xfrm>
                  <a:off x="4769958" y="5252261"/>
                  <a:ext cx="677608" cy="419561"/>
                </a:xfrm>
                <a:custGeom>
                  <a:avLst/>
                  <a:gdLst>
                    <a:gd name="connsiteX0" fmla="*/ 675802 w 677608"/>
                    <a:gd name="connsiteY0" fmla="*/ 203659 h 419561"/>
                    <a:gd name="connsiteX1" fmla="*/ 264322 w 677608"/>
                    <a:gd name="connsiteY1" fmla="*/ 25859 h 419561"/>
                    <a:gd name="connsiteX2" fmla="*/ 162 w 677608"/>
                    <a:gd name="connsiteY2" fmla="*/ 459 h 419561"/>
                    <a:gd name="connsiteX3" fmla="*/ 299882 w 677608"/>
                    <a:gd name="connsiteY3" fmla="*/ 15699 h 419561"/>
                    <a:gd name="connsiteX4" fmla="*/ 340522 w 677608"/>
                    <a:gd name="connsiteY4" fmla="*/ 86819 h 419561"/>
                    <a:gd name="connsiteX5" fmla="*/ 416722 w 677608"/>
                    <a:gd name="connsiteY5" fmla="*/ 208739 h 419561"/>
                    <a:gd name="connsiteX6" fmla="*/ 350682 w 677608"/>
                    <a:gd name="connsiteY6" fmla="*/ 386539 h 419561"/>
                    <a:gd name="connsiteX7" fmla="*/ 330362 w 677608"/>
                    <a:gd name="connsiteY7" fmla="*/ 406859 h 419561"/>
                    <a:gd name="connsiteX8" fmla="*/ 421802 w 677608"/>
                    <a:gd name="connsiteY8" fmla="*/ 244299 h 419561"/>
                    <a:gd name="connsiteX9" fmla="*/ 335442 w 677608"/>
                    <a:gd name="connsiteY9" fmla="*/ 86819 h 419561"/>
                    <a:gd name="connsiteX10" fmla="*/ 411642 w 677608"/>
                    <a:gd name="connsiteY10" fmla="*/ 127459 h 419561"/>
                    <a:gd name="connsiteX11" fmla="*/ 675802 w 677608"/>
                    <a:gd name="connsiteY11" fmla="*/ 203659 h 419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7608" h="419561">
                      <a:moveTo>
                        <a:pt x="675802" y="203659"/>
                      </a:moveTo>
                      <a:cubicBezTo>
                        <a:pt x="651249" y="186726"/>
                        <a:pt x="376929" y="59726"/>
                        <a:pt x="264322" y="25859"/>
                      </a:cubicBezTo>
                      <a:cubicBezTo>
                        <a:pt x="151715" y="-8008"/>
                        <a:pt x="-5765" y="2152"/>
                        <a:pt x="162" y="459"/>
                      </a:cubicBezTo>
                      <a:cubicBezTo>
                        <a:pt x="6089" y="-1234"/>
                        <a:pt x="243155" y="1306"/>
                        <a:pt x="299882" y="15699"/>
                      </a:cubicBezTo>
                      <a:cubicBezTo>
                        <a:pt x="356609" y="30092"/>
                        <a:pt x="321049" y="54646"/>
                        <a:pt x="340522" y="86819"/>
                      </a:cubicBezTo>
                      <a:cubicBezTo>
                        <a:pt x="359995" y="118992"/>
                        <a:pt x="415029" y="158786"/>
                        <a:pt x="416722" y="208739"/>
                      </a:cubicBezTo>
                      <a:cubicBezTo>
                        <a:pt x="418415" y="258692"/>
                        <a:pt x="365075" y="353519"/>
                        <a:pt x="350682" y="386539"/>
                      </a:cubicBezTo>
                      <a:cubicBezTo>
                        <a:pt x="336289" y="419559"/>
                        <a:pt x="318509" y="430566"/>
                        <a:pt x="330362" y="406859"/>
                      </a:cubicBezTo>
                      <a:cubicBezTo>
                        <a:pt x="342215" y="383152"/>
                        <a:pt x="420955" y="297639"/>
                        <a:pt x="421802" y="244299"/>
                      </a:cubicBezTo>
                      <a:cubicBezTo>
                        <a:pt x="422649" y="190959"/>
                        <a:pt x="337135" y="106292"/>
                        <a:pt x="335442" y="86819"/>
                      </a:cubicBezTo>
                      <a:cubicBezTo>
                        <a:pt x="333749" y="67346"/>
                        <a:pt x="355762" y="108832"/>
                        <a:pt x="411642" y="127459"/>
                      </a:cubicBezTo>
                      <a:cubicBezTo>
                        <a:pt x="467522" y="146086"/>
                        <a:pt x="700355" y="220592"/>
                        <a:pt x="675802" y="203659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: 図形 22">
                  <a:extLst>
                    <a:ext uri="{FF2B5EF4-FFF2-40B4-BE49-F238E27FC236}">
                      <a16:creationId xmlns:a16="http://schemas.microsoft.com/office/drawing/2014/main" id="{0D840292-F9FD-43A5-84C6-38B2A406A25B}"/>
                    </a:ext>
                  </a:extLst>
                </p:cNvPr>
                <p:cNvSpPr/>
                <p:nvPr/>
              </p:nvSpPr>
              <p:spPr>
                <a:xfrm>
                  <a:off x="4941253" y="5291437"/>
                  <a:ext cx="448290" cy="484890"/>
                </a:xfrm>
                <a:custGeom>
                  <a:avLst/>
                  <a:gdLst>
                    <a:gd name="connsiteX0" fmla="*/ 1587 w 448290"/>
                    <a:gd name="connsiteY0" fmla="*/ 1923 h 484890"/>
                    <a:gd name="connsiteX1" fmla="*/ 275907 w 448290"/>
                    <a:gd name="connsiteY1" fmla="*/ 169563 h 484890"/>
                    <a:gd name="connsiteX2" fmla="*/ 296227 w 448290"/>
                    <a:gd name="connsiteY2" fmla="*/ 250843 h 484890"/>
                    <a:gd name="connsiteX3" fmla="*/ 108267 w 448290"/>
                    <a:gd name="connsiteY3" fmla="*/ 454043 h 484890"/>
                    <a:gd name="connsiteX4" fmla="*/ 98107 w 448290"/>
                    <a:gd name="connsiteY4" fmla="*/ 474363 h 484890"/>
                    <a:gd name="connsiteX5" fmla="*/ 382587 w 448290"/>
                    <a:gd name="connsiteY5" fmla="*/ 357523 h 484890"/>
                    <a:gd name="connsiteX6" fmla="*/ 418147 w 448290"/>
                    <a:gd name="connsiteY6" fmla="*/ 291483 h 484890"/>
                    <a:gd name="connsiteX7" fmla="*/ 1587 w 448290"/>
                    <a:gd name="connsiteY7" fmla="*/ 1923 h 484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8290" h="484890">
                      <a:moveTo>
                        <a:pt x="1587" y="1923"/>
                      </a:moveTo>
                      <a:cubicBezTo>
                        <a:pt x="-22120" y="-18397"/>
                        <a:pt x="226801" y="128076"/>
                        <a:pt x="275907" y="169563"/>
                      </a:cubicBezTo>
                      <a:cubicBezTo>
                        <a:pt x="325013" y="211050"/>
                        <a:pt x="324167" y="203430"/>
                        <a:pt x="296227" y="250843"/>
                      </a:cubicBezTo>
                      <a:cubicBezTo>
                        <a:pt x="268287" y="298256"/>
                        <a:pt x="141287" y="416790"/>
                        <a:pt x="108267" y="454043"/>
                      </a:cubicBezTo>
                      <a:cubicBezTo>
                        <a:pt x="75247" y="491296"/>
                        <a:pt x="52387" y="490450"/>
                        <a:pt x="98107" y="474363"/>
                      </a:cubicBezTo>
                      <a:cubicBezTo>
                        <a:pt x="143827" y="458276"/>
                        <a:pt x="329247" y="388003"/>
                        <a:pt x="382587" y="357523"/>
                      </a:cubicBezTo>
                      <a:cubicBezTo>
                        <a:pt x="435927" y="327043"/>
                        <a:pt x="479954" y="349056"/>
                        <a:pt x="418147" y="291483"/>
                      </a:cubicBezTo>
                      <a:cubicBezTo>
                        <a:pt x="356340" y="233910"/>
                        <a:pt x="25294" y="22243"/>
                        <a:pt x="1587" y="192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フリーフォーム: 図形 23">
                  <a:extLst>
                    <a:ext uri="{FF2B5EF4-FFF2-40B4-BE49-F238E27FC236}">
                      <a16:creationId xmlns:a16="http://schemas.microsoft.com/office/drawing/2014/main" id="{BB862C2D-8108-4B2C-8BD5-5744E310EB20}"/>
                    </a:ext>
                  </a:extLst>
                </p:cNvPr>
                <p:cNvSpPr/>
                <p:nvPr/>
              </p:nvSpPr>
              <p:spPr>
                <a:xfrm>
                  <a:off x="5275500" y="5647377"/>
                  <a:ext cx="1396575" cy="1327181"/>
                </a:xfrm>
                <a:custGeom>
                  <a:avLst/>
                  <a:gdLst>
                    <a:gd name="connsiteX0" fmla="*/ 33100 w 1396575"/>
                    <a:gd name="connsiteY0" fmla="*/ 21903 h 1327181"/>
                    <a:gd name="connsiteX1" fmla="*/ 185500 w 1396575"/>
                    <a:gd name="connsiteY1" fmla="*/ 118423 h 1327181"/>
                    <a:gd name="connsiteX2" fmla="*/ 845900 w 1396575"/>
                    <a:gd name="connsiteY2" fmla="*/ 519743 h 1327181"/>
                    <a:gd name="connsiteX3" fmla="*/ 1333580 w 1396575"/>
                    <a:gd name="connsiteY3" fmla="*/ 768663 h 1327181"/>
                    <a:gd name="connsiteX4" fmla="*/ 1384380 w 1396575"/>
                    <a:gd name="connsiteY4" fmla="*/ 870263 h 1327181"/>
                    <a:gd name="connsiteX5" fmla="*/ 1277700 w 1396575"/>
                    <a:gd name="connsiteY5" fmla="*/ 1241103 h 1327181"/>
                    <a:gd name="connsiteX6" fmla="*/ 1247220 w 1396575"/>
                    <a:gd name="connsiteY6" fmla="*/ 1302063 h 1327181"/>
                    <a:gd name="connsiteX7" fmla="*/ 1348820 w 1396575"/>
                    <a:gd name="connsiteY7" fmla="*/ 905823 h 1327181"/>
                    <a:gd name="connsiteX8" fmla="*/ 947500 w 1396575"/>
                    <a:gd name="connsiteY8" fmla="*/ 616263 h 1327181"/>
                    <a:gd name="connsiteX9" fmla="*/ 33100 w 1396575"/>
                    <a:gd name="connsiteY9" fmla="*/ 21903 h 1327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96575" h="1327181">
                      <a:moveTo>
                        <a:pt x="33100" y="21903"/>
                      </a:moveTo>
                      <a:cubicBezTo>
                        <a:pt x="-93900" y="-61070"/>
                        <a:pt x="185500" y="118423"/>
                        <a:pt x="185500" y="118423"/>
                      </a:cubicBezTo>
                      <a:cubicBezTo>
                        <a:pt x="320967" y="201396"/>
                        <a:pt x="654553" y="411370"/>
                        <a:pt x="845900" y="519743"/>
                      </a:cubicBezTo>
                      <a:cubicBezTo>
                        <a:pt x="1037247" y="628116"/>
                        <a:pt x="1243833" y="710243"/>
                        <a:pt x="1333580" y="768663"/>
                      </a:cubicBezTo>
                      <a:cubicBezTo>
                        <a:pt x="1423327" y="827083"/>
                        <a:pt x="1393693" y="791523"/>
                        <a:pt x="1384380" y="870263"/>
                      </a:cubicBezTo>
                      <a:cubicBezTo>
                        <a:pt x="1375067" y="949003"/>
                        <a:pt x="1300560" y="1169136"/>
                        <a:pt x="1277700" y="1241103"/>
                      </a:cubicBezTo>
                      <a:cubicBezTo>
                        <a:pt x="1254840" y="1313070"/>
                        <a:pt x="1235367" y="1357943"/>
                        <a:pt x="1247220" y="1302063"/>
                      </a:cubicBezTo>
                      <a:cubicBezTo>
                        <a:pt x="1259073" y="1246183"/>
                        <a:pt x="1398773" y="1020123"/>
                        <a:pt x="1348820" y="905823"/>
                      </a:cubicBezTo>
                      <a:cubicBezTo>
                        <a:pt x="1298867" y="791523"/>
                        <a:pt x="1171867" y="761043"/>
                        <a:pt x="947500" y="616263"/>
                      </a:cubicBezTo>
                      <a:lnTo>
                        <a:pt x="33100" y="21903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: 図形 24">
                  <a:extLst>
                    <a:ext uri="{FF2B5EF4-FFF2-40B4-BE49-F238E27FC236}">
                      <a16:creationId xmlns:a16="http://schemas.microsoft.com/office/drawing/2014/main" id="{65FB04E0-8BE7-4D72-B594-C4C9BAD0533C}"/>
                    </a:ext>
                  </a:extLst>
                </p:cNvPr>
                <p:cNvSpPr/>
                <p:nvPr/>
              </p:nvSpPr>
              <p:spPr>
                <a:xfrm>
                  <a:off x="6461342" y="6262037"/>
                  <a:ext cx="585460" cy="694249"/>
                </a:xfrm>
                <a:custGeom>
                  <a:avLst/>
                  <a:gdLst>
                    <a:gd name="connsiteX0" fmla="*/ 584618 w 585460"/>
                    <a:gd name="connsiteY0" fmla="*/ 1603 h 694249"/>
                    <a:gd name="connsiteX1" fmla="*/ 162978 w 585460"/>
                    <a:gd name="connsiteY1" fmla="*/ 392763 h 694249"/>
                    <a:gd name="connsiteX2" fmla="*/ 51218 w 585460"/>
                    <a:gd name="connsiteY2" fmla="*/ 687403 h 694249"/>
                    <a:gd name="connsiteX3" fmla="*/ 41058 w 585460"/>
                    <a:gd name="connsiteY3" fmla="*/ 550243 h 694249"/>
                    <a:gd name="connsiteX4" fmla="*/ 584618 w 585460"/>
                    <a:gd name="connsiteY4" fmla="*/ 1603 h 694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5460" h="694249">
                      <a:moveTo>
                        <a:pt x="584618" y="1603"/>
                      </a:moveTo>
                      <a:cubicBezTo>
                        <a:pt x="604938" y="-24643"/>
                        <a:pt x="251878" y="278463"/>
                        <a:pt x="162978" y="392763"/>
                      </a:cubicBezTo>
                      <a:cubicBezTo>
                        <a:pt x="74078" y="507063"/>
                        <a:pt x="71538" y="661157"/>
                        <a:pt x="51218" y="687403"/>
                      </a:cubicBezTo>
                      <a:cubicBezTo>
                        <a:pt x="30898" y="713649"/>
                        <a:pt x="-46995" y="663696"/>
                        <a:pt x="41058" y="550243"/>
                      </a:cubicBezTo>
                      <a:cubicBezTo>
                        <a:pt x="129111" y="436790"/>
                        <a:pt x="564298" y="27849"/>
                        <a:pt x="584618" y="160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フリーフォーム: 図形 25">
                  <a:extLst>
                    <a:ext uri="{FF2B5EF4-FFF2-40B4-BE49-F238E27FC236}">
                      <a16:creationId xmlns:a16="http://schemas.microsoft.com/office/drawing/2014/main" id="{83BD90A1-6931-4D6F-B699-B15F45ACF5DE}"/>
                    </a:ext>
                  </a:extLst>
                </p:cNvPr>
                <p:cNvSpPr/>
                <p:nvPr/>
              </p:nvSpPr>
              <p:spPr>
                <a:xfrm>
                  <a:off x="6439602" y="7025270"/>
                  <a:ext cx="323028" cy="314843"/>
                </a:xfrm>
                <a:custGeom>
                  <a:avLst/>
                  <a:gdLst>
                    <a:gd name="connsiteX0" fmla="*/ 255838 w 323028"/>
                    <a:gd name="connsiteY0" fmla="*/ 20690 h 314843"/>
                    <a:gd name="connsiteX1" fmla="*/ 62798 w 323028"/>
                    <a:gd name="connsiteY1" fmla="*/ 162930 h 314843"/>
                    <a:gd name="connsiteX2" fmla="*/ 57718 w 323028"/>
                    <a:gd name="connsiteY2" fmla="*/ 310250 h 314843"/>
                    <a:gd name="connsiteX3" fmla="*/ 11998 w 323028"/>
                    <a:gd name="connsiteY3" fmla="*/ 254370 h 314843"/>
                    <a:gd name="connsiteX4" fmla="*/ 306638 w 323028"/>
                    <a:gd name="connsiteY4" fmla="*/ 25770 h 314843"/>
                    <a:gd name="connsiteX5" fmla="*/ 255838 w 323028"/>
                    <a:gd name="connsiteY5" fmla="*/ 20690 h 314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3028" h="314843">
                      <a:moveTo>
                        <a:pt x="255838" y="20690"/>
                      </a:moveTo>
                      <a:cubicBezTo>
                        <a:pt x="215198" y="43550"/>
                        <a:pt x="95818" y="114670"/>
                        <a:pt x="62798" y="162930"/>
                      </a:cubicBezTo>
                      <a:cubicBezTo>
                        <a:pt x="29778" y="211190"/>
                        <a:pt x="66185" y="295010"/>
                        <a:pt x="57718" y="310250"/>
                      </a:cubicBezTo>
                      <a:cubicBezTo>
                        <a:pt x="49251" y="325490"/>
                        <a:pt x="-29489" y="301783"/>
                        <a:pt x="11998" y="254370"/>
                      </a:cubicBezTo>
                      <a:cubicBezTo>
                        <a:pt x="53485" y="206957"/>
                        <a:pt x="262611" y="64717"/>
                        <a:pt x="306638" y="25770"/>
                      </a:cubicBezTo>
                      <a:cubicBezTo>
                        <a:pt x="350665" y="-13177"/>
                        <a:pt x="296478" y="-2170"/>
                        <a:pt x="255838" y="2069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: 図形 26">
                  <a:extLst>
                    <a:ext uri="{FF2B5EF4-FFF2-40B4-BE49-F238E27FC236}">
                      <a16:creationId xmlns:a16="http://schemas.microsoft.com/office/drawing/2014/main" id="{259DB0E8-C74F-4B47-A549-B0B377180D60}"/>
                    </a:ext>
                  </a:extLst>
                </p:cNvPr>
                <p:cNvSpPr/>
                <p:nvPr/>
              </p:nvSpPr>
              <p:spPr>
                <a:xfrm>
                  <a:off x="6247010" y="7482840"/>
                  <a:ext cx="702455" cy="534977"/>
                </a:xfrm>
                <a:custGeom>
                  <a:avLst/>
                  <a:gdLst>
                    <a:gd name="connsiteX0" fmla="*/ 702430 w 702455"/>
                    <a:gd name="connsiteY0" fmla="*/ 127000 h 534977"/>
                    <a:gd name="connsiteX1" fmla="*/ 296030 w 702455"/>
                    <a:gd name="connsiteY1" fmla="*/ 0 h 534977"/>
                    <a:gd name="connsiteX2" fmla="*/ 255390 w 702455"/>
                    <a:gd name="connsiteY2" fmla="*/ 127000 h 534977"/>
                    <a:gd name="connsiteX3" fmla="*/ 1390 w 702455"/>
                    <a:gd name="connsiteY3" fmla="*/ 533400 h 534977"/>
                    <a:gd name="connsiteX4" fmla="*/ 158870 w 702455"/>
                    <a:gd name="connsiteY4" fmla="*/ 259080 h 534977"/>
                    <a:gd name="connsiteX5" fmla="*/ 275710 w 702455"/>
                    <a:gd name="connsiteY5" fmla="*/ 40640 h 534977"/>
                    <a:gd name="connsiteX6" fmla="*/ 702430 w 702455"/>
                    <a:gd name="connsiteY6" fmla="*/ 127000 h 53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2455" h="534977">
                      <a:moveTo>
                        <a:pt x="702430" y="127000"/>
                      </a:moveTo>
                      <a:cubicBezTo>
                        <a:pt x="705817" y="120227"/>
                        <a:pt x="370537" y="0"/>
                        <a:pt x="296030" y="0"/>
                      </a:cubicBezTo>
                      <a:cubicBezTo>
                        <a:pt x="221523" y="0"/>
                        <a:pt x="304497" y="38100"/>
                        <a:pt x="255390" y="127000"/>
                      </a:cubicBezTo>
                      <a:cubicBezTo>
                        <a:pt x="206283" y="215900"/>
                        <a:pt x="17477" y="511387"/>
                        <a:pt x="1390" y="533400"/>
                      </a:cubicBezTo>
                      <a:cubicBezTo>
                        <a:pt x="-14697" y="555413"/>
                        <a:pt x="113150" y="341207"/>
                        <a:pt x="158870" y="259080"/>
                      </a:cubicBezTo>
                      <a:cubicBezTo>
                        <a:pt x="204590" y="176953"/>
                        <a:pt x="183423" y="61807"/>
                        <a:pt x="275710" y="40640"/>
                      </a:cubicBezTo>
                      <a:cubicBezTo>
                        <a:pt x="367997" y="19473"/>
                        <a:pt x="699043" y="133773"/>
                        <a:pt x="702430" y="12700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フリーフォーム: 図形 27">
                  <a:extLst>
                    <a:ext uri="{FF2B5EF4-FFF2-40B4-BE49-F238E27FC236}">
                      <a16:creationId xmlns:a16="http://schemas.microsoft.com/office/drawing/2014/main" id="{9E6419F7-2845-4078-94AC-6D7F1914C343}"/>
                    </a:ext>
                  </a:extLst>
                </p:cNvPr>
                <p:cNvSpPr/>
                <p:nvPr/>
              </p:nvSpPr>
              <p:spPr>
                <a:xfrm>
                  <a:off x="6579146" y="7409747"/>
                  <a:ext cx="232451" cy="79034"/>
                </a:xfrm>
                <a:custGeom>
                  <a:avLst/>
                  <a:gdLst>
                    <a:gd name="connsiteX0" fmla="*/ 3687 w 232451"/>
                    <a:gd name="connsiteY0" fmla="*/ 7053 h 79034"/>
                    <a:gd name="connsiteX1" fmla="*/ 96821 w 232451"/>
                    <a:gd name="connsiteY1" fmla="*/ 703 h 79034"/>
                    <a:gd name="connsiteX2" fmla="*/ 206887 w 232451"/>
                    <a:gd name="connsiteY2" fmla="*/ 4936 h 79034"/>
                    <a:gd name="connsiteX3" fmla="*/ 223821 w 232451"/>
                    <a:gd name="connsiteY3" fmla="*/ 43036 h 79034"/>
                    <a:gd name="connsiteX4" fmla="*/ 94704 w 232451"/>
                    <a:gd name="connsiteY4" fmla="*/ 79020 h 79034"/>
                    <a:gd name="connsiteX5" fmla="*/ 228054 w 232451"/>
                    <a:gd name="connsiteY5" fmla="*/ 38803 h 79034"/>
                    <a:gd name="connsiteX6" fmla="*/ 3687 w 232451"/>
                    <a:gd name="connsiteY6" fmla="*/ 7053 h 79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2451" h="79034">
                      <a:moveTo>
                        <a:pt x="3687" y="7053"/>
                      </a:moveTo>
                      <a:cubicBezTo>
                        <a:pt x="-18185" y="703"/>
                        <a:pt x="62954" y="1056"/>
                        <a:pt x="96821" y="703"/>
                      </a:cubicBezTo>
                      <a:cubicBezTo>
                        <a:pt x="130688" y="350"/>
                        <a:pt x="185720" y="-2119"/>
                        <a:pt x="206887" y="4936"/>
                      </a:cubicBezTo>
                      <a:cubicBezTo>
                        <a:pt x="228054" y="11991"/>
                        <a:pt x="242518" y="30689"/>
                        <a:pt x="223821" y="43036"/>
                      </a:cubicBezTo>
                      <a:cubicBezTo>
                        <a:pt x="205124" y="55383"/>
                        <a:pt x="93999" y="79725"/>
                        <a:pt x="94704" y="79020"/>
                      </a:cubicBezTo>
                      <a:cubicBezTo>
                        <a:pt x="95409" y="78315"/>
                        <a:pt x="238284" y="49739"/>
                        <a:pt x="228054" y="38803"/>
                      </a:cubicBezTo>
                      <a:cubicBezTo>
                        <a:pt x="217824" y="27867"/>
                        <a:pt x="25559" y="13403"/>
                        <a:pt x="3687" y="705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フリーフォーム: 図形 28">
                  <a:extLst>
                    <a:ext uri="{FF2B5EF4-FFF2-40B4-BE49-F238E27FC236}">
                      <a16:creationId xmlns:a16="http://schemas.microsoft.com/office/drawing/2014/main" id="{AEA17051-7DFC-4CC8-8438-B2CBD0D4D9FE}"/>
                    </a:ext>
                  </a:extLst>
                </p:cNvPr>
                <p:cNvSpPr/>
                <p:nvPr/>
              </p:nvSpPr>
              <p:spPr>
                <a:xfrm>
                  <a:off x="6100030" y="7843465"/>
                  <a:ext cx="363580" cy="930272"/>
                </a:xfrm>
                <a:custGeom>
                  <a:avLst/>
                  <a:gdLst>
                    <a:gd name="connsiteX0" fmla="*/ 347337 w 363580"/>
                    <a:gd name="connsiteY0" fmla="*/ 30535 h 930272"/>
                    <a:gd name="connsiteX1" fmla="*/ 305003 w 363580"/>
                    <a:gd name="connsiteY1" fmla="*/ 60168 h 930272"/>
                    <a:gd name="connsiteX2" fmla="*/ 127203 w 363580"/>
                    <a:gd name="connsiteY2" fmla="*/ 394602 h 930272"/>
                    <a:gd name="connsiteX3" fmla="*/ 25603 w 363580"/>
                    <a:gd name="connsiteY3" fmla="*/ 775602 h 930272"/>
                    <a:gd name="connsiteX4" fmla="*/ 203 w 363580"/>
                    <a:gd name="connsiteY4" fmla="*/ 928002 h 930272"/>
                    <a:gd name="connsiteX5" fmla="*/ 34070 w 363580"/>
                    <a:gd name="connsiteY5" fmla="*/ 674002 h 930272"/>
                    <a:gd name="connsiteX6" fmla="*/ 55237 w 363580"/>
                    <a:gd name="connsiteY6" fmla="*/ 386135 h 930272"/>
                    <a:gd name="connsiteX7" fmla="*/ 347337 w 363580"/>
                    <a:gd name="connsiteY7" fmla="*/ 30535 h 930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3580" h="930272">
                      <a:moveTo>
                        <a:pt x="347337" y="30535"/>
                      </a:moveTo>
                      <a:cubicBezTo>
                        <a:pt x="388965" y="-23793"/>
                        <a:pt x="341692" y="-510"/>
                        <a:pt x="305003" y="60168"/>
                      </a:cubicBezTo>
                      <a:cubicBezTo>
                        <a:pt x="268314" y="120846"/>
                        <a:pt x="173770" y="275363"/>
                        <a:pt x="127203" y="394602"/>
                      </a:cubicBezTo>
                      <a:cubicBezTo>
                        <a:pt x="80636" y="513841"/>
                        <a:pt x="46770" y="686702"/>
                        <a:pt x="25603" y="775602"/>
                      </a:cubicBezTo>
                      <a:cubicBezTo>
                        <a:pt x="4436" y="864502"/>
                        <a:pt x="-1208" y="944935"/>
                        <a:pt x="203" y="928002"/>
                      </a:cubicBezTo>
                      <a:cubicBezTo>
                        <a:pt x="1614" y="911069"/>
                        <a:pt x="24898" y="764313"/>
                        <a:pt x="34070" y="674002"/>
                      </a:cubicBezTo>
                      <a:cubicBezTo>
                        <a:pt x="43242" y="583691"/>
                        <a:pt x="3731" y="493380"/>
                        <a:pt x="55237" y="386135"/>
                      </a:cubicBezTo>
                      <a:cubicBezTo>
                        <a:pt x="106742" y="278891"/>
                        <a:pt x="305709" y="84863"/>
                        <a:pt x="347337" y="3053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フリーフォーム: 図形 29">
                  <a:extLst>
                    <a:ext uri="{FF2B5EF4-FFF2-40B4-BE49-F238E27FC236}">
                      <a16:creationId xmlns:a16="http://schemas.microsoft.com/office/drawing/2014/main" id="{5B75FA36-BD2A-462A-B933-D34D8D97731D}"/>
                    </a:ext>
                  </a:extLst>
                </p:cNvPr>
                <p:cNvSpPr/>
                <p:nvPr/>
              </p:nvSpPr>
              <p:spPr>
                <a:xfrm>
                  <a:off x="5668247" y="8562057"/>
                  <a:ext cx="476560" cy="569473"/>
                </a:xfrm>
                <a:custGeom>
                  <a:avLst/>
                  <a:gdLst>
                    <a:gd name="connsiteX0" fmla="*/ 465853 w 476560"/>
                    <a:gd name="connsiteY0" fmla="*/ 1976 h 569473"/>
                    <a:gd name="connsiteX1" fmla="*/ 228786 w 476560"/>
                    <a:gd name="connsiteY1" fmla="*/ 387210 h 569473"/>
                    <a:gd name="connsiteX2" fmla="*/ 186 w 476560"/>
                    <a:gd name="connsiteY2" fmla="*/ 569243 h 569473"/>
                    <a:gd name="connsiteX3" fmla="*/ 266886 w 476560"/>
                    <a:gd name="connsiteY3" fmla="*/ 421076 h 569473"/>
                    <a:gd name="connsiteX4" fmla="*/ 419286 w 476560"/>
                    <a:gd name="connsiteY4" fmla="*/ 243276 h 569473"/>
                    <a:gd name="connsiteX5" fmla="*/ 465853 w 476560"/>
                    <a:gd name="connsiteY5" fmla="*/ 1976 h 569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560" h="569473">
                      <a:moveTo>
                        <a:pt x="465853" y="1976"/>
                      </a:moveTo>
                      <a:cubicBezTo>
                        <a:pt x="434103" y="25965"/>
                        <a:pt x="306397" y="292666"/>
                        <a:pt x="228786" y="387210"/>
                      </a:cubicBezTo>
                      <a:cubicBezTo>
                        <a:pt x="151175" y="481755"/>
                        <a:pt x="-6164" y="563599"/>
                        <a:pt x="186" y="569243"/>
                      </a:cubicBezTo>
                      <a:cubicBezTo>
                        <a:pt x="6536" y="574887"/>
                        <a:pt x="197036" y="475404"/>
                        <a:pt x="266886" y="421076"/>
                      </a:cubicBezTo>
                      <a:cubicBezTo>
                        <a:pt x="336736" y="366748"/>
                        <a:pt x="386830" y="307482"/>
                        <a:pt x="419286" y="243276"/>
                      </a:cubicBezTo>
                      <a:cubicBezTo>
                        <a:pt x="451742" y="179070"/>
                        <a:pt x="497603" y="-22013"/>
                        <a:pt x="465853" y="197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: 図形 30">
                  <a:extLst>
                    <a:ext uri="{FF2B5EF4-FFF2-40B4-BE49-F238E27FC236}">
                      <a16:creationId xmlns:a16="http://schemas.microsoft.com/office/drawing/2014/main" id="{D1F06CF5-6CDA-433F-9435-6BAE0CF2C7EE}"/>
                    </a:ext>
                  </a:extLst>
                </p:cNvPr>
                <p:cNvSpPr/>
                <p:nvPr/>
              </p:nvSpPr>
              <p:spPr>
                <a:xfrm>
                  <a:off x="5184101" y="9101631"/>
                  <a:ext cx="1597493" cy="940248"/>
                </a:xfrm>
                <a:custGeom>
                  <a:avLst/>
                  <a:gdLst>
                    <a:gd name="connsiteX0" fmla="*/ 687532 w 1597493"/>
                    <a:gd name="connsiteY0" fmla="*/ 59302 h 940248"/>
                    <a:gd name="connsiteX1" fmla="*/ 640966 w 1597493"/>
                    <a:gd name="connsiteY1" fmla="*/ 80469 h 940248"/>
                    <a:gd name="connsiteX2" fmla="*/ 52532 w 1597493"/>
                    <a:gd name="connsiteY2" fmla="*/ 596936 h 940248"/>
                    <a:gd name="connsiteX3" fmla="*/ 179532 w 1597493"/>
                    <a:gd name="connsiteY3" fmla="*/ 711236 h 940248"/>
                    <a:gd name="connsiteX4" fmla="*/ 1386032 w 1597493"/>
                    <a:gd name="connsiteY4" fmla="*/ 914436 h 940248"/>
                    <a:gd name="connsiteX5" fmla="*/ 1491866 w 1597493"/>
                    <a:gd name="connsiteY5" fmla="*/ 935602 h 940248"/>
                    <a:gd name="connsiteX6" fmla="*/ 276899 w 1597493"/>
                    <a:gd name="connsiteY6" fmla="*/ 897502 h 940248"/>
                    <a:gd name="connsiteX7" fmla="*/ 243032 w 1597493"/>
                    <a:gd name="connsiteY7" fmla="*/ 643502 h 940248"/>
                    <a:gd name="connsiteX8" fmla="*/ 687532 w 1597493"/>
                    <a:gd name="connsiteY8" fmla="*/ 59302 h 940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7493" h="940248">
                      <a:moveTo>
                        <a:pt x="687532" y="59302"/>
                      </a:moveTo>
                      <a:cubicBezTo>
                        <a:pt x="753854" y="-34537"/>
                        <a:pt x="746799" y="-9137"/>
                        <a:pt x="640966" y="80469"/>
                      </a:cubicBezTo>
                      <a:cubicBezTo>
                        <a:pt x="535133" y="170075"/>
                        <a:pt x="129438" y="491808"/>
                        <a:pt x="52532" y="596936"/>
                      </a:cubicBezTo>
                      <a:cubicBezTo>
                        <a:pt x="-24374" y="702064"/>
                        <a:pt x="-42718" y="658319"/>
                        <a:pt x="179532" y="711236"/>
                      </a:cubicBezTo>
                      <a:cubicBezTo>
                        <a:pt x="401782" y="764153"/>
                        <a:pt x="1167310" y="877042"/>
                        <a:pt x="1386032" y="914436"/>
                      </a:cubicBezTo>
                      <a:cubicBezTo>
                        <a:pt x="1604754" y="951830"/>
                        <a:pt x="1676721" y="938424"/>
                        <a:pt x="1491866" y="935602"/>
                      </a:cubicBezTo>
                      <a:cubicBezTo>
                        <a:pt x="1307011" y="932780"/>
                        <a:pt x="485038" y="946185"/>
                        <a:pt x="276899" y="897502"/>
                      </a:cubicBezTo>
                      <a:cubicBezTo>
                        <a:pt x="68760" y="848819"/>
                        <a:pt x="178121" y="781085"/>
                        <a:pt x="243032" y="643502"/>
                      </a:cubicBezTo>
                      <a:cubicBezTo>
                        <a:pt x="307943" y="505919"/>
                        <a:pt x="621210" y="153141"/>
                        <a:pt x="687532" y="5930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フリーフォーム: 図形 31">
                  <a:extLst>
                    <a:ext uri="{FF2B5EF4-FFF2-40B4-BE49-F238E27FC236}">
                      <a16:creationId xmlns:a16="http://schemas.microsoft.com/office/drawing/2014/main" id="{02C0DDC4-CB03-4927-BE95-DE5D85D1DFE6}"/>
                    </a:ext>
                  </a:extLst>
                </p:cNvPr>
                <p:cNvSpPr/>
                <p:nvPr/>
              </p:nvSpPr>
              <p:spPr>
                <a:xfrm>
                  <a:off x="6518010" y="4657114"/>
                  <a:ext cx="969299" cy="127439"/>
                </a:xfrm>
                <a:custGeom>
                  <a:avLst/>
                  <a:gdLst>
                    <a:gd name="connsiteX0" fmla="*/ 9790 w 969299"/>
                    <a:gd name="connsiteY0" fmla="*/ 5903 h 127439"/>
                    <a:gd name="connsiteX1" fmla="*/ 136790 w 969299"/>
                    <a:gd name="connsiteY1" fmla="*/ 24953 h 127439"/>
                    <a:gd name="connsiteX2" fmla="*/ 502973 w 969299"/>
                    <a:gd name="connsiteY2" fmla="*/ 86336 h 127439"/>
                    <a:gd name="connsiteX3" fmla="*/ 886090 w 969299"/>
                    <a:gd name="connsiteY3" fmla="*/ 71519 h 127439"/>
                    <a:gd name="connsiteX4" fmla="*/ 945357 w 969299"/>
                    <a:gd name="connsiteY4" fmla="*/ 63053 h 127439"/>
                    <a:gd name="connsiteX5" fmla="*/ 577057 w 969299"/>
                    <a:gd name="connsiteY5" fmla="*/ 90569 h 127439"/>
                    <a:gd name="connsiteX6" fmla="*/ 369623 w 969299"/>
                    <a:gd name="connsiteY6" fmla="*/ 124436 h 127439"/>
                    <a:gd name="connsiteX7" fmla="*/ 9790 w 969299"/>
                    <a:gd name="connsiteY7" fmla="*/ 5903 h 12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9299" h="127439">
                      <a:moveTo>
                        <a:pt x="9790" y="5903"/>
                      </a:moveTo>
                      <a:cubicBezTo>
                        <a:pt x="-29015" y="-10677"/>
                        <a:pt x="54593" y="11548"/>
                        <a:pt x="136790" y="24953"/>
                      </a:cubicBezTo>
                      <a:cubicBezTo>
                        <a:pt x="218987" y="38358"/>
                        <a:pt x="378090" y="78575"/>
                        <a:pt x="502973" y="86336"/>
                      </a:cubicBezTo>
                      <a:cubicBezTo>
                        <a:pt x="627856" y="94097"/>
                        <a:pt x="812359" y="75400"/>
                        <a:pt x="886090" y="71519"/>
                      </a:cubicBezTo>
                      <a:cubicBezTo>
                        <a:pt x="959821" y="67638"/>
                        <a:pt x="996862" y="59878"/>
                        <a:pt x="945357" y="63053"/>
                      </a:cubicBezTo>
                      <a:cubicBezTo>
                        <a:pt x="893852" y="66228"/>
                        <a:pt x="673013" y="80339"/>
                        <a:pt x="577057" y="90569"/>
                      </a:cubicBezTo>
                      <a:cubicBezTo>
                        <a:pt x="481101" y="100799"/>
                        <a:pt x="464167" y="138194"/>
                        <a:pt x="369623" y="124436"/>
                      </a:cubicBezTo>
                      <a:cubicBezTo>
                        <a:pt x="275079" y="110678"/>
                        <a:pt x="48595" y="22483"/>
                        <a:pt x="9790" y="590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: 図形 32">
                  <a:extLst>
                    <a:ext uri="{FF2B5EF4-FFF2-40B4-BE49-F238E27FC236}">
                      <a16:creationId xmlns:a16="http://schemas.microsoft.com/office/drawing/2014/main" id="{38F9C5C4-3955-4457-BD28-94AB7FE695EC}"/>
                    </a:ext>
                  </a:extLst>
                </p:cNvPr>
                <p:cNvSpPr/>
                <p:nvPr/>
              </p:nvSpPr>
              <p:spPr>
                <a:xfrm>
                  <a:off x="6659978" y="4519045"/>
                  <a:ext cx="962761" cy="150188"/>
                </a:xfrm>
                <a:custGeom>
                  <a:avLst/>
                  <a:gdLst>
                    <a:gd name="connsiteX0" fmla="*/ 782222 w 962761"/>
                    <a:gd name="connsiteY0" fmla="*/ 38 h 150188"/>
                    <a:gd name="connsiteX1" fmla="*/ 962139 w 962761"/>
                    <a:gd name="connsiteY1" fmla="*/ 148205 h 150188"/>
                    <a:gd name="connsiteX2" fmla="*/ 706022 w 962761"/>
                    <a:gd name="connsiteY2" fmla="*/ 86822 h 150188"/>
                    <a:gd name="connsiteX3" fmla="*/ 559972 w 962761"/>
                    <a:gd name="connsiteY3" fmla="*/ 107988 h 150188"/>
                    <a:gd name="connsiteX4" fmla="*/ 490122 w 962761"/>
                    <a:gd name="connsiteY4" fmla="*/ 120688 h 150188"/>
                    <a:gd name="connsiteX5" fmla="*/ 303855 w 962761"/>
                    <a:gd name="connsiteY5" fmla="*/ 120688 h 150188"/>
                    <a:gd name="connsiteX6" fmla="*/ 286922 w 962761"/>
                    <a:gd name="connsiteY6" fmla="*/ 129155 h 150188"/>
                    <a:gd name="connsiteX7" fmla="*/ 134522 w 962761"/>
                    <a:gd name="connsiteY7" fmla="*/ 116455 h 150188"/>
                    <a:gd name="connsiteX8" fmla="*/ 5405 w 962761"/>
                    <a:gd name="connsiteY8" fmla="*/ 97405 h 150188"/>
                    <a:gd name="connsiteX9" fmla="*/ 322905 w 962761"/>
                    <a:gd name="connsiteY9" fmla="*/ 93172 h 150188"/>
                    <a:gd name="connsiteX10" fmla="*/ 902872 w 962761"/>
                    <a:gd name="connsiteY10" fmla="*/ 137622 h 150188"/>
                    <a:gd name="connsiteX11" fmla="*/ 921922 w 962761"/>
                    <a:gd name="connsiteY11" fmla="*/ 133388 h 150188"/>
                    <a:gd name="connsiteX12" fmla="*/ 782222 w 962761"/>
                    <a:gd name="connsiteY12" fmla="*/ 38 h 150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62761" h="150188">
                      <a:moveTo>
                        <a:pt x="782222" y="38"/>
                      </a:moveTo>
                      <a:cubicBezTo>
                        <a:pt x="788925" y="2507"/>
                        <a:pt x="974839" y="133741"/>
                        <a:pt x="962139" y="148205"/>
                      </a:cubicBezTo>
                      <a:cubicBezTo>
                        <a:pt x="949439" y="162669"/>
                        <a:pt x="773050" y="93525"/>
                        <a:pt x="706022" y="86822"/>
                      </a:cubicBezTo>
                      <a:cubicBezTo>
                        <a:pt x="638994" y="80119"/>
                        <a:pt x="595955" y="102344"/>
                        <a:pt x="559972" y="107988"/>
                      </a:cubicBezTo>
                      <a:cubicBezTo>
                        <a:pt x="523989" y="113632"/>
                        <a:pt x="532808" y="118571"/>
                        <a:pt x="490122" y="120688"/>
                      </a:cubicBezTo>
                      <a:cubicBezTo>
                        <a:pt x="447436" y="122805"/>
                        <a:pt x="337722" y="119277"/>
                        <a:pt x="303855" y="120688"/>
                      </a:cubicBezTo>
                      <a:cubicBezTo>
                        <a:pt x="269988" y="122099"/>
                        <a:pt x="315144" y="129860"/>
                        <a:pt x="286922" y="129155"/>
                      </a:cubicBezTo>
                      <a:cubicBezTo>
                        <a:pt x="258700" y="128450"/>
                        <a:pt x="181441" y="121747"/>
                        <a:pt x="134522" y="116455"/>
                      </a:cubicBezTo>
                      <a:cubicBezTo>
                        <a:pt x="87603" y="111163"/>
                        <a:pt x="-25992" y="101286"/>
                        <a:pt x="5405" y="97405"/>
                      </a:cubicBezTo>
                      <a:cubicBezTo>
                        <a:pt x="36802" y="93525"/>
                        <a:pt x="173327" y="86469"/>
                        <a:pt x="322905" y="93172"/>
                      </a:cubicBezTo>
                      <a:cubicBezTo>
                        <a:pt x="472483" y="99875"/>
                        <a:pt x="803036" y="130919"/>
                        <a:pt x="902872" y="137622"/>
                      </a:cubicBezTo>
                      <a:cubicBezTo>
                        <a:pt x="1002708" y="144325"/>
                        <a:pt x="938855" y="151027"/>
                        <a:pt x="921922" y="133388"/>
                      </a:cubicBezTo>
                      <a:cubicBezTo>
                        <a:pt x="904989" y="115749"/>
                        <a:pt x="775519" y="-2431"/>
                        <a:pt x="782222" y="38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フリーフォーム: 図形 33">
                  <a:extLst>
                    <a:ext uri="{FF2B5EF4-FFF2-40B4-BE49-F238E27FC236}">
                      <a16:creationId xmlns:a16="http://schemas.microsoft.com/office/drawing/2014/main" id="{F2D0DFF3-C18A-42DA-92E8-420710978829}"/>
                    </a:ext>
                  </a:extLst>
                </p:cNvPr>
                <p:cNvSpPr/>
                <p:nvPr/>
              </p:nvSpPr>
              <p:spPr>
                <a:xfrm>
                  <a:off x="7804868" y="4623691"/>
                  <a:ext cx="330757" cy="203711"/>
                </a:xfrm>
                <a:custGeom>
                  <a:avLst/>
                  <a:gdLst>
                    <a:gd name="connsiteX0" fmla="*/ 3515 w 330757"/>
                    <a:gd name="connsiteY0" fmla="*/ 1226 h 203711"/>
                    <a:gd name="connsiteX1" fmla="*/ 327365 w 330757"/>
                    <a:gd name="connsiteY1" fmla="*/ 200192 h 203711"/>
                    <a:gd name="connsiteX2" fmla="*/ 164382 w 330757"/>
                    <a:gd name="connsiteY2" fmla="*/ 119759 h 203711"/>
                    <a:gd name="connsiteX3" fmla="*/ 3515 w 330757"/>
                    <a:gd name="connsiteY3" fmla="*/ 1226 h 203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757" h="203711">
                      <a:moveTo>
                        <a:pt x="3515" y="1226"/>
                      </a:moveTo>
                      <a:cubicBezTo>
                        <a:pt x="30679" y="14631"/>
                        <a:pt x="300554" y="180437"/>
                        <a:pt x="327365" y="200192"/>
                      </a:cubicBezTo>
                      <a:cubicBezTo>
                        <a:pt x="354176" y="219947"/>
                        <a:pt x="214829" y="151509"/>
                        <a:pt x="164382" y="119759"/>
                      </a:cubicBezTo>
                      <a:cubicBezTo>
                        <a:pt x="113935" y="88009"/>
                        <a:pt x="-23649" y="-12179"/>
                        <a:pt x="3515" y="122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: 図形 34">
                  <a:extLst>
                    <a:ext uri="{FF2B5EF4-FFF2-40B4-BE49-F238E27FC236}">
                      <a16:creationId xmlns:a16="http://schemas.microsoft.com/office/drawing/2014/main" id="{271D3E70-D804-44B9-B525-B9BB2025D0D4}"/>
                    </a:ext>
                  </a:extLst>
                </p:cNvPr>
                <p:cNvSpPr/>
                <p:nvPr/>
              </p:nvSpPr>
              <p:spPr>
                <a:xfrm>
                  <a:off x="7408308" y="4562700"/>
                  <a:ext cx="441943" cy="143538"/>
                </a:xfrm>
                <a:custGeom>
                  <a:avLst/>
                  <a:gdLst>
                    <a:gd name="connsiteX0" fmla="*/ 201109 w 441943"/>
                    <a:gd name="connsiteY0" fmla="*/ 833 h 143538"/>
                    <a:gd name="connsiteX1" fmla="*/ 400075 w 441943"/>
                    <a:gd name="connsiteY1" fmla="*/ 129950 h 143538"/>
                    <a:gd name="connsiteX2" fmla="*/ 429709 w 441943"/>
                    <a:gd name="connsiteY2" fmla="*/ 134183 h 143538"/>
                    <a:gd name="connsiteX3" fmla="*/ 245559 w 441943"/>
                    <a:gd name="connsiteY3" fmla="*/ 81267 h 143538"/>
                    <a:gd name="connsiteX4" fmla="*/ 25 w 441943"/>
                    <a:gd name="connsiteY4" fmla="*/ 74917 h 143538"/>
                    <a:gd name="connsiteX5" fmla="*/ 260375 w 441943"/>
                    <a:gd name="connsiteY5" fmla="*/ 72800 h 143538"/>
                    <a:gd name="connsiteX6" fmla="*/ 201109 w 441943"/>
                    <a:gd name="connsiteY6" fmla="*/ 833 h 143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1943" h="143538">
                      <a:moveTo>
                        <a:pt x="201109" y="833"/>
                      </a:moveTo>
                      <a:cubicBezTo>
                        <a:pt x="224392" y="10358"/>
                        <a:pt x="361975" y="107725"/>
                        <a:pt x="400075" y="129950"/>
                      </a:cubicBezTo>
                      <a:cubicBezTo>
                        <a:pt x="438175" y="152175"/>
                        <a:pt x="455462" y="142297"/>
                        <a:pt x="429709" y="134183"/>
                      </a:cubicBezTo>
                      <a:cubicBezTo>
                        <a:pt x="403956" y="126069"/>
                        <a:pt x="317173" y="91145"/>
                        <a:pt x="245559" y="81267"/>
                      </a:cubicBezTo>
                      <a:cubicBezTo>
                        <a:pt x="173945" y="71389"/>
                        <a:pt x="-2444" y="76328"/>
                        <a:pt x="25" y="74917"/>
                      </a:cubicBezTo>
                      <a:cubicBezTo>
                        <a:pt x="2494" y="73506"/>
                        <a:pt x="224744" y="79150"/>
                        <a:pt x="260375" y="72800"/>
                      </a:cubicBezTo>
                      <a:cubicBezTo>
                        <a:pt x="296006" y="66450"/>
                        <a:pt x="177826" y="-8692"/>
                        <a:pt x="201109" y="83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フリーフォーム: 図形 35">
                  <a:extLst>
                    <a:ext uri="{FF2B5EF4-FFF2-40B4-BE49-F238E27FC236}">
                      <a16:creationId xmlns:a16="http://schemas.microsoft.com/office/drawing/2014/main" id="{B6C07987-65F0-4C64-877C-206B241575F1}"/>
                    </a:ext>
                  </a:extLst>
                </p:cNvPr>
                <p:cNvSpPr/>
                <p:nvPr/>
              </p:nvSpPr>
              <p:spPr>
                <a:xfrm>
                  <a:off x="7278832" y="4749631"/>
                  <a:ext cx="492494" cy="652603"/>
                </a:xfrm>
                <a:custGeom>
                  <a:avLst/>
                  <a:gdLst>
                    <a:gd name="connsiteX0" fmla="*/ 423718 w 492494"/>
                    <a:gd name="connsiteY0" fmla="*/ 169 h 652603"/>
                    <a:gd name="connsiteX1" fmla="*/ 188768 w 492494"/>
                    <a:gd name="connsiteY1" fmla="*/ 59436 h 652603"/>
                    <a:gd name="connsiteX2" fmla="*/ 377151 w 492494"/>
                    <a:gd name="connsiteY2" fmla="*/ 222419 h 652603"/>
                    <a:gd name="connsiteX3" fmla="*/ 142201 w 492494"/>
                    <a:gd name="connsiteY3" fmla="*/ 190669 h 652603"/>
                    <a:gd name="connsiteX4" fmla="*/ 173951 w 492494"/>
                    <a:gd name="connsiteY4" fmla="*/ 254169 h 652603"/>
                    <a:gd name="connsiteX5" fmla="*/ 127385 w 492494"/>
                    <a:gd name="connsiteY5" fmla="*/ 268986 h 652603"/>
                    <a:gd name="connsiteX6" fmla="*/ 275551 w 492494"/>
                    <a:gd name="connsiteY6" fmla="*/ 326136 h 652603"/>
                    <a:gd name="connsiteX7" fmla="*/ 55418 w 492494"/>
                    <a:gd name="connsiteY7" fmla="*/ 389636 h 652603"/>
                    <a:gd name="connsiteX8" fmla="*/ 85051 w 492494"/>
                    <a:gd name="connsiteY8" fmla="*/ 408686 h 652603"/>
                    <a:gd name="connsiteX9" fmla="*/ 74468 w 492494"/>
                    <a:gd name="connsiteY9" fmla="*/ 487002 h 652603"/>
                    <a:gd name="connsiteX10" fmla="*/ 330585 w 492494"/>
                    <a:gd name="connsiteY10" fmla="*/ 451019 h 652603"/>
                    <a:gd name="connsiteX11" fmla="*/ 461818 w 492494"/>
                    <a:gd name="connsiteY11" fmla="*/ 542036 h 652603"/>
                    <a:gd name="connsiteX12" fmla="*/ 472401 w 492494"/>
                    <a:gd name="connsiteY12" fmla="*/ 652102 h 652603"/>
                    <a:gd name="connsiteX13" fmla="*/ 226868 w 492494"/>
                    <a:gd name="connsiteY13" fmla="*/ 495469 h 652603"/>
                    <a:gd name="connsiteX14" fmla="*/ 385 w 492494"/>
                    <a:gd name="connsiteY14" fmla="*/ 427736 h 652603"/>
                    <a:gd name="connsiteX15" fmla="*/ 281901 w 492494"/>
                    <a:gd name="connsiteY15" fmla="*/ 281686 h 652603"/>
                    <a:gd name="connsiteX16" fmla="*/ 216285 w 492494"/>
                    <a:gd name="connsiteY16" fmla="*/ 74252 h 652603"/>
                    <a:gd name="connsiteX17" fmla="*/ 423718 w 492494"/>
                    <a:gd name="connsiteY17" fmla="*/ 169 h 652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92494" h="652603">
                      <a:moveTo>
                        <a:pt x="423718" y="169"/>
                      </a:moveTo>
                      <a:cubicBezTo>
                        <a:pt x="419132" y="-2300"/>
                        <a:pt x="196529" y="22394"/>
                        <a:pt x="188768" y="59436"/>
                      </a:cubicBezTo>
                      <a:cubicBezTo>
                        <a:pt x="181007" y="96478"/>
                        <a:pt x="384912" y="200547"/>
                        <a:pt x="377151" y="222419"/>
                      </a:cubicBezTo>
                      <a:cubicBezTo>
                        <a:pt x="369390" y="244291"/>
                        <a:pt x="176068" y="185377"/>
                        <a:pt x="142201" y="190669"/>
                      </a:cubicBezTo>
                      <a:cubicBezTo>
                        <a:pt x="108334" y="195961"/>
                        <a:pt x="176420" y="241116"/>
                        <a:pt x="173951" y="254169"/>
                      </a:cubicBezTo>
                      <a:cubicBezTo>
                        <a:pt x="171482" y="267222"/>
                        <a:pt x="110452" y="256992"/>
                        <a:pt x="127385" y="268986"/>
                      </a:cubicBezTo>
                      <a:cubicBezTo>
                        <a:pt x="144318" y="280981"/>
                        <a:pt x="287545" y="306028"/>
                        <a:pt x="275551" y="326136"/>
                      </a:cubicBezTo>
                      <a:cubicBezTo>
                        <a:pt x="263556" y="346244"/>
                        <a:pt x="87168" y="375878"/>
                        <a:pt x="55418" y="389636"/>
                      </a:cubicBezTo>
                      <a:cubicBezTo>
                        <a:pt x="23668" y="403394"/>
                        <a:pt x="81876" y="392458"/>
                        <a:pt x="85051" y="408686"/>
                      </a:cubicBezTo>
                      <a:cubicBezTo>
                        <a:pt x="88226" y="424914"/>
                        <a:pt x="33546" y="479947"/>
                        <a:pt x="74468" y="487002"/>
                      </a:cubicBezTo>
                      <a:cubicBezTo>
                        <a:pt x="115390" y="494057"/>
                        <a:pt x="266027" y="441847"/>
                        <a:pt x="330585" y="451019"/>
                      </a:cubicBezTo>
                      <a:cubicBezTo>
                        <a:pt x="395143" y="460191"/>
                        <a:pt x="438182" y="508522"/>
                        <a:pt x="461818" y="542036"/>
                      </a:cubicBezTo>
                      <a:cubicBezTo>
                        <a:pt x="485454" y="575550"/>
                        <a:pt x="511559" y="659863"/>
                        <a:pt x="472401" y="652102"/>
                      </a:cubicBezTo>
                      <a:cubicBezTo>
                        <a:pt x="433243" y="644341"/>
                        <a:pt x="305537" y="532863"/>
                        <a:pt x="226868" y="495469"/>
                      </a:cubicBezTo>
                      <a:cubicBezTo>
                        <a:pt x="148199" y="458075"/>
                        <a:pt x="-8787" y="463367"/>
                        <a:pt x="385" y="427736"/>
                      </a:cubicBezTo>
                      <a:cubicBezTo>
                        <a:pt x="9557" y="392106"/>
                        <a:pt x="245918" y="340600"/>
                        <a:pt x="281901" y="281686"/>
                      </a:cubicBezTo>
                      <a:cubicBezTo>
                        <a:pt x="317884" y="222772"/>
                        <a:pt x="196882" y="121877"/>
                        <a:pt x="216285" y="74252"/>
                      </a:cubicBezTo>
                      <a:cubicBezTo>
                        <a:pt x="235688" y="26627"/>
                        <a:pt x="428304" y="2638"/>
                        <a:pt x="423718" y="169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フリーフォーム: 図形 36">
                  <a:extLst>
                    <a:ext uri="{FF2B5EF4-FFF2-40B4-BE49-F238E27FC236}">
                      <a16:creationId xmlns:a16="http://schemas.microsoft.com/office/drawing/2014/main" id="{BF4F74BA-2C17-4EC3-A6B3-C2638612A6D8}"/>
                    </a:ext>
                  </a:extLst>
                </p:cNvPr>
                <p:cNvSpPr/>
                <p:nvPr/>
              </p:nvSpPr>
              <p:spPr>
                <a:xfrm>
                  <a:off x="6588244" y="4802716"/>
                  <a:ext cx="773176" cy="356867"/>
                </a:xfrm>
                <a:custGeom>
                  <a:avLst/>
                  <a:gdLst>
                    <a:gd name="connsiteX0" fmla="*/ 769289 w 773176"/>
                    <a:gd name="connsiteY0" fmla="*/ 1 h 356867"/>
                    <a:gd name="connsiteX1" fmla="*/ 269756 w 773176"/>
                    <a:gd name="connsiteY1" fmla="*/ 76201 h 356867"/>
                    <a:gd name="connsiteX2" fmla="*/ 142756 w 773176"/>
                    <a:gd name="connsiteY2" fmla="*/ 80434 h 356867"/>
                    <a:gd name="connsiteX3" fmla="*/ 494123 w 773176"/>
                    <a:gd name="connsiteY3" fmla="*/ 80434 h 356867"/>
                    <a:gd name="connsiteX4" fmla="*/ 392523 w 773176"/>
                    <a:gd name="connsiteY4" fmla="*/ 112184 h 356867"/>
                    <a:gd name="connsiteX5" fmla="*/ 132173 w 773176"/>
                    <a:gd name="connsiteY5" fmla="*/ 171451 h 356867"/>
                    <a:gd name="connsiteX6" fmla="*/ 115239 w 773176"/>
                    <a:gd name="connsiteY6" fmla="*/ 175684 h 356867"/>
                    <a:gd name="connsiteX7" fmla="*/ 142756 w 773176"/>
                    <a:gd name="connsiteY7" fmla="*/ 198967 h 356867"/>
                    <a:gd name="connsiteX8" fmla="*/ 115239 w 773176"/>
                    <a:gd name="connsiteY8" fmla="*/ 275167 h 356867"/>
                    <a:gd name="connsiteX9" fmla="*/ 115239 w 773176"/>
                    <a:gd name="connsiteY9" fmla="*/ 355601 h 356867"/>
                    <a:gd name="connsiteX10" fmla="*/ 3056 w 773176"/>
                    <a:gd name="connsiteY10" fmla="*/ 325967 h 356867"/>
                    <a:gd name="connsiteX11" fmla="*/ 254939 w 773176"/>
                    <a:gd name="connsiteY11" fmla="*/ 347134 h 356867"/>
                    <a:gd name="connsiteX12" fmla="*/ 225306 w 773176"/>
                    <a:gd name="connsiteY12" fmla="*/ 198967 h 356867"/>
                    <a:gd name="connsiteX13" fmla="*/ 360773 w 773176"/>
                    <a:gd name="connsiteY13" fmla="*/ 112184 h 356867"/>
                    <a:gd name="connsiteX14" fmla="*/ 496239 w 773176"/>
                    <a:gd name="connsiteY14" fmla="*/ 78317 h 356867"/>
                    <a:gd name="connsiteX15" fmla="*/ 769289 w 773176"/>
                    <a:gd name="connsiteY15" fmla="*/ 1 h 356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73176" h="356867">
                      <a:moveTo>
                        <a:pt x="769289" y="1"/>
                      </a:moveTo>
                      <a:cubicBezTo>
                        <a:pt x="731542" y="-352"/>
                        <a:pt x="374178" y="62796"/>
                        <a:pt x="269756" y="76201"/>
                      </a:cubicBezTo>
                      <a:cubicBezTo>
                        <a:pt x="165334" y="89606"/>
                        <a:pt x="105362" y="79729"/>
                        <a:pt x="142756" y="80434"/>
                      </a:cubicBezTo>
                      <a:cubicBezTo>
                        <a:pt x="180150" y="81139"/>
                        <a:pt x="452495" y="75142"/>
                        <a:pt x="494123" y="80434"/>
                      </a:cubicBezTo>
                      <a:cubicBezTo>
                        <a:pt x="535751" y="85726"/>
                        <a:pt x="452848" y="97015"/>
                        <a:pt x="392523" y="112184"/>
                      </a:cubicBezTo>
                      <a:cubicBezTo>
                        <a:pt x="332198" y="127354"/>
                        <a:pt x="178387" y="160868"/>
                        <a:pt x="132173" y="171451"/>
                      </a:cubicBezTo>
                      <a:cubicBezTo>
                        <a:pt x="85959" y="182034"/>
                        <a:pt x="113475" y="171098"/>
                        <a:pt x="115239" y="175684"/>
                      </a:cubicBezTo>
                      <a:cubicBezTo>
                        <a:pt x="117003" y="180270"/>
                        <a:pt x="142756" y="182387"/>
                        <a:pt x="142756" y="198967"/>
                      </a:cubicBezTo>
                      <a:cubicBezTo>
                        <a:pt x="142756" y="215547"/>
                        <a:pt x="119825" y="249061"/>
                        <a:pt x="115239" y="275167"/>
                      </a:cubicBezTo>
                      <a:cubicBezTo>
                        <a:pt x="110653" y="301273"/>
                        <a:pt x="133936" y="347134"/>
                        <a:pt x="115239" y="355601"/>
                      </a:cubicBezTo>
                      <a:cubicBezTo>
                        <a:pt x="96542" y="364068"/>
                        <a:pt x="-20227" y="327378"/>
                        <a:pt x="3056" y="325967"/>
                      </a:cubicBezTo>
                      <a:cubicBezTo>
                        <a:pt x="26339" y="324556"/>
                        <a:pt x="217897" y="368301"/>
                        <a:pt x="254939" y="347134"/>
                      </a:cubicBezTo>
                      <a:cubicBezTo>
                        <a:pt x="291981" y="325967"/>
                        <a:pt x="207667" y="238125"/>
                        <a:pt x="225306" y="198967"/>
                      </a:cubicBezTo>
                      <a:cubicBezTo>
                        <a:pt x="242945" y="159809"/>
                        <a:pt x="315618" y="132292"/>
                        <a:pt x="360773" y="112184"/>
                      </a:cubicBezTo>
                      <a:cubicBezTo>
                        <a:pt x="405928" y="92076"/>
                        <a:pt x="433445" y="96661"/>
                        <a:pt x="496239" y="78317"/>
                      </a:cubicBezTo>
                      <a:cubicBezTo>
                        <a:pt x="559033" y="59973"/>
                        <a:pt x="807036" y="354"/>
                        <a:pt x="769289" y="1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フリーフォーム: 図形 37">
                  <a:extLst>
                    <a:ext uri="{FF2B5EF4-FFF2-40B4-BE49-F238E27FC236}">
                      <a16:creationId xmlns:a16="http://schemas.microsoft.com/office/drawing/2014/main" id="{29251578-B0E7-4B09-884E-D1A862715CC5}"/>
                    </a:ext>
                  </a:extLst>
                </p:cNvPr>
                <p:cNvSpPr/>
                <p:nvPr/>
              </p:nvSpPr>
              <p:spPr>
                <a:xfrm>
                  <a:off x="6956033" y="4855253"/>
                  <a:ext cx="363945" cy="508627"/>
                </a:xfrm>
                <a:custGeom>
                  <a:avLst/>
                  <a:gdLst>
                    <a:gd name="connsiteX0" fmla="*/ 363400 w 363945"/>
                    <a:gd name="connsiteY0" fmla="*/ 380 h 508627"/>
                    <a:gd name="connsiteX1" fmla="*/ 88234 w 363945"/>
                    <a:gd name="connsiteY1" fmla="*/ 150664 h 508627"/>
                    <a:gd name="connsiteX2" fmla="*/ 58600 w 363945"/>
                    <a:gd name="connsiteY2" fmla="*/ 207814 h 508627"/>
                    <a:gd name="connsiteX3" fmla="*/ 145384 w 363945"/>
                    <a:gd name="connsiteY3" fmla="*/ 491447 h 508627"/>
                    <a:gd name="connsiteX4" fmla="*/ 122100 w 363945"/>
                    <a:gd name="connsiteY4" fmla="*/ 446997 h 508627"/>
                    <a:gd name="connsiteX5" fmla="*/ 7800 w 363945"/>
                    <a:gd name="connsiteY5" fmla="*/ 199347 h 508627"/>
                    <a:gd name="connsiteX6" fmla="*/ 363400 w 363945"/>
                    <a:gd name="connsiteY6" fmla="*/ 380 h 508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3945" h="508627">
                      <a:moveTo>
                        <a:pt x="363400" y="380"/>
                      </a:moveTo>
                      <a:cubicBezTo>
                        <a:pt x="376806" y="-7734"/>
                        <a:pt x="139034" y="116092"/>
                        <a:pt x="88234" y="150664"/>
                      </a:cubicBezTo>
                      <a:cubicBezTo>
                        <a:pt x="37434" y="185236"/>
                        <a:pt x="49075" y="151017"/>
                        <a:pt x="58600" y="207814"/>
                      </a:cubicBezTo>
                      <a:cubicBezTo>
                        <a:pt x="68125" y="264611"/>
                        <a:pt x="134801" y="451583"/>
                        <a:pt x="145384" y="491447"/>
                      </a:cubicBezTo>
                      <a:cubicBezTo>
                        <a:pt x="155967" y="531311"/>
                        <a:pt x="145031" y="495680"/>
                        <a:pt x="122100" y="446997"/>
                      </a:cubicBezTo>
                      <a:cubicBezTo>
                        <a:pt x="99169" y="398314"/>
                        <a:pt x="-33122" y="273430"/>
                        <a:pt x="7800" y="199347"/>
                      </a:cubicBezTo>
                      <a:cubicBezTo>
                        <a:pt x="48722" y="125264"/>
                        <a:pt x="349994" y="8494"/>
                        <a:pt x="363400" y="38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: 図形 38">
                  <a:extLst>
                    <a:ext uri="{FF2B5EF4-FFF2-40B4-BE49-F238E27FC236}">
                      <a16:creationId xmlns:a16="http://schemas.microsoft.com/office/drawing/2014/main" id="{8106060D-FC02-41F9-9100-40BEB69474B6}"/>
                    </a:ext>
                  </a:extLst>
                </p:cNvPr>
                <p:cNvSpPr/>
                <p:nvPr/>
              </p:nvSpPr>
              <p:spPr>
                <a:xfrm>
                  <a:off x="6732140" y="5189711"/>
                  <a:ext cx="450846" cy="178158"/>
                </a:xfrm>
                <a:custGeom>
                  <a:avLst/>
                  <a:gdLst>
                    <a:gd name="connsiteX0" fmla="*/ 977 w 450846"/>
                    <a:gd name="connsiteY0" fmla="*/ 356 h 178158"/>
                    <a:gd name="connsiteX1" fmla="*/ 102577 w 450846"/>
                    <a:gd name="connsiteY1" fmla="*/ 70206 h 178158"/>
                    <a:gd name="connsiteX2" fmla="*/ 32727 w 450846"/>
                    <a:gd name="connsiteY2" fmla="*/ 163339 h 178158"/>
                    <a:gd name="connsiteX3" fmla="*/ 157610 w 450846"/>
                    <a:gd name="connsiteY3" fmla="*/ 91372 h 178158"/>
                    <a:gd name="connsiteX4" fmla="*/ 305777 w 450846"/>
                    <a:gd name="connsiteY4" fmla="*/ 125239 h 178158"/>
                    <a:gd name="connsiteX5" fmla="*/ 449710 w 450846"/>
                    <a:gd name="connsiteY5" fmla="*/ 178156 h 178158"/>
                    <a:gd name="connsiteX6" fmla="*/ 225343 w 450846"/>
                    <a:gd name="connsiteY6" fmla="*/ 123122 h 178158"/>
                    <a:gd name="connsiteX7" fmla="*/ 47543 w 450846"/>
                    <a:gd name="connsiteY7" fmla="*/ 148522 h 178158"/>
                    <a:gd name="connsiteX8" fmla="*/ 176660 w 450846"/>
                    <a:gd name="connsiteY8" fmla="*/ 99839 h 178158"/>
                    <a:gd name="connsiteX9" fmla="*/ 977 w 450846"/>
                    <a:gd name="connsiteY9" fmla="*/ 356 h 178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0846" h="178158">
                      <a:moveTo>
                        <a:pt x="977" y="356"/>
                      </a:moveTo>
                      <a:cubicBezTo>
                        <a:pt x="-11370" y="-4583"/>
                        <a:pt x="97285" y="43042"/>
                        <a:pt x="102577" y="70206"/>
                      </a:cubicBezTo>
                      <a:cubicBezTo>
                        <a:pt x="107869" y="97370"/>
                        <a:pt x="23555" y="159811"/>
                        <a:pt x="32727" y="163339"/>
                      </a:cubicBezTo>
                      <a:cubicBezTo>
                        <a:pt x="41899" y="166867"/>
                        <a:pt x="112102" y="97722"/>
                        <a:pt x="157610" y="91372"/>
                      </a:cubicBezTo>
                      <a:cubicBezTo>
                        <a:pt x="203118" y="85022"/>
                        <a:pt x="257094" y="110775"/>
                        <a:pt x="305777" y="125239"/>
                      </a:cubicBezTo>
                      <a:cubicBezTo>
                        <a:pt x="354460" y="139703"/>
                        <a:pt x="463116" y="178509"/>
                        <a:pt x="449710" y="178156"/>
                      </a:cubicBezTo>
                      <a:cubicBezTo>
                        <a:pt x="436304" y="177803"/>
                        <a:pt x="292371" y="128061"/>
                        <a:pt x="225343" y="123122"/>
                      </a:cubicBezTo>
                      <a:cubicBezTo>
                        <a:pt x="158315" y="118183"/>
                        <a:pt x="55657" y="152402"/>
                        <a:pt x="47543" y="148522"/>
                      </a:cubicBezTo>
                      <a:cubicBezTo>
                        <a:pt x="39429" y="144642"/>
                        <a:pt x="180893" y="121358"/>
                        <a:pt x="176660" y="99839"/>
                      </a:cubicBezTo>
                      <a:cubicBezTo>
                        <a:pt x="172427" y="78320"/>
                        <a:pt x="13324" y="5295"/>
                        <a:pt x="977" y="35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フリーフォーム: 図形 39">
                  <a:extLst>
                    <a:ext uri="{FF2B5EF4-FFF2-40B4-BE49-F238E27FC236}">
                      <a16:creationId xmlns:a16="http://schemas.microsoft.com/office/drawing/2014/main" id="{2AD39444-8FFC-4487-A9AF-135BF515AE77}"/>
                    </a:ext>
                  </a:extLst>
                </p:cNvPr>
                <p:cNvSpPr/>
                <p:nvPr/>
              </p:nvSpPr>
              <p:spPr>
                <a:xfrm>
                  <a:off x="6739386" y="5402250"/>
                  <a:ext cx="192459" cy="120666"/>
                </a:xfrm>
                <a:custGeom>
                  <a:avLst/>
                  <a:gdLst>
                    <a:gd name="connsiteX0" fmla="*/ 20189 w 192459"/>
                    <a:gd name="connsiteY0" fmla="*/ 13 h 120666"/>
                    <a:gd name="connsiteX1" fmla="*/ 120202 w 192459"/>
                    <a:gd name="connsiteY1" fmla="*/ 73038 h 120666"/>
                    <a:gd name="connsiteX2" fmla="*/ 183702 w 192459"/>
                    <a:gd name="connsiteY2" fmla="*/ 76213 h 120666"/>
                    <a:gd name="connsiteX3" fmla="*/ 104327 w 192459"/>
                    <a:gd name="connsiteY3" fmla="*/ 98438 h 120666"/>
                    <a:gd name="connsiteX4" fmla="*/ 1139 w 192459"/>
                    <a:gd name="connsiteY4" fmla="*/ 120663 h 120666"/>
                    <a:gd name="connsiteX5" fmla="*/ 175764 w 192459"/>
                    <a:gd name="connsiteY5" fmla="*/ 100025 h 120666"/>
                    <a:gd name="connsiteX6" fmla="*/ 169414 w 192459"/>
                    <a:gd name="connsiteY6" fmla="*/ 79388 h 120666"/>
                    <a:gd name="connsiteX7" fmla="*/ 20189 w 192459"/>
                    <a:gd name="connsiteY7" fmla="*/ 13 h 120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2459" h="120666">
                      <a:moveTo>
                        <a:pt x="20189" y="13"/>
                      </a:moveTo>
                      <a:cubicBezTo>
                        <a:pt x="11987" y="-1045"/>
                        <a:pt x="92950" y="60338"/>
                        <a:pt x="120202" y="73038"/>
                      </a:cubicBezTo>
                      <a:cubicBezTo>
                        <a:pt x="147454" y="85738"/>
                        <a:pt x="186348" y="71980"/>
                        <a:pt x="183702" y="76213"/>
                      </a:cubicBezTo>
                      <a:cubicBezTo>
                        <a:pt x="181056" y="80446"/>
                        <a:pt x="134754" y="91030"/>
                        <a:pt x="104327" y="98438"/>
                      </a:cubicBezTo>
                      <a:cubicBezTo>
                        <a:pt x="73900" y="105846"/>
                        <a:pt x="-10767" y="120399"/>
                        <a:pt x="1139" y="120663"/>
                      </a:cubicBezTo>
                      <a:cubicBezTo>
                        <a:pt x="13045" y="120927"/>
                        <a:pt x="147718" y="106904"/>
                        <a:pt x="175764" y="100025"/>
                      </a:cubicBezTo>
                      <a:cubicBezTo>
                        <a:pt x="203810" y="93146"/>
                        <a:pt x="192962" y="93411"/>
                        <a:pt x="169414" y="79388"/>
                      </a:cubicBezTo>
                      <a:cubicBezTo>
                        <a:pt x="145866" y="65365"/>
                        <a:pt x="28391" y="1071"/>
                        <a:pt x="20189" y="1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フリーフォーム: 図形 40">
                  <a:extLst>
                    <a:ext uri="{FF2B5EF4-FFF2-40B4-BE49-F238E27FC236}">
                      <a16:creationId xmlns:a16="http://schemas.microsoft.com/office/drawing/2014/main" id="{0F111D5D-E39A-491F-A394-A4E77E9C75A6}"/>
                    </a:ext>
                  </a:extLst>
                </p:cNvPr>
                <p:cNvSpPr/>
                <p:nvPr/>
              </p:nvSpPr>
              <p:spPr>
                <a:xfrm>
                  <a:off x="6772006" y="5509690"/>
                  <a:ext cx="267032" cy="135527"/>
                </a:xfrm>
                <a:custGeom>
                  <a:avLst/>
                  <a:gdLst>
                    <a:gd name="connsiteX0" fmla="*/ 269 w 267032"/>
                    <a:gd name="connsiteY0" fmla="*/ 523 h 135527"/>
                    <a:gd name="connsiteX1" fmla="*/ 41544 w 267032"/>
                    <a:gd name="connsiteY1" fmla="*/ 71960 h 135527"/>
                    <a:gd name="connsiteX2" fmla="*/ 138382 w 267032"/>
                    <a:gd name="connsiteY2" fmla="*/ 121173 h 135527"/>
                    <a:gd name="connsiteX3" fmla="*/ 266969 w 267032"/>
                    <a:gd name="connsiteY3" fmla="*/ 135460 h 135527"/>
                    <a:gd name="connsiteX4" fmla="*/ 154257 w 267032"/>
                    <a:gd name="connsiteY4" fmla="*/ 125935 h 135527"/>
                    <a:gd name="connsiteX5" fmla="*/ 59007 w 267032"/>
                    <a:gd name="connsiteY5" fmla="*/ 111648 h 135527"/>
                    <a:gd name="connsiteX6" fmla="*/ 269 w 267032"/>
                    <a:gd name="connsiteY6" fmla="*/ 523 h 135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7032" h="135527">
                      <a:moveTo>
                        <a:pt x="269" y="523"/>
                      </a:moveTo>
                      <a:cubicBezTo>
                        <a:pt x="-2642" y="-6092"/>
                        <a:pt x="18525" y="51852"/>
                        <a:pt x="41544" y="71960"/>
                      </a:cubicBezTo>
                      <a:cubicBezTo>
                        <a:pt x="64563" y="92068"/>
                        <a:pt x="100811" y="110590"/>
                        <a:pt x="138382" y="121173"/>
                      </a:cubicBezTo>
                      <a:cubicBezTo>
                        <a:pt x="175953" y="131756"/>
                        <a:pt x="264323" y="134666"/>
                        <a:pt x="266969" y="135460"/>
                      </a:cubicBezTo>
                      <a:cubicBezTo>
                        <a:pt x="269615" y="136254"/>
                        <a:pt x="188917" y="129904"/>
                        <a:pt x="154257" y="125935"/>
                      </a:cubicBezTo>
                      <a:cubicBezTo>
                        <a:pt x="119597" y="121966"/>
                        <a:pt x="83613" y="128052"/>
                        <a:pt x="59007" y="111648"/>
                      </a:cubicBezTo>
                      <a:cubicBezTo>
                        <a:pt x="34401" y="95244"/>
                        <a:pt x="3180" y="7138"/>
                        <a:pt x="269" y="52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フリーフォーム: 図形 41">
                  <a:extLst>
                    <a:ext uri="{FF2B5EF4-FFF2-40B4-BE49-F238E27FC236}">
                      <a16:creationId xmlns:a16="http://schemas.microsoft.com/office/drawing/2014/main" id="{BBDE8019-76C2-4CD8-9F8D-39EEE7FC7F17}"/>
                    </a:ext>
                  </a:extLst>
                </p:cNvPr>
                <p:cNvSpPr/>
                <p:nvPr/>
              </p:nvSpPr>
              <p:spPr>
                <a:xfrm>
                  <a:off x="6734398" y="5622833"/>
                  <a:ext cx="138205" cy="180119"/>
                </a:xfrm>
                <a:custGeom>
                  <a:avLst/>
                  <a:gdLst>
                    <a:gd name="connsiteX0" fmla="*/ 31527 w 138205"/>
                    <a:gd name="connsiteY0" fmla="*/ 92 h 180119"/>
                    <a:gd name="connsiteX1" fmla="*/ 137890 w 138205"/>
                    <a:gd name="connsiteY1" fmla="*/ 73117 h 180119"/>
                    <a:gd name="connsiteX2" fmla="*/ 63277 w 138205"/>
                    <a:gd name="connsiteY2" fmla="*/ 85817 h 180119"/>
                    <a:gd name="connsiteX3" fmla="*/ 34702 w 138205"/>
                    <a:gd name="connsiteY3" fmla="*/ 179480 h 180119"/>
                    <a:gd name="connsiteX4" fmla="*/ 2952 w 138205"/>
                    <a:gd name="connsiteY4" fmla="*/ 123917 h 180119"/>
                    <a:gd name="connsiteX5" fmla="*/ 114077 w 138205"/>
                    <a:gd name="connsiteY5" fmla="*/ 63592 h 180119"/>
                    <a:gd name="connsiteX6" fmla="*/ 107727 w 138205"/>
                    <a:gd name="connsiteY6" fmla="*/ 57242 h 180119"/>
                    <a:gd name="connsiteX7" fmla="*/ 31527 w 138205"/>
                    <a:gd name="connsiteY7" fmla="*/ 92 h 180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8205" h="180119">
                      <a:moveTo>
                        <a:pt x="31527" y="92"/>
                      </a:moveTo>
                      <a:cubicBezTo>
                        <a:pt x="36554" y="2738"/>
                        <a:pt x="132598" y="58830"/>
                        <a:pt x="137890" y="73117"/>
                      </a:cubicBezTo>
                      <a:cubicBezTo>
                        <a:pt x="143182" y="87404"/>
                        <a:pt x="80475" y="68090"/>
                        <a:pt x="63277" y="85817"/>
                      </a:cubicBezTo>
                      <a:cubicBezTo>
                        <a:pt x="46079" y="103544"/>
                        <a:pt x="44756" y="173130"/>
                        <a:pt x="34702" y="179480"/>
                      </a:cubicBezTo>
                      <a:cubicBezTo>
                        <a:pt x="24648" y="185830"/>
                        <a:pt x="-10277" y="143232"/>
                        <a:pt x="2952" y="123917"/>
                      </a:cubicBezTo>
                      <a:cubicBezTo>
                        <a:pt x="16181" y="104602"/>
                        <a:pt x="96615" y="74704"/>
                        <a:pt x="114077" y="63592"/>
                      </a:cubicBezTo>
                      <a:cubicBezTo>
                        <a:pt x="131539" y="52480"/>
                        <a:pt x="119369" y="62004"/>
                        <a:pt x="107727" y="57242"/>
                      </a:cubicBezTo>
                      <a:cubicBezTo>
                        <a:pt x="96085" y="52480"/>
                        <a:pt x="26500" y="-2554"/>
                        <a:pt x="31527" y="9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: 図形 42">
                  <a:extLst>
                    <a:ext uri="{FF2B5EF4-FFF2-40B4-BE49-F238E27FC236}">
                      <a16:creationId xmlns:a16="http://schemas.microsoft.com/office/drawing/2014/main" id="{B97665ED-6365-464A-B61D-8EFA75C09776}"/>
                    </a:ext>
                  </a:extLst>
                </p:cNvPr>
                <p:cNvSpPr/>
                <p:nvPr/>
              </p:nvSpPr>
              <p:spPr>
                <a:xfrm>
                  <a:off x="6713532" y="5666225"/>
                  <a:ext cx="282454" cy="192785"/>
                </a:xfrm>
                <a:custGeom>
                  <a:avLst/>
                  <a:gdLst>
                    <a:gd name="connsiteX0" fmla="*/ 241306 w 282454"/>
                    <a:gd name="connsiteY0" fmla="*/ 1150 h 192785"/>
                    <a:gd name="connsiteX1" fmla="*/ 266706 w 282454"/>
                    <a:gd name="connsiteY1" fmla="*/ 77350 h 192785"/>
                    <a:gd name="connsiteX2" fmla="*/ 168281 w 282454"/>
                    <a:gd name="connsiteY2" fmla="*/ 186888 h 192785"/>
                    <a:gd name="connsiteX3" fmla="*/ 6 w 282454"/>
                    <a:gd name="connsiteY3" fmla="*/ 175775 h 192785"/>
                    <a:gd name="connsiteX4" fmla="*/ 174631 w 282454"/>
                    <a:gd name="connsiteY4" fmla="*/ 156725 h 192785"/>
                    <a:gd name="connsiteX5" fmla="*/ 280993 w 282454"/>
                    <a:gd name="connsiteY5" fmla="*/ 136088 h 192785"/>
                    <a:gd name="connsiteX6" fmla="*/ 241306 w 282454"/>
                    <a:gd name="connsiteY6" fmla="*/ 1150 h 192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2454" h="192785">
                      <a:moveTo>
                        <a:pt x="241306" y="1150"/>
                      </a:moveTo>
                      <a:cubicBezTo>
                        <a:pt x="238925" y="-8640"/>
                        <a:pt x="278877" y="46394"/>
                        <a:pt x="266706" y="77350"/>
                      </a:cubicBezTo>
                      <a:cubicBezTo>
                        <a:pt x="254535" y="108306"/>
                        <a:pt x="212731" y="170484"/>
                        <a:pt x="168281" y="186888"/>
                      </a:cubicBezTo>
                      <a:cubicBezTo>
                        <a:pt x="123831" y="203292"/>
                        <a:pt x="-1052" y="180802"/>
                        <a:pt x="6" y="175775"/>
                      </a:cubicBezTo>
                      <a:cubicBezTo>
                        <a:pt x="1064" y="170748"/>
                        <a:pt x="174631" y="156725"/>
                        <a:pt x="174631" y="156725"/>
                      </a:cubicBezTo>
                      <a:cubicBezTo>
                        <a:pt x="221462" y="150110"/>
                        <a:pt x="270674" y="163869"/>
                        <a:pt x="280993" y="136088"/>
                      </a:cubicBezTo>
                      <a:cubicBezTo>
                        <a:pt x="291312" y="108307"/>
                        <a:pt x="243687" y="10940"/>
                        <a:pt x="241306" y="115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: 図形 43">
                  <a:extLst>
                    <a:ext uri="{FF2B5EF4-FFF2-40B4-BE49-F238E27FC236}">
                      <a16:creationId xmlns:a16="http://schemas.microsoft.com/office/drawing/2014/main" id="{791690BE-65DB-45BB-BE89-80F89F3275CA}"/>
                    </a:ext>
                  </a:extLst>
                </p:cNvPr>
                <p:cNvSpPr/>
                <p:nvPr/>
              </p:nvSpPr>
              <p:spPr>
                <a:xfrm>
                  <a:off x="8005925" y="4858832"/>
                  <a:ext cx="338054" cy="1205428"/>
                </a:xfrm>
                <a:custGeom>
                  <a:avLst/>
                  <a:gdLst>
                    <a:gd name="connsiteX0" fmla="*/ 105142 w 338054"/>
                    <a:gd name="connsiteY0" fmla="*/ 1035 h 1205428"/>
                    <a:gd name="connsiteX1" fmla="*/ 337975 w 338054"/>
                    <a:gd name="connsiteY1" fmla="*/ 525968 h 1205428"/>
                    <a:gd name="connsiteX2" fmla="*/ 75508 w 338054"/>
                    <a:gd name="connsiteY2" fmla="*/ 1038201 h 1205428"/>
                    <a:gd name="connsiteX3" fmla="*/ 12008 w 338054"/>
                    <a:gd name="connsiteY3" fmla="*/ 1186368 h 1205428"/>
                    <a:gd name="connsiteX4" fmla="*/ 278708 w 338054"/>
                    <a:gd name="connsiteY4" fmla="*/ 665668 h 1205428"/>
                    <a:gd name="connsiteX5" fmla="*/ 105142 w 338054"/>
                    <a:gd name="connsiteY5" fmla="*/ 1035 h 1205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8054" h="1205428">
                      <a:moveTo>
                        <a:pt x="105142" y="1035"/>
                      </a:moveTo>
                      <a:cubicBezTo>
                        <a:pt x="115020" y="-22248"/>
                        <a:pt x="342914" y="353107"/>
                        <a:pt x="337975" y="525968"/>
                      </a:cubicBezTo>
                      <a:cubicBezTo>
                        <a:pt x="333036" y="698829"/>
                        <a:pt x="129836" y="928134"/>
                        <a:pt x="75508" y="1038201"/>
                      </a:cubicBezTo>
                      <a:cubicBezTo>
                        <a:pt x="21180" y="1148268"/>
                        <a:pt x="-21859" y="1248457"/>
                        <a:pt x="12008" y="1186368"/>
                      </a:cubicBezTo>
                      <a:cubicBezTo>
                        <a:pt x="45875" y="1124279"/>
                        <a:pt x="261775" y="857579"/>
                        <a:pt x="278708" y="665668"/>
                      </a:cubicBezTo>
                      <a:cubicBezTo>
                        <a:pt x="295641" y="473757"/>
                        <a:pt x="95264" y="24318"/>
                        <a:pt x="105142" y="103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フリーフォーム: 図形 44">
                  <a:extLst>
                    <a:ext uri="{FF2B5EF4-FFF2-40B4-BE49-F238E27FC236}">
                      <a16:creationId xmlns:a16="http://schemas.microsoft.com/office/drawing/2014/main" id="{D6D0FC03-0690-480C-9F55-FBEC55384303}"/>
                    </a:ext>
                  </a:extLst>
                </p:cNvPr>
                <p:cNvSpPr/>
                <p:nvPr/>
              </p:nvSpPr>
              <p:spPr>
                <a:xfrm>
                  <a:off x="6774184" y="5863337"/>
                  <a:ext cx="693430" cy="396593"/>
                </a:xfrm>
                <a:custGeom>
                  <a:avLst/>
                  <a:gdLst>
                    <a:gd name="connsiteX0" fmla="*/ 3383 w 693430"/>
                    <a:gd name="connsiteY0" fmla="*/ 1946 h 396593"/>
                    <a:gd name="connsiteX1" fmla="*/ 176949 w 693430"/>
                    <a:gd name="connsiteY1" fmla="*/ 128946 h 396593"/>
                    <a:gd name="connsiteX2" fmla="*/ 276433 w 693430"/>
                    <a:gd name="connsiteY2" fmla="*/ 200913 h 396593"/>
                    <a:gd name="connsiteX3" fmla="*/ 335699 w 693430"/>
                    <a:gd name="connsiteY3" fmla="*/ 323680 h 396593"/>
                    <a:gd name="connsiteX4" fmla="*/ 342049 w 693430"/>
                    <a:gd name="connsiteY4" fmla="*/ 395646 h 396593"/>
                    <a:gd name="connsiteX5" fmla="*/ 405549 w 693430"/>
                    <a:gd name="connsiteY5" fmla="*/ 366013 h 396593"/>
                    <a:gd name="connsiteX6" fmla="*/ 693416 w 693430"/>
                    <a:gd name="connsiteY6" fmla="*/ 382946 h 396593"/>
                    <a:gd name="connsiteX7" fmla="*/ 392849 w 693430"/>
                    <a:gd name="connsiteY7" fmla="*/ 372363 h 396593"/>
                    <a:gd name="connsiteX8" fmla="*/ 346283 w 693430"/>
                    <a:gd name="connsiteY8" fmla="*/ 236896 h 396593"/>
                    <a:gd name="connsiteX9" fmla="*/ 3383 w 693430"/>
                    <a:gd name="connsiteY9" fmla="*/ 1946 h 396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3430" h="396593">
                      <a:moveTo>
                        <a:pt x="3383" y="1946"/>
                      </a:moveTo>
                      <a:cubicBezTo>
                        <a:pt x="-24839" y="-16046"/>
                        <a:pt x="131441" y="95785"/>
                        <a:pt x="176949" y="128946"/>
                      </a:cubicBezTo>
                      <a:cubicBezTo>
                        <a:pt x="222457" y="162107"/>
                        <a:pt x="249975" y="168457"/>
                        <a:pt x="276433" y="200913"/>
                      </a:cubicBezTo>
                      <a:cubicBezTo>
                        <a:pt x="302891" y="233369"/>
                        <a:pt x="324763" y="291225"/>
                        <a:pt x="335699" y="323680"/>
                      </a:cubicBezTo>
                      <a:cubicBezTo>
                        <a:pt x="346635" y="356135"/>
                        <a:pt x="330407" y="388591"/>
                        <a:pt x="342049" y="395646"/>
                      </a:cubicBezTo>
                      <a:cubicBezTo>
                        <a:pt x="353691" y="402701"/>
                        <a:pt x="346988" y="368130"/>
                        <a:pt x="405549" y="366013"/>
                      </a:cubicBezTo>
                      <a:cubicBezTo>
                        <a:pt x="464110" y="363896"/>
                        <a:pt x="695533" y="381888"/>
                        <a:pt x="693416" y="382946"/>
                      </a:cubicBezTo>
                      <a:cubicBezTo>
                        <a:pt x="691299" y="384004"/>
                        <a:pt x="450705" y="396705"/>
                        <a:pt x="392849" y="372363"/>
                      </a:cubicBezTo>
                      <a:cubicBezTo>
                        <a:pt x="334993" y="348021"/>
                        <a:pt x="411900" y="297926"/>
                        <a:pt x="346283" y="236896"/>
                      </a:cubicBezTo>
                      <a:cubicBezTo>
                        <a:pt x="280666" y="175866"/>
                        <a:pt x="31605" y="19938"/>
                        <a:pt x="3383" y="1946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: 図形 45">
                  <a:extLst>
                    <a:ext uri="{FF2B5EF4-FFF2-40B4-BE49-F238E27FC236}">
                      <a16:creationId xmlns:a16="http://schemas.microsoft.com/office/drawing/2014/main" id="{FCB18C1A-8D99-4308-8FFE-AAE3F34390DE}"/>
                    </a:ext>
                  </a:extLst>
                </p:cNvPr>
                <p:cNvSpPr/>
                <p:nvPr/>
              </p:nvSpPr>
              <p:spPr>
                <a:xfrm>
                  <a:off x="7717270" y="5928750"/>
                  <a:ext cx="383300" cy="271078"/>
                </a:xfrm>
                <a:custGeom>
                  <a:avLst/>
                  <a:gdLst>
                    <a:gd name="connsiteX0" fmla="*/ 383213 w 383300"/>
                    <a:gd name="connsiteY0" fmla="*/ 33 h 271078"/>
                    <a:gd name="connsiteX1" fmla="*/ 196947 w 383300"/>
                    <a:gd name="connsiteY1" fmla="*/ 177833 h 271078"/>
                    <a:gd name="connsiteX2" fmla="*/ 97 w 383300"/>
                    <a:gd name="connsiteY2" fmla="*/ 270967 h 271078"/>
                    <a:gd name="connsiteX3" fmla="*/ 173663 w 383300"/>
                    <a:gd name="connsiteY3" fmla="*/ 192650 h 271078"/>
                    <a:gd name="connsiteX4" fmla="*/ 383213 w 383300"/>
                    <a:gd name="connsiteY4" fmla="*/ 33 h 271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300" h="271078">
                      <a:moveTo>
                        <a:pt x="383213" y="33"/>
                      </a:moveTo>
                      <a:cubicBezTo>
                        <a:pt x="387094" y="-2437"/>
                        <a:pt x="260800" y="132677"/>
                        <a:pt x="196947" y="177833"/>
                      </a:cubicBezTo>
                      <a:cubicBezTo>
                        <a:pt x="133094" y="222989"/>
                        <a:pt x="3978" y="268498"/>
                        <a:pt x="97" y="270967"/>
                      </a:cubicBezTo>
                      <a:cubicBezTo>
                        <a:pt x="-3784" y="273437"/>
                        <a:pt x="109105" y="234631"/>
                        <a:pt x="173663" y="192650"/>
                      </a:cubicBezTo>
                      <a:cubicBezTo>
                        <a:pt x="238221" y="150669"/>
                        <a:pt x="379332" y="2503"/>
                        <a:pt x="383213" y="3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: 図形 46">
                  <a:extLst>
                    <a:ext uri="{FF2B5EF4-FFF2-40B4-BE49-F238E27FC236}">
                      <a16:creationId xmlns:a16="http://schemas.microsoft.com/office/drawing/2014/main" id="{9D3ABC40-8AC0-434C-8B70-41424134A1C7}"/>
                    </a:ext>
                  </a:extLst>
                </p:cNvPr>
                <p:cNvSpPr/>
                <p:nvPr/>
              </p:nvSpPr>
              <p:spPr>
                <a:xfrm>
                  <a:off x="7661629" y="6173594"/>
                  <a:ext cx="404996" cy="487257"/>
                </a:xfrm>
                <a:custGeom>
                  <a:avLst/>
                  <a:gdLst>
                    <a:gd name="connsiteX0" fmla="*/ 704 w 404996"/>
                    <a:gd name="connsiteY0" fmla="*/ 2839 h 487257"/>
                    <a:gd name="connsiteX1" fmla="*/ 121354 w 404996"/>
                    <a:gd name="connsiteY1" fmla="*/ 136189 h 487257"/>
                    <a:gd name="connsiteX2" fmla="*/ 203904 w 404996"/>
                    <a:gd name="connsiteY2" fmla="*/ 182756 h 487257"/>
                    <a:gd name="connsiteX3" fmla="*/ 398638 w 404996"/>
                    <a:gd name="connsiteY3" fmla="*/ 474856 h 487257"/>
                    <a:gd name="connsiteX4" fmla="*/ 341488 w 404996"/>
                    <a:gd name="connsiteY4" fmla="*/ 417706 h 487257"/>
                    <a:gd name="connsiteX5" fmla="*/ 180621 w 404996"/>
                    <a:gd name="connsiteY5" fmla="*/ 275889 h 487257"/>
                    <a:gd name="connsiteX6" fmla="*/ 704 w 404996"/>
                    <a:gd name="connsiteY6" fmla="*/ 2839 h 487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4996" h="487257">
                      <a:moveTo>
                        <a:pt x="704" y="2839"/>
                      </a:moveTo>
                      <a:cubicBezTo>
                        <a:pt x="-9174" y="-20444"/>
                        <a:pt x="87487" y="106203"/>
                        <a:pt x="121354" y="136189"/>
                      </a:cubicBezTo>
                      <a:cubicBezTo>
                        <a:pt x="155221" y="166175"/>
                        <a:pt x="157690" y="126312"/>
                        <a:pt x="203904" y="182756"/>
                      </a:cubicBezTo>
                      <a:cubicBezTo>
                        <a:pt x="250118" y="239200"/>
                        <a:pt x="375707" y="435698"/>
                        <a:pt x="398638" y="474856"/>
                      </a:cubicBezTo>
                      <a:cubicBezTo>
                        <a:pt x="421569" y="514014"/>
                        <a:pt x="377824" y="450867"/>
                        <a:pt x="341488" y="417706"/>
                      </a:cubicBezTo>
                      <a:cubicBezTo>
                        <a:pt x="305152" y="384545"/>
                        <a:pt x="232832" y="341153"/>
                        <a:pt x="180621" y="275889"/>
                      </a:cubicBezTo>
                      <a:cubicBezTo>
                        <a:pt x="128410" y="210625"/>
                        <a:pt x="10582" y="26122"/>
                        <a:pt x="704" y="2839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: 図形 47">
                  <a:extLst>
                    <a:ext uri="{FF2B5EF4-FFF2-40B4-BE49-F238E27FC236}">
                      <a16:creationId xmlns:a16="http://schemas.microsoft.com/office/drawing/2014/main" id="{FFE72D9F-749C-4381-B1D3-97C23FE82BF6}"/>
                    </a:ext>
                  </a:extLst>
                </p:cNvPr>
                <p:cNvSpPr/>
                <p:nvPr/>
              </p:nvSpPr>
              <p:spPr>
                <a:xfrm>
                  <a:off x="7111247" y="6216500"/>
                  <a:ext cx="504583" cy="500745"/>
                </a:xfrm>
                <a:custGeom>
                  <a:avLst/>
                  <a:gdLst>
                    <a:gd name="connsiteX0" fmla="*/ 76953 w 504583"/>
                    <a:gd name="connsiteY0" fmla="*/ 150 h 500745"/>
                    <a:gd name="connsiteX1" fmla="*/ 409270 w 504583"/>
                    <a:gd name="connsiteY1" fmla="*/ 99633 h 500745"/>
                    <a:gd name="connsiteX2" fmla="*/ 430436 w 504583"/>
                    <a:gd name="connsiteY2" fmla="*/ 105983 h 500745"/>
                    <a:gd name="connsiteX3" fmla="*/ 352120 w 504583"/>
                    <a:gd name="connsiteY3" fmla="*/ 209700 h 500745"/>
                    <a:gd name="connsiteX4" fmla="*/ 79070 w 504583"/>
                    <a:gd name="connsiteY4" fmla="*/ 275317 h 500745"/>
                    <a:gd name="connsiteX5" fmla="*/ 4986 w 504583"/>
                    <a:gd name="connsiteY5" fmla="*/ 451000 h 500745"/>
                    <a:gd name="connsiteX6" fmla="*/ 15570 w 504583"/>
                    <a:gd name="connsiteY6" fmla="*/ 499683 h 500745"/>
                    <a:gd name="connsiteX7" fmla="*/ 43086 w 504583"/>
                    <a:gd name="connsiteY7" fmla="*/ 417133 h 500745"/>
                    <a:gd name="connsiteX8" fmla="*/ 504520 w 504583"/>
                    <a:gd name="connsiteY8" fmla="*/ 125033 h 500745"/>
                    <a:gd name="connsiteX9" fmla="*/ 76953 w 504583"/>
                    <a:gd name="connsiteY9" fmla="*/ 150 h 500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583" h="500745">
                      <a:moveTo>
                        <a:pt x="76953" y="150"/>
                      </a:moveTo>
                      <a:cubicBezTo>
                        <a:pt x="61078" y="-4083"/>
                        <a:pt x="350356" y="81994"/>
                        <a:pt x="409270" y="99633"/>
                      </a:cubicBezTo>
                      <a:cubicBezTo>
                        <a:pt x="468184" y="117272"/>
                        <a:pt x="439961" y="87639"/>
                        <a:pt x="430436" y="105983"/>
                      </a:cubicBezTo>
                      <a:cubicBezTo>
                        <a:pt x="420911" y="124327"/>
                        <a:pt x="410681" y="181478"/>
                        <a:pt x="352120" y="209700"/>
                      </a:cubicBezTo>
                      <a:cubicBezTo>
                        <a:pt x="293559" y="237922"/>
                        <a:pt x="136926" y="235100"/>
                        <a:pt x="79070" y="275317"/>
                      </a:cubicBezTo>
                      <a:cubicBezTo>
                        <a:pt x="21214" y="315534"/>
                        <a:pt x="15569" y="413606"/>
                        <a:pt x="4986" y="451000"/>
                      </a:cubicBezTo>
                      <a:cubicBezTo>
                        <a:pt x="-5597" y="488394"/>
                        <a:pt x="9220" y="505327"/>
                        <a:pt x="15570" y="499683"/>
                      </a:cubicBezTo>
                      <a:cubicBezTo>
                        <a:pt x="21920" y="494039"/>
                        <a:pt x="-38406" y="479575"/>
                        <a:pt x="43086" y="417133"/>
                      </a:cubicBezTo>
                      <a:cubicBezTo>
                        <a:pt x="124578" y="354691"/>
                        <a:pt x="498523" y="192061"/>
                        <a:pt x="504520" y="125033"/>
                      </a:cubicBezTo>
                      <a:cubicBezTo>
                        <a:pt x="510517" y="58005"/>
                        <a:pt x="92828" y="4383"/>
                        <a:pt x="76953" y="15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: 図形 48">
                  <a:extLst>
                    <a:ext uri="{FF2B5EF4-FFF2-40B4-BE49-F238E27FC236}">
                      <a16:creationId xmlns:a16="http://schemas.microsoft.com/office/drawing/2014/main" id="{D57CE641-B049-4E3D-B409-366661EE865E}"/>
                    </a:ext>
                  </a:extLst>
                </p:cNvPr>
                <p:cNvSpPr/>
                <p:nvPr/>
              </p:nvSpPr>
              <p:spPr>
                <a:xfrm>
                  <a:off x="7929944" y="6599647"/>
                  <a:ext cx="90243" cy="613960"/>
                </a:xfrm>
                <a:custGeom>
                  <a:avLst/>
                  <a:gdLst>
                    <a:gd name="connsiteX0" fmla="*/ 90106 w 90243"/>
                    <a:gd name="connsiteY0" fmla="*/ 82670 h 613960"/>
                    <a:gd name="connsiteX1" fmla="*/ 28723 w 90243"/>
                    <a:gd name="connsiteY1" fmla="*/ 127120 h 613960"/>
                    <a:gd name="connsiteX2" fmla="*/ 18139 w 90243"/>
                    <a:gd name="connsiteY2" fmla="*/ 605486 h 613960"/>
                    <a:gd name="connsiteX3" fmla="*/ 3323 w 90243"/>
                    <a:gd name="connsiteY3" fmla="*/ 402286 h 613960"/>
                    <a:gd name="connsiteX4" fmla="*/ 9673 w 90243"/>
                    <a:gd name="connsiteY4" fmla="*/ 14936 h 613960"/>
                    <a:gd name="connsiteX5" fmla="*/ 90106 w 90243"/>
                    <a:gd name="connsiteY5" fmla="*/ 82670 h 613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0243" h="613960">
                      <a:moveTo>
                        <a:pt x="90106" y="82670"/>
                      </a:moveTo>
                      <a:cubicBezTo>
                        <a:pt x="93281" y="101367"/>
                        <a:pt x="40717" y="39984"/>
                        <a:pt x="28723" y="127120"/>
                      </a:cubicBezTo>
                      <a:cubicBezTo>
                        <a:pt x="16729" y="214256"/>
                        <a:pt x="22372" y="559625"/>
                        <a:pt x="18139" y="605486"/>
                      </a:cubicBezTo>
                      <a:cubicBezTo>
                        <a:pt x="13906" y="651347"/>
                        <a:pt x="4734" y="500711"/>
                        <a:pt x="3323" y="402286"/>
                      </a:cubicBezTo>
                      <a:cubicBezTo>
                        <a:pt x="1912" y="303861"/>
                        <a:pt x="-6202" y="67500"/>
                        <a:pt x="9673" y="14936"/>
                      </a:cubicBezTo>
                      <a:cubicBezTo>
                        <a:pt x="25548" y="-37628"/>
                        <a:pt x="86931" y="63973"/>
                        <a:pt x="90106" y="8267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: 図形 49">
                  <a:extLst>
                    <a:ext uri="{FF2B5EF4-FFF2-40B4-BE49-F238E27FC236}">
                      <a16:creationId xmlns:a16="http://schemas.microsoft.com/office/drawing/2014/main" id="{0DA7A4D4-B4C4-46A5-A541-2514AC78FDB2}"/>
                    </a:ext>
                  </a:extLst>
                </p:cNvPr>
                <p:cNvSpPr/>
                <p:nvPr/>
              </p:nvSpPr>
              <p:spPr>
                <a:xfrm>
                  <a:off x="7289138" y="6562219"/>
                  <a:ext cx="431093" cy="847219"/>
                </a:xfrm>
                <a:custGeom>
                  <a:avLst/>
                  <a:gdLst>
                    <a:gd name="connsiteX0" fmla="*/ 2779 w 431093"/>
                    <a:gd name="connsiteY0" fmla="*/ 84114 h 847219"/>
                    <a:gd name="connsiteX1" fmla="*/ 155179 w 431093"/>
                    <a:gd name="connsiteY1" fmla="*/ 1564 h 847219"/>
                    <a:gd name="connsiteX2" fmla="*/ 256779 w 431093"/>
                    <a:gd name="connsiteY2" fmla="*/ 173014 h 847219"/>
                    <a:gd name="connsiteX3" fmla="*/ 299112 w 431093"/>
                    <a:gd name="connsiteY3" fmla="*/ 407964 h 847219"/>
                    <a:gd name="connsiteX4" fmla="*/ 364729 w 431093"/>
                    <a:gd name="connsiteY4" fmla="*/ 554014 h 847219"/>
                    <a:gd name="connsiteX5" fmla="*/ 430345 w 431093"/>
                    <a:gd name="connsiteY5" fmla="*/ 841881 h 847219"/>
                    <a:gd name="connsiteX6" fmla="*/ 396479 w 431093"/>
                    <a:gd name="connsiteY6" fmla="*/ 704298 h 847219"/>
                    <a:gd name="connsiteX7" fmla="*/ 339329 w 431093"/>
                    <a:gd name="connsiteY7" fmla="*/ 261914 h 847219"/>
                    <a:gd name="connsiteX8" fmla="*/ 296995 w 431093"/>
                    <a:gd name="connsiteY8" fmla="*/ 14264 h 847219"/>
                    <a:gd name="connsiteX9" fmla="*/ 2779 w 431093"/>
                    <a:gd name="connsiteY9" fmla="*/ 84114 h 847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1093" h="847219">
                      <a:moveTo>
                        <a:pt x="2779" y="84114"/>
                      </a:moveTo>
                      <a:cubicBezTo>
                        <a:pt x="-20857" y="81997"/>
                        <a:pt x="112846" y="-13253"/>
                        <a:pt x="155179" y="1564"/>
                      </a:cubicBezTo>
                      <a:cubicBezTo>
                        <a:pt x="197512" y="16381"/>
                        <a:pt x="232790" y="105281"/>
                        <a:pt x="256779" y="173014"/>
                      </a:cubicBezTo>
                      <a:cubicBezTo>
                        <a:pt x="280768" y="240747"/>
                        <a:pt x="281120" y="344464"/>
                        <a:pt x="299112" y="407964"/>
                      </a:cubicBezTo>
                      <a:cubicBezTo>
                        <a:pt x="317104" y="471464"/>
                        <a:pt x="342857" y="481695"/>
                        <a:pt x="364729" y="554014"/>
                      </a:cubicBezTo>
                      <a:cubicBezTo>
                        <a:pt x="386601" y="626333"/>
                        <a:pt x="425053" y="816834"/>
                        <a:pt x="430345" y="841881"/>
                      </a:cubicBezTo>
                      <a:cubicBezTo>
                        <a:pt x="435637" y="866928"/>
                        <a:pt x="411648" y="800959"/>
                        <a:pt x="396479" y="704298"/>
                      </a:cubicBezTo>
                      <a:cubicBezTo>
                        <a:pt x="381310" y="607637"/>
                        <a:pt x="355910" y="376920"/>
                        <a:pt x="339329" y="261914"/>
                      </a:cubicBezTo>
                      <a:cubicBezTo>
                        <a:pt x="322748" y="146908"/>
                        <a:pt x="358026" y="43192"/>
                        <a:pt x="296995" y="14264"/>
                      </a:cubicBezTo>
                      <a:cubicBezTo>
                        <a:pt x="235964" y="-14664"/>
                        <a:pt x="26415" y="86231"/>
                        <a:pt x="2779" y="8411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フリーフォーム: 図形 50">
                  <a:extLst>
                    <a:ext uri="{FF2B5EF4-FFF2-40B4-BE49-F238E27FC236}">
                      <a16:creationId xmlns:a16="http://schemas.microsoft.com/office/drawing/2014/main" id="{17D76238-5FD5-4628-AC1A-8729C8CB9505}"/>
                    </a:ext>
                  </a:extLst>
                </p:cNvPr>
                <p:cNvSpPr/>
                <p:nvPr/>
              </p:nvSpPr>
              <p:spPr>
                <a:xfrm>
                  <a:off x="7964446" y="7213578"/>
                  <a:ext cx="82195" cy="760980"/>
                </a:xfrm>
                <a:custGeom>
                  <a:avLst/>
                  <a:gdLst>
                    <a:gd name="connsiteX0" fmla="*/ 571 w 82195"/>
                    <a:gd name="connsiteY0" fmla="*/ 22 h 760980"/>
                    <a:gd name="connsiteX1" fmla="*/ 45021 w 82195"/>
                    <a:gd name="connsiteY1" fmla="*/ 256139 h 760980"/>
                    <a:gd name="connsiteX2" fmla="*/ 45021 w 82195"/>
                    <a:gd name="connsiteY2" fmla="*/ 508022 h 760980"/>
                    <a:gd name="connsiteX3" fmla="*/ 17504 w 82195"/>
                    <a:gd name="connsiteY3" fmla="*/ 759905 h 760980"/>
                    <a:gd name="connsiteX4" fmla="*/ 36554 w 82195"/>
                    <a:gd name="connsiteY4" fmla="*/ 584222 h 760980"/>
                    <a:gd name="connsiteX5" fmla="*/ 81004 w 82195"/>
                    <a:gd name="connsiteY5" fmla="*/ 243439 h 760980"/>
                    <a:gd name="connsiteX6" fmla="*/ 571 w 82195"/>
                    <a:gd name="connsiteY6" fmla="*/ 22 h 760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195" h="760980">
                      <a:moveTo>
                        <a:pt x="571" y="22"/>
                      </a:moveTo>
                      <a:cubicBezTo>
                        <a:pt x="-5426" y="2139"/>
                        <a:pt x="37613" y="171472"/>
                        <a:pt x="45021" y="256139"/>
                      </a:cubicBezTo>
                      <a:cubicBezTo>
                        <a:pt x="52429" y="340806"/>
                        <a:pt x="49607" y="424061"/>
                        <a:pt x="45021" y="508022"/>
                      </a:cubicBezTo>
                      <a:cubicBezTo>
                        <a:pt x="40435" y="591983"/>
                        <a:pt x="18915" y="747205"/>
                        <a:pt x="17504" y="759905"/>
                      </a:cubicBezTo>
                      <a:cubicBezTo>
                        <a:pt x="16093" y="772605"/>
                        <a:pt x="25971" y="670300"/>
                        <a:pt x="36554" y="584222"/>
                      </a:cubicBezTo>
                      <a:cubicBezTo>
                        <a:pt x="47137" y="498144"/>
                        <a:pt x="89823" y="341864"/>
                        <a:pt x="81004" y="243439"/>
                      </a:cubicBezTo>
                      <a:cubicBezTo>
                        <a:pt x="72185" y="145014"/>
                        <a:pt x="6568" y="-2095"/>
                        <a:pt x="571" y="2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フリーフォーム: 図形 51">
                  <a:extLst>
                    <a:ext uri="{FF2B5EF4-FFF2-40B4-BE49-F238E27FC236}">
                      <a16:creationId xmlns:a16="http://schemas.microsoft.com/office/drawing/2014/main" id="{8C814A04-DBD6-4805-87A2-5D82FB816BAF}"/>
                    </a:ext>
                  </a:extLst>
                </p:cNvPr>
                <p:cNvSpPr/>
                <p:nvPr/>
              </p:nvSpPr>
              <p:spPr>
                <a:xfrm>
                  <a:off x="7058463" y="6725585"/>
                  <a:ext cx="587870" cy="796518"/>
                </a:xfrm>
                <a:custGeom>
                  <a:avLst/>
                  <a:gdLst>
                    <a:gd name="connsiteX0" fmla="*/ 620 w 587870"/>
                    <a:gd name="connsiteY0" fmla="*/ 123948 h 796518"/>
                    <a:gd name="connsiteX1" fmla="*/ 239804 w 587870"/>
                    <a:gd name="connsiteY1" fmla="*/ 9648 h 796518"/>
                    <a:gd name="connsiteX2" fmla="*/ 269437 w 587870"/>
                    <a:gd name="connsiteY2" fmla="*/ 20232 h 796518"/>
                    <a:gd name="connsiteX3" fmla="*/ 320237 w 587870"/>
                    <a:gd name="connsiteY3" fmla="*/ 132415 h 796518"/>
                    <a:gd name="connsiteX4" fmla="*/ 394320 w 587870"/>
                    <a:gd name="connsiteY4" fmla="*/ 191682 h 796518"/>
                    <a:gd name="connsiteX5" fmla="*/ 510737 w 587870"/>
                    <a:gd name="connsiteY5" fmla="*/ 456265 h 796518"/>
                    <a:gd name="connsiteX6" fmla="*/ 531904 w 587870"/>
                    <a:gd name="connsiteY6" fmla="*/ 538815 h 796518"/>
                    <a:gd name="connsiteX7" fmla="*/ 500154 w 587870"/>
                    <a:gd name="connsiteY7" fmla="*/ 528232 h 796518"/>
                    <a:gd name="connsiteX8" fmla="*/ 586937 w 587870"/>
                    <a:gd name="connsiteY8" fmla="*/ 794932 h 796518"/>
                    <a:gd name="connsiteX9" fmla="*/ 434537 w 587870"/>
                    <a:gd name="connsiteY9" fmla="*/ 386415 h 796518"/>
                    <a:gd name="connsiteX10" fmla="*/ 320237 w 587870"/>
                    <a:gd name="connsiteY10" fmla="*/ 45632 h 796518"/>
                    <a:gd name="connsiteX11" fmla="*/ 620 w 587870"/>
                    <a:gd name="connsiteY11" fmla="*/ 123948 h 796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87870" h="796518">
                      <a:moveTo>
                        <a:pt x="620" y="123948"/>
                      </a:moveTo>
                      <a:cubicBezTo>
                        <a:pt x="-12785" y="117951"/>
                        <a:pt x="195001" y="26934"/>
                        <a:pt x="239804" y="9648"/>
                      </a:cubicBezTo>
                      <a:cubicBezTo>
                        <a:pt x="284607" y="-7638"/>
                        <a:pt x="256032" y="-229"/>
                        <a:pt x="269437" y="20232"/>
                      </a:cubicBezTo>
                      <a:cubicBezTo>
                        <a:pt x="282843" y="40693"/>
                        <a:pt x="299423" y="103840"/>
                        <a:pt x="320237" y="132415"/>
                      </a:cubicBezTo>
                      <a:cubicBezTo>
                        <a:pt x="341051" y="160990"/>
                        <a:pt x="362570" y="137707"/>
                        <a:pt x="394320" y="191682"/>
                      </a:cubicBezTo>
                      <a:cubicBezTo>
                        <a:pt x="426070" y="245657"/>
                        <a:pt x="487806" y="398410"/>
                        <a:pt x="510737" y="456265"/>
                      </a:cubicBezTo>
                      <a:cubicBezTo>
                        <a:pt x="533668" y="514121"/>
                        <a:pt x="533668" y="526820"/>
                        <a:pt x="531904" y="538815"/>
                      </a:cubicBezTo>
                      <a:cubicBezTo>
                        <a:pt x="530140" y="550810"/>
                        <a:pt x="490982" y="485546"/>
                        <a:pt x="500154" y="528232"/>
                      </a:cubicBezTo>
                      <a:cubicBezTo>
                        <a:pt x="509326" y="570918"/>
                        <a:pt x="597873" y="818568"/>
                        <a:pt x="586937" y="794932"/>
                      </a:cubicBezTo>
                      <a:cubicBezTo>
                        <a:pt x="576001" y="771296"/>
                        <a:pt x="478987" y="511298"/>
                        <a:pt x="434537" y="386415"/>
                      </a:cubicBezTo>
                      <a:cubicBezTo>
                        <a:pt x="390087" y="261532"/>
                        <a:pt x="389029" y="89729"/>
                        <a:pt x="320237" y="45632"/>
                      </a:cubicBezTo>
                      <a:cubicBezTo>
                        <a:pt x="251445" y="1535"/>
                        <a:pt x="14025" y="129945"/>
                        <a:pt x="620" y="123948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フリーフォーム: 図形 52">
                  <a:extLst>
                    <a:ext uri="{FF2B5EF4-FFF2-40B4-BE49-F238E27FC236}">
                      <a16:creationId xmlns:a16="http://schemas.microsoft.com/office/drawing/2014/main" id="{50B665A0-285A-40E8-9A56-1167CAE2F91C}"/>
                    </a:ext>
                  </a:extLst>
                </p:cNvPr>
                <p:cNvSpPr/>
                <p:nvPr/>
              </p:nvSpPr>
              <p:spPr>
                <a:xfrm>
                  <a:off x="6927650" y="6881199"/>
                  <a:ext cx="399279" cy="268151"/>
                </a:xfrm>
                <a:custGeom>
                  <a:avLst/>
                  <a:gdLst>
                    <a:gd name="connsiteX0" fmla="*/ 165300 w 399279"/>
                    <a:gd name="connsiteY0" fmla="*/ 84 h 268151"/>
                    <a:gd name="connsiteX1" fmla="*/ 305000 w 399279"/>
                    <a:gd name="connsiteY1" fmla="*/ 110151 h 268151"/>
                    <a:gd name="connsiteX2" fmla="*/ 200 w 399279"/>
                    <a:gd name="connsiteY2" fmla="*/ 266784 h 268151"/>
                    <a:gd name="connsiteX3" fmla="*/ 254200 w 399279"/>
                    <a:gd name="connsiteY3" fmla="*/ 190584 h 268151"/>
                    <a:gd name="connsiteX4" fmla="*/ 398133 w 399279"/>
                    <a:gd name="connsiteY4" fmla="*/ 127084 h 268151"/>
                    <a:gd name="connsiteX5" fmla="*/ 165300 w 399279"/>
                    <a:gd name="connsiteY5" fmla="*/ 84 h 268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9279" h="268151">
                      <a:moveTo>
                        <a:pt x="165300" y="84"/>
                      </a:moveTo>
                      <a:cubicBezTo>
                        <a:pt x="149778" y="-2738"/>
                        <a:pt x="332517" y="65701"/>
                        <a:pt x="305000" y="110151"/>
                      </a:cubicBezTo>
                      <a:cubicBezTo>
                        <a:pt x="277483" y="154601"/>
                        <a:pt x="8667" y="253379"/>
                        <a:pt x="200" y="266784"/>
                      </a:cubicBezTo>
                      <a:cubicBezTo>
                        <a:pt x="-8267" y="280190"/>
                        <a:pt x="254200" y="190584"/>
                        <a:pt x="254200" y="190584"/>
                      </a:cubicBezTo>
                      <a:cubicBezTo>
                        <a:pt x="320522" y="167301"/>
                        <a:pt x="410480" y="157776"/>
                        <a:pt x="398133" y="127084"/>
                      </a:cubicBezTo>
                      <a:cubicBezTo>
                        <a:pt x="385786" y="96392"/>
                        <a:pt x="180822" y="2906"/>
                        <a:pt x="165300" y="8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フリーフォーム: 図形 53">
                  <a:extLst>
                    <a:ext uri="{FF2B5EF4-FFF2-40B4-BE49-F238E27FC236}">
                      <a16:creationId xmlns:a16="http://schemas.microsoft.com/office/drawing/2014/main" id="{10FEFB83-A4FD-4F4D-9F70-5FB15035B829}"/>
                    </a:ext>
                  </a:extLst>
                </p:cNvPr>
                <p:cNvSpPr/>
                <p:nvPr/>
              </p:nvSpPr>
              <p:spPr>
                <a:xfrm>
                  <a:off x="7675390" y="7392417"/>
                  <a:ext cx="178627" cy="675551"/>
                </a:xfrm>
                <a:custGeom>
                  <a:avLst/>
                  <a:gdLst>
                    <a:gd name="connsiteX0" fmla="*/ 1760 w 178627"/>
                    <a:gd name="connsiteY0" fmla="*/ 1100 h 675551"/>
                    <a:gd name="connsiteX1" fmla="*/ 90660 w 178627"/>
                    <a:gd name="connsiteY1" fmla="*/ 47666 h 675551"/>
                    <a:gd name="connsiteX2" fmla="*/ 149927 w 178627"/>
                    <a:gd name="connsiteY2" fmla="*/ 43433 h 675551"/>
                    <a:gd name="connsiteX3" fmla="*/ 137227 w 178627"/>
                    <a:gd name="connsiteY3" fmla="*/ 257216 h 675551"/>
                    <a:gd name="connsiteX4" fmla="*/ 22927 w 178627"/>
                    <a:gd name="connsiteY4" fmla="*/ 667850 h 675551"/>
                    <a:gd name="connsiteX5" fmla="*/ 94893 w 178627"/>
                    <a:gd name="connsiteY5" fmla="*/ 490050 h 675551"/>
                    <a:gd name="connsiteX6" fmla="*/ 177443 w 178627"/>
                    <a:gd name="connsiteY6" fmla="*/ 60366 h 675551"/>
                    <a:gd name="connsiteX7" fmla="*/ 1760 w 178627"/>
                    <a:gd name="connsiteY7" fmla="*/ 1100 h 675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27" h="675551">
                      <a:moveTo>
                        <a:pt x="1760" y="1100"/>
                      </a:moveTo>
                      <a:cubicBezTo>
                        <a:pt x="-12704" y="-1017"/>
                        <a:pt x="65966" y="40611"/>
                        <a:pt x="90660" y="47666"/>
                      </a:cubicBezTo>
                      <a:cubicBezTo>
                        <a:pt x="115355" y="54722"/>
                        <a:pt x="142166" y="8508"/>
                        <a:pt x="149927" y="43433"/>
                      </a:cubicBezTo>
                      <a:cubicBezTo>
                        <a:pt x="157688" y="78358"/>
                        <a:pt x="158394" y="153147"/>
                        <a:pt x="137227" y="257216"/>
                      </a:cubicBezTo>
                      <a:cubicBezTo>
                        <a:pt x="116060" y="361285"/>
                        <a:pt x="29983" y="629044"/>
                        <a:pt x="22927" y="667850"/>
                      </a:cubicBezTo>
                      <a:cubicBezTo>
                        <a:pt x="15871" y="706656"/>
                        <a:pt x="69140" y="591297"/>
                        <a:pt x="94893" y="490050"/>
                      </a:cubicBezTo>
                      <a:cubicBezTo>
                        <a:pt x="120646" y="388803"/>
                        <a:pt x="188379" y="138683"/>
                        <a:pt x="177443" y="60366"/>
                      </a:cubicBezTo>
                      <a:cubicBezTo>
                        <a:pt x="166507" y="-17951"/>
                        <a:pt x="16224" y="3217"/>
                        <a:pt x="1760" y="110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フリーフォーム: 図形 54">
                  <a:extLst>
                    <a:ext uri="{FF2B5EF4-FFF2-40B4-BE49-F238E27FC236}">
                      <a16:creationId xmlns:a16="http://schemas.microsoft.com/office/drawing/2014/main" id="{265AE319-70CC-490C-B2A4-332C10CFC4A7}"/>
                    </a:ext>
                  </a:extLst>
                </p:cNvPr>
                <p:cNvSpPr/>
                <p:nvPr/>
              </p:nvSpPr>
              <p:spPr>
                <a:xfrm>
                  <a:off x="7343469" y="7454882"/>
                  <a:ext cx="335971" cy="812864"/>
                </a:xfrm>
                <a:custGeom>
                  <a:avLst/>
                  <a:gdLst>
                    <a:gd name="connsiteX0" fmla="*/ 320981 w 335971"/>
                    <a:gd name="connsiteY0" fmla="*/ 14835 h 812864"/>
                    <a:gd name="connsiteX1" fmla="*/ 335798 w 335971"/>
                    <a:gd name="connsiteY1" fmla="*/ 129135 h 812864"/>
                    <a:gd name="connsiteX2" fmla="*/ 312514 w 335971"/>
                    <a:gd name="connsiteY2" fmla="*/ 237085 h 812864"/>
                    <a:gd name="connsiteX3" fmla="*/ 301931 w 335971"/>
                    <a:gd name="connsiteY3" fmla="*/ 524951 h 812864"/>
                    <a:gd name="connsiteX4" fmla="*/ 189748 w 335971"/>
                    <a:gd name="connsiteY4" fmla="*/ 637135 h 812864"/>
                    <a:gd name="connsiteX5" fmla="*/ 50048 w 335971"/>
                    <a:gd name="connsiteY5" fmla="*/ 692168 h 812864"/>
                    <a:gd name="connsiteX6" fmla="*/ 22531 w 335971"/>
                    <a:gd name="connsiteY6" fmla="*/ 723918 h 812864"/>
                    <a:gd name="connsiteX7" fmla="*/ 1364 w 335971"/>
                    <a:gd name="connsiteY7" fmla="*/ 812818 h 812864"/>
                    <a:gd name="connsiteX8" fmla="*/ 62748 w 335971"/>
                    <a:gd name="connsiteY8" fmla="*/ 711218 h 812864"/>
                    <a:gd name="connsiteX9" fmla="*/ 282881 w 335971"/>
                    <a:gd name="connsiteY9" fmla="*/ 486851 h 812864"/>
                    <a:gd name="connsiteX10" fmla="*/ 320981 w 335971"/>
                    <a:gd name="connsiteY10" fmla="*/ 14835 h 812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5971" h="812864">
                      <a:moveTo>
                        <a:pt x="320981" y="14835"/>
                      </a:moveTo>
                      <a:cubicBezTo>
                        <a:pt x="329800" y="-44784"/>
                        <a:pt x="337209" y="92093"/>
                        <a:pt x="335798" y="129135"/>
                      </a:cubicBezTo>
                      <a:cubicBezTo>
                        <a:pt x="334387" y="166177"/>
                        <a:pt x="318158" y="171116"/>
                        <a:pt x="312514" y="237085"/>
                      </a:cubicBezTo>
                      <a:cubicBezTo>
                        <a:pt x="306870" y="303054"/>
                        <a:pt x="322392" y="458276"/>
                        <a:pt x="301931" y="524951"/>
                      </a:cubicBezTo>
                      <a:cubicBezTo>
                        <a:pt x="281470" y="591626"/>
                        <a:pt x="231728" y="609266"/>
                        <a:pt x="189748" y="637135"/>
                      </a:cubicBezTo>
                      <a:cubicBezTo>
                        <a:pt x="147768" y="665004"/>
                        <a:pt x="77917" y="677704"/>
                        <a:pt x="50048" y="692168"/>
                      </a:cubicBezTo>
                      <a:cubicBezTo>
                        <a:pt x="22179" y="706632"/>
                        <a:pt x="30645" y="703810"/>
                        <a:pt x="22531" y="723918"/>
                      </a:cubicBezTo>
                      <a:cubicBezTo>
                        <a:pt x="14417" y="744026"/>
                        <a:pt x="-5339" y="814935"/>
                        <a:pt x="1364" y="812818"/>
                      </a:cubicBezTo>
                      <a:cubicBezTo>
                        <a:pt x="8067" y="810701"/>
                        <a:pt x="15829" y="765546"/>
                        <a:pt x="62748" y="711218"/>
                      </a:cubicBezTo>
                      <a:cubicBezTo>
                        <a:pt x="109667" y="656890"/>
                        <a:pt x="241606" y="605384"/>
                        <a:pt x="282881" y="486851"/>
                      </a:cubicBezTo>
                      <a:cubicBezTo>
                        <a:pt x="324156" y="368318"/>
                        <a:pt x="312162" y="74454"/>
                        <a:pt x="320981" y="1483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フリーフォーム: 図形 55">
                  <a:extLst>
                    <a:ext uri="{FF2B5EF4-FFF2-40B4-BE49-F238E27FC236}">
                      <a16:creationId xmlns:a16="http://schemas.microsoft.com/office/drawing/2014/main" id="{E4071C6E-226F-430B-8024-EE04FF32DAF5}"/>
                    </a:ext>
                  </a:extLst>
                </p:cNvPr>
                <p:cNvSpPr/>
                <p:nvPr/>
              </p:nvSpPr>
              <p:spPr>
                <a:xfrm>
                  <a:off x="7537414" y="8003085"/>
                  <a:ext cx="178002" cy="199168"/>
                </a:xfrm>
                <a:custGeom>
                  <a:avLst/>
                  <a:gdLst>
                    <a:gd name="connsiteX0" fmla="*/ 177836 w 178002"/>
                    <a:gd name="connsiteY0" fmla="*/ 32 h 199168"/>
                    <a:gd name="connsiteX1" fmla="*/ 38136 w 178002"/>
                    <a:gd name="connsiteY1" fmla="*/ 150315 h 199168"/>
                    <a:gd name="connsiteX2" fmla="*/ 44486 w 178002"/>
                    <a:gd name="connsiteY2" fmla="*/ 198998 h 199168"/>
                    <a:gd name="connsiteX3" fmla="*/ 6386 w 178002"/>
                    <a:gd name="connsiteY3" fmla="*/ 137615 h 199168"/>
                    <a:gd name="connsiteX4" fmla="*/ 177836 w 178002"/>
                    <a:gd name="connsiteY4" fmla="*/ 32 h 199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002" h="199168">
                      <a:moveTo>
                        <a:pt x="177836" y="32"/>
                      </a:moveTo>
                      <a:cubicBezTo>
                        <a:pt x="183128" y="2149"/>
                        <a:pt x="60361" y="117154"/>
                        <a:pt x="38136" y="150315"/>
                      </a:cubicBezTo>
                      <a:cubicBezTo>
                        <a:pt x="15911" y="183476"/>
                        <a:pt x="49778" y="201115"/>
                        <a:pt x="44486" y="198998"/>
                      </a:cubicBezTo>
                      <a:cubicBezTo>
                        <a:pt x="39194" y="196881"/>
                        <a:pt x="-19014" y="175009"/>
                        <a:pt x="6386" y="137615"/>
                      </a:cubicBezTo>
                      <a:cubicBezTo>
                        <a:pt x="31786" y="100221"/>
                        <a:pt x="172544" y="-2085"/>
                        <a:pt x="177836" y="3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フリーフォーム: 図形 56">
                  <a:extLst>
                    <a:ext uri="{FF2B5EF4-FFF2-40B4-BE49-F238E27FC236}">
                      <a16:creationId xmlns:a16="http://schemas.microsoft.com/office/drawing/2014/main" id="{0ECBDBC2-E679-4946-9FC6-EC06A08841D7}"/>
                    </a:ext>
                  </a:extLst>
                </p:cNvPr>
                <p:cNvSpPr/>
                <p:nvPr/>
              </p:nvSpPr>
              <p:spPr>
                <a:xfrm>
                  <a:off x="7177510" y="8185107"/>
                  <a:ext cx="392067" cy="260515"/>
                </a:xfrm>
                <a:custGeom>
                  <a:avLst/>
                  <a:gdLst>
                    <a:gd name="connsiteX0" fmla="*/ 391690 w 392067"/>
                    <a:gd name="connsiteY0" fmla="*/ 43 h 260515"/>
                    <a:gd name="connsiteX1" fmla="*/ 304907 w 392067"/>
                    <a:gd name="connsiteY1" fmla="*/ 167260 h 260515"/>
                    <a:gd name="connsiteX2" fmla="*/ 237173 w 392067"/>
                    <a:gd name="connsiteY2" fmla="*/ 201126 h 260515"/>
                    <a:gd name="connsiteX3" fmla="*/ 107 w 392067"/>
                    <a:gd name="connsiteY3" fmla="*/ 260393 h 260515"/>
                    <a:gd name="connsiteX4" fmla="*/ 268923 w 392067"/>
                    <a:gd name="connsiteY4" fmla="*/ 184193 h 260515"/>
                    <a:gd name="connsiteX5" fmla="*/ 391690 w 392067"/>
                    <a:gd name="connsiteY5" fmla="*/ 43 h 260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2067" h="260515">
                      <a:moveTo>
                        <a:pt x="391690" y="43"/>
                      </a:moveTo>
                      <a:cubicBezTo>
                        <a:pt x="397687" y="-2779"/>
                        <a:pt x="330660" y="133746"/>
                        <a:pt x="304907" y="167260"/>
                      </a:cubicBezTo>
                      <a:cubicBezTo>
                        <a:pt x="279154" y="200774"/>
                        <a:pt x="287973" y="185604"/>
                        <a:pt x="237173" y="201126"/>
                      </a:cubicBezTo>
                      <a:cubicBezTo>
                        <a:pt x="186373" y="216648"/>
                        <a:pt x="-5185" y="263215"/>
                        <a:pt x="107" y="260393"/>
                      </a:cubicBezTo>
                      <a:cubicBezTo>
                        <a:pt x="5399" y="257571"/>
                        <a:pt x="203306" y="221940"/>
                        <a:pt x="268923" y="184193"/>
                      </a:cubicBezTo>
                      <a:cubicBezTo>
                        <a:pt x="334540" y="146446"/>
                        <a:pt x="385693" y="2865"/>
                        <a:pt x="391690" y="4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フリーフォーム: 図形 57">
                  <a:extLst>
                    <a:ext uri="{FF2B5EF4-FFF2-40B4-BE49-F238E27FC236}">
                      <a16:creationId xmlns:a16="http://schemas.microsoft.com/office/drawing/2014/main" id="{7F9915D8-9264-45DB-855B-07316642C006}"/>
                    </a:ext>
                  </a:extLst>
                </p:cNvPr>
                <p:cNvSpPr/>
                <p:nvPr/>
              </p:nvSpPr>
              <p:spPr>
                <a:xfrm>
                  <a:off x="7343710" y="8169777"/>
                  <a:ext cx="136681" cy="98178"/>
                </a:xfrm>
                <a:custGeom>
                  <a:avLst/>
                  <a:gdLst>
                    <a:gd name="connsiteX0" fmla="*/ 65 w 136681"/>
                    <a:gd name="connsiteY0" fmla="*/ 97923 h 98178"/>
                    <a:gd name="connsiteX1" fmla="*/ 81028 w 136681"/>
                    <a:gd name="connsiteY1" fmla="*/ 42361 h 98178"/>
                    <a:gd name="connsiteX2" fmla="*/ 136590 w 136681"/>
                    <a:gd name="connsiteY2" fmla="*/ 1086 h 98178"/>
                    <a:gd name="connsiteX3" fmla="*/ 68328 w 136681"/>
                    <a:gd name="connsiteY3" fmla="*/ 18548 h 98178"/>
                    <a:gd name="connsiteX4" fmla="*/ 65 w 136681"/>
                    <a:gd name="connsiteY4" fmla="*/ 97923 h 98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81" h="98178">
                      <a:moveTo>
                        <a:pt x="65" y="97923"/>
                      </a:moveTo>
                      <a:cubicBezTo>
                        <a:pt x="2182" y="101892"/>
                        <a:pt x="58274" y="58500"/>
                        <a:pt x="81028" y="42361"/>
                      </a:cubicBezTo>
                      <a:cubicBezTo>
                        <a:pt x="103782" y="26222"/>
                        <a:pt x="138707" y="5055"/>
                        <a:pt x="136590" y="1086"/>
                      </a:cubicBezTo>
                      <a:cubicBezTo>
                        <a:pt x="134473" y="-2883"/>
                        <a:pt x="88965" y="4261"/>
                        <a:pt x="68328" y="18548"/>
                      </a:cubicBezTo>
                      <a:cubicBezTo>
                        <a:pt x="47691" y="32835"/>
                        <a:pt x="-2052" y="93954"/>
                        <a:pt x="65" y="9792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フリーフォーム: 図形 58">
                  <a:extLst>
                    <a:ext uri="{FF2B5EF4-FFF2-40B4-BE49-F238E27FC236}">
                      <a16:creationId xmlns:a16="http://schemas.microsoft.com/office/drawing/2014/main" id="{C6049C4B-EB5B-4ED1-9E02-B0F3EBEBDBEC}"/>
                    </a:ext>
                  </a:extLst>
                </p:cNvPr>
                <p:cNvSpPr/>
                <p:nvPr/>
              </p:nvSpPr>
              <p:spPr>
                <a:xfrm>
                  <a:off x="7439010" y="8165710"/>
                  <a:ext cx="34095" cy="114398"/>
                </a:xfrm>
                <a:custGeom>
                  <a:avLst/>
                  <a:gdLst>
                    <a:gd name="connsiteX0" fmla="*/ 33353 w 34095"/>
                    <a:gd name="connsiteY0" fmla="*/ 390 h 114398"/>
                    <a:gd name="connsiteX1" fmla="*/ 23828 w 34095"/>
                    <a:gd name="connsiteY1" fmla="*/ 97228 h 114398"/>
                    <a:gd name="connsiteX2" fmla="*/ 31765 w 34095"/>
                    <a:gd name="connsiteY2" fmla="*/ 111515 h 114398"/>
                    <a:gd name="connsiteX3" fmla="*/ 15 w 34095"/>
                    <a:gd name="connsiteY3" fmla="*/ 63890 h 114398"/>
                    <a:gd name="connsiteX4" fmla="*/ 33353 w 34095"/>
                    <a:gd name="connsiteY4" fmla="*/ 390 h 114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5" h="114398">
                      <a:moveTo>
                        <a:pt x="33353" y="390"/>
                      </a:moveTo>
                      <a:cubicBezTo>
                        <a:pt x="37322" y="5946"/>
                        <a:pt x="24093" y="78707"/>
                        <a:pt x="23828" y="97228"/>
                      </a:cubicBezTo>
                      <a:cubicBezTo>
                        <a:pt x="23563" y="115749"/>
                        <a:pt x="35734" y="117071"/>
                        <a:pt x="31765" y="111515"/>
                      </a:cubicBezTo>
                      <a:cubicBezTo>
                        <a:pt x="27796" y="105959"/>
                        <a:pt x="809" y="77648"/>
                        <a:pt x="15" y="63890"/>
                      </a:cubicBezTo>
                      <a:cubicBezTo>
                        <a:pt x="-779" y="50132"/>
                        <a:pt x="29384" y="-5166"/>
                        <a:pt x="33353" y="39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フリーフォーム: 図形 59">
                  <a:extLst>
                    <a:ext uri="{FF2B5EF4-FFF2-40B4-BE49-F238E27FC236}">
                      <a16:creationId xmlns:a16="http://schemas.microsoft.com/office/drawing/2014/main" id="{BE7B0237-5994-47F8-8A3D-A7DBC4BB0426}"/>
                    </a:ext>
                  </a:extLst>
                </p:cNvPr>
                <p:cNvSpPr/>
                <p:nvPr/>
              </p:nvSpPr>
              <p:spPr>
                <a:xfrm>
                  <a:off x="7361874" y="8256538"/>
                  <a:ext cx="113664" cy="173122"/>
                </a:xfrm>
                <a:custGeom>
                  <a:avLst/>
                  <a:gdLst>
                    <a:gd name="connsiteX0" fmla="*/ 113664 w 113664"/>
                    <a:gd name="connsiteY0" fmla="*/ 50 h 173122"/>
                    <a:gd name="connsiteX1" fmla="*/ 59689 w 113664"/>
                    <a:gd name="connsiteY1" fmla="*/ 63550 h 173122"/>
                    <a:gd name="connsiteX2" fmla="*/ 43814 w 113664"/>
                    <a:gd name="connsiteY2" fmla="*/ 96887 h 173122"/>
                    <a:gd name="connsiteX3" fmla="*/ 2539 w 113664"/>
                    <a:gd name="connsiteY3" fmla="*/ 173087 h 173122"/>
                    <a:gd name="connsiteX4" fmla="*/ 10476 w 113664"/>
                    <a:gd name="connsiteY4" fmla="*/ 106412 h 173122"/>
                    <a:gd name="connsiteX5" fmla="*/ 59689 w 113664"/>
                    <a:gd name="connsiteY5" fmla="*/ 74662 h 173122"/>
                    <a:gd name="connsiteX6" fmla="*/ 113664 w 113664"/>
                    <a:gd name="connsiteY6" fmla="*/ 50 h 173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3664" h="173122">
                      <a:moveTo>
                        <a:pt x="113664" y="50"/>
                      </a:moveTo>
                      <a:cubicBezTo>
                        <a:pt x="113664" y="-1802"/>
                        <a:pt x="71331" y="47411"/>
                        <a:pt x="59689" y="63550"/>
                      </a:cubicBezTo>
                      <a:cubicBezTo>
                        <a:pt x="48047" y="79690"/>
                        <a:pt x="53339" y="78631"/>
                        <a:pt x="43814" y="96887"/>
                      </a:cubicBezTo>
                      <a:cubicBezTo>
                        <a:pt x="34289" y="115143"/>
                        <a:pt x="8095" y="171500"/>
                        <a:pt x="2539" y="173087"/>
                      </a:cubicBezTo>
                      <a:cubicBezTo>
                        <a:pt x="-3017" y="174674"/>
                        <a:pt x="951" y="122816"/>
                        <a:pt x="10476" y="106412"/>
                      </a:cubicBezTo>
                      <a:cubicBezTo>
                        <a:pt x="20001" y="90008"/>
                        <a:pt x="43285" y="88950"/>
                        <a:pt x="59689" y="74662"/>
                      </a:cubicBezTo>
                      <a:cubicBezTo>
                        <a:pt x="76093" y="60374"/>
                        <a:pt x="113664" y="1902"/>
                        <a:pt x="113664" y="5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フリーフォーム: 図形 60">
                  <a:extLst>
                    <a:ext uri="{FF2B5EF4-FFF2-40B4-BE49-F238E27FC236}">
                      <a16:creationId xmlns:a16="http://schemas.microsoft.com/office/drawing/2014/main" id="{B6114D22-7AAE-4591-AD67-759DDE2934C5}"/>
                    </a:ext>
                  </a:extLst>
                </p:cNvPr>
                <p:cNvSpPr/>
                <p:nvPr/>
              </p:nvSpPr>
              <p:spPr>
                <a:xfrm>
                  <a:off x="6755153" y="7468417"/>
                  <a:ext cx="185177" cy="581266"/>
                </a:xfrm>
                <a:custGeom>
                  <a:avLst/>
                  <a:gdLst>
                    <a:gd name="connsiteX0" fmla="*/ 153647 w 185177"/>
                    <a:gd name="connsiteY0" fmla="*/ 1300 h 581266"/>
                    <a:gd name="connsiteX1" fmla="*/ 181164 w 185177"/>
                    <a:gd name="connsiteY1" fmla="*/ 136766 h 581266"/>
                    <a:gd name="connsiteX2" fmla="*/ 60514 w 185177"/>
                    <a:gd name="connsiteY2" fmla="*/ 392883 h 581266"/>
                    <a:gd name="connsiteX3" fmla="*/ 1247 w 185177"/>
                    <a:gd name="connsiteY3" fmla="*/ 581266 h 581266"/>
                    <a:gd name="connsiteX4" fmla="*/ 28764 w 185177"/>
                    <a:gd name="connsiteY4" fmla="*/ 395000 h 581266"/>
                    <a:gd name="connsiteX5" fmla="*/ 126130 w 185177"/>
                    <a:gd name="connsiteY5" fmla="*/ 212966 h 581266"/>
                    <a:gd name="connsiteX6" fmla="*/ 153647 w 185177"/>
                    <a:gd name="connsiteY6" fmla="*/ 1300 h 58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177" h="581266">
                      <a:moveTo>
                        <a:pt x="153647" y="1300"/>
                      </a:moveTo>
                      <a:cubicBezTo>
                        <a:pt x="162819" y="-11400"/>
                        <a:pt x="196686" y="71502"/>
                        <a:pt x="181164" y="136766"/>
                      </a:cubicBezTo>
                      <a:cubicBezTo>
                        <a:pt x="165642" y="202030"/>
                        <a:pt x="90500" y="318800"/>
                        <a:pt x="60514" y="392883"/>
                      </a:cubicBezTo>
                      <a:cubicBezTo>
                        <a:pt x="30528" y="466966"/>
                        <a:pt x="6539" y="580913"/>
                        <a:pt x="1247" y="581266"/>
                      </a:cubicBezTo>
                      <a:cubicBezTo>
                        <a:pt x="-4045" y="581619"/>
                        <a:pt x="7950" y="456383"/>
                        <a:pt x="28764" y="395000"/>
                      </a:cubicBezTo>
                      <a:cubicBezTo>
                        <a:pt x="49578" y="333617"/>
                        <a:pt x="102847" y="272938"/>
                        <a:pt x="126130" y="212966"/>
                      </a:cubicBezTo>
                      <a:cubicBezTo>
                        <a:pt x="149413" y="152994"/>
                        <a:pt x="144475" y="14000"/>
                        <a:pt x="153647" y="130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フリーフォーム: 図形 61">
                  <a:extLst>
                    <a:ext uri="{FF2B5EF4-FFF2-40B4-BE49-F238E27FC236}">
                      <a16:creationId xmlns:a16="http://schemas.microsoft.com/office/drawing/2014/main" id="{791234C0-AD3E-4369-804B-DEB10FFE674A}"/>
                    </a:ext>
                  </a:extLst>
                </p:cNvPr>
                <p:cNvSpPr/>
                <p:nvPr/>
              </p:nvSpPr>
              <p:spPr>
                <a:xfrm>
                  <a:off x="6636572" y="7607703"/>
                  <a:ext cx="248568" cy="241056"/>
                </a:xfrm>
                <a:custGeom>
                  <a:avLst/>
                  <a:gdLst>
                    <a:gd name="connsiteX0" fmla="*/ 246828 w 248568"/>
                    <a:gd name="connsiteY0" fmla="*/ 1714 h 241056"/>
                    <a:gd name="connsiteX1" fmla="*/ 39395 w 248568"/>
                    <a:gd name="connsiteY1" fmla="*/ 137180 h 241056"/>
                    <a:gd name="connsiteX2" fmla="*/ 3411 w 248568"/>
                    <a:gd name="connsiteY2" fmla="*/ 240897 h 241056"/>
                    <a:gd name="connsiteX3" fmla="*/ 16111 w 248568"/>
                    <a:gd name="connsiteY3" fmla="*/ 113897 h 241056"/>
                    <a:gd name="connsiteX4" fmla="*/ 132528 w 248568"/>
                    <a:gd name="connsiteY4" fmla="*/ 63097 h 241056"/>
                    <a:gd name="connsiteX5" fmla="*/ 246828 w 248568"/>
                    <a:gd name="connsiteY5" fmla="*/ 1714 h 241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8568" h="241056">
                      <a:moveTo>
                        <a:pt x="246828" y="1714"/>
                      </a:moveTo>
                      <a:cubicBezTo>
                        <a:pt x="231306" y="14061"/>
                        <a:pt x="79964" y="97316"/>
                        <a:pt x="39395" y="137180"/>
                      </a:cubicBezTo>
                      <a:cubicBezTo>
                        <a:pt x="-1174" y="177044"/>
                        <a:pt x="7292" y="244777"/>
                        <a:pt x="3411" y="240897"/>
                      </a:cubicBezTo>
                      <a:cubicBezTo>
                        <a:pt x="-470" y="237017"/>
                        <a:pt x="-5408" y="143530"/>
                        <a:pt x="16111" y="113897"/>
                      </a:cubicBezTo>
                      <a:cubicBezTo>
                        <a:pt x="37630" y="84264"/>
                        <a:pt x="95133" y="78972"/>
                        <a:pt x="132528" y="63097"/>
                      </a:cubicBezTo>
                      <a:cubicBezTo>
                        <a:pt x="169922" y="47222"/>
                        <a:pt x="262350" y="-10633"/>
                        <a:pt x="246828" y="171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フリーフォーム: 図形 62">
                  <a:extLst>
                    <a:ext uri="{FF2B5EF4-FFF2-40B4-BE49-F238E27FC236}">
                      <a16:creationId xmlns:a16="http://schemas.microsoft.com/office/drawing/2014/main" id="{49A68428-E903-4EDA-9919-8911FD868B9C}"/>
                    </a:ext>
                  </a:extLst>
                </p:cNvPr>
                <p:cNvSpPr/>
                <p:nvPr/>
              </p:nvSpPr>
              <p:spPr>
                <a:xfrm>
                  <a:off x="6306080" y="7879468"/>
                  <a:ext cx="430978" cy="782807"/>
                </a:xfrm>
                <a:custGeom>
                  <a:avLst/>
                  <a:gdLst>
                    <a:gd name="connsiteX0" fmla="*/ 422803 w 430978"/>
                    <a:gd name="connsiteY0" fmla="*/ 19932 h 782807"/>
                    <a:gd name="connsiteX1" fmla="*/ 270403 w 430978"/>
                    <a:gd name="connsiteY1" fmla="*/ 259115 h 782807"/>
                    <a:gd name="connsiteX2" fmla="*/ 20637 w 430978"/>
                    <a:gd name="connsiteY2" fmla="*/ 764999 h 782807"/>
                    <a:gd name="connsiteX3" fmla="*/ 54503 w 430978"/>
                    <a:gd name="connsiteY3" fmla="*/ 612599 h 782807"/>
                    <a:gd name="connsiteX4" fmla="*/ 374120 w 430978"/>
                    <a:gd name="connsiteY4" fmla="*/ 77082 h 782807"/>
                    <a:gd name="connsiteX5" fmla="*/ 422803 w 430978"/>
                    <a:gd name="connsiteY5" fmla="*/ 19932 h 782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0978" h="782807">
                      <a:moveTo>
                        <a:pt x="422803" y="19932"/>
                      </a:moveTo>
                      <a:cubicBezTo>
                        <a:pt x="405517" y="50271"/>
                        <a:pt x="337431" y="134937"/>
                        <a:pt x="270403" y="259115"/>
                      </a:cubicBezTo>
                      <a:cubicBezTo>
                        <a:pt x="203375" y="383293"/>
                        <a:pt x="56620" y="706085"/>
                        <a:pt x="20637" y="764999"/>
                      </a:cubicBezTo>
                      <a:cubicBezTo>
                        <a:pt x="-15346" y="823913"/>
                        <a:pt x="-4411" y="727252"/>
                        <a:pt x="54503" y="612599"/>
                      </a:cubicBezTo>
                      <a:cubicBezTo>
                        <a:pt x="113417" y="497946"/>
                        <a:pt x="315559" y="170568"/>
                        <a:pt x="374120" y="77082"/>
                      </a:cubicBezTo>
                      <a:cubicBezTo>
                        <a:pt x="432681" y="-16404"/>
                        <a:pt x="440089" y="-10407"/>
                        <a:pt x="422803" y="1993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" name="フリーフォーム: 図形 63">
                  <a:extLst>
                    <a:ext uri="{FF2B5EF4-FFF2-40B4-BE49-F238E27FC236}">
                      <a16:creationId xmlns:a16="http://schemas.microsoft.com/office/drawing/2014/main" id="{F39D4694-9495-4048-8198-3DDB19B30B69}"/>
                    </a:ext>
                  </a:extLst>
                </p:cNvPr>
                <p:cNvSpPr/>
                <p:nvPr/>
              </p:nvSpPr>
              <p:spPr>
                <a:xfrm>
                  <a:off x="6336782" y="7862846"/>
                  <a:ext cx="315573" cy="639133"/>
                </a:xfrm>
                <a:custGeom>
                  <a:avLst/>
                  <a:gdLst>
                    <a:gd name="connsiteX0" fmla="*/ 313785 w 315573"/>
                    <a:gd name="connsiteY0" fmla="*/ 2687 h 639133"/>
                    <a:gd name="connsiteX1" fmla="*/ 180435 w 315573"/>
                    <a:gd name="connsiteY1" fmla="*/ 119104 h 639133"/>
                    <a:gd name="connsiteX2" fmla="*/ 114818 w 315573"/>
                    <a:gd name="connsiteY2" fmla="*/ 370987 h 639133"/>
                    <a:gd name="connsiteX3" fmla="*/ 2635 w 315573"/>
                    <a:gd name="connsiteY3" fmla="*/ 637687 h 639133"/>
                    <a:gd name="connsiteX4" fmla="*/ 38618 w 315573"/>
                    <a:gd name="connsiteY4" fmla="*/ 466237 h 639133"/>
                    <a:gd name="connsiteX5" fmla="*/ 74601 w 315573"/>
                    <a:gd name="connsiteY5" fmla="*/ 224937 h 639133"/>
                    <a:gd name="connsiteX6" fmla="*/ 313785 w 315573"/>
                    <a:gd name="connsiteY6" fmla="*/ 2687 h 639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5573" h="639133">
                      <a:moveTo>
                        <a:pt x="313785" y="2687"/>
                      </a:moveTo>
                      <a:cubicBezTo>
                        <a:pt x="331424" y="-14952"/>
                        <a:pt x="213596" y="57721"/>
                        <a:pt x="180435" y="119104"/>
                      </a:cubicBezTo>
                      <a:cubicBezTo>
                        <a:pt x="147274" y="180487"/>
                        <a:pt x="144451" y="284557"/>
                        <a:pt x="114818" y="370987"/>
                      </a:cubicBezTo>
                      <a:cubicBezTo>
                        <a:pt x="85185" y="457418"/>
                        <a:pt x="15335" y="621812"/>
                        <a:pt x="2635" y="637687"/>
                      </a:cubicBezTo>
                      <a:cubicBezTo>
                        <a:pt x="-10065" y="653562"/>
                        <a:pt x="26624" y="535029"/>
                        <a:pt x="38618" y="466237"/>
                      </a:cubicBezTo>
                      <a:cubicBezTo>
                        <a:pt x="50612" y="397445"/>
                        <a:pt x="34737" y="298667"/>
                        <a:pt x="74601" y="224937"/>
                      </a:cubicBezTo>
                      <a:cubicBezTo>
                        <a:pt x="114465" y="151207"/>
                        <a:pt x="296146" y="20326"/>
                        <a:pt x="313785" y="268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" name="フリーフォーム: 図形 64">
                  <a:extLst>
                    <a:ext uri="{FF2B5EF4-FFF2-40B4-BE49-F238E27FC236}">
                      <a16:creationId xmlns:a16="http://schemas.microsoft.com/office/drawing/2014/main" id="{E69F88DA-4A81-4FA5-AA75-953CCFA135EC}"/>
                    </a:ext>
                  </a:extLst>
                </p:cNvPr>
                <p:cNvSpPr/>
                <p:nvPr/>
              </p:nvSpPr>
              <p:spPr>
                <a:xfrm>
                  <a:off x="6620107" y="8023725"/>
                  <a:ext cx="149670" cy="322294"/>
                </a:xfrm>
                <a:custGeom>
                  <a:avLst/>
                  <a:gdLst>
                    <a:gd name="connsiteX0" fmla="*/ 148993 w 149670"/>
                    <a:gd name="connsiteY0" fmla="*/ 9025 h 322294"/>
                    <a:gd name="connsiteX1" fmla="*/ 2943 w 149670"/>
                    <a:gd name="connsiteY1" fmla="*/ 322292 h 322294"/>
                    <a:gd name="connsiteX2" fmla="*/ 51626 w 149670"/>
                    <a:gd name="connsiteY2" fmla="*/ 2675 h 322294"/>
                    <a:gd name="connsiteX3" fmla="*/ 57976 w 149670"/>
                    <a:gd name="connsiteY3" fmla="*/ 161425 h 322294"/>
                    <a:gd name="connsiteX4" fmla="*/ 148993 w 149670"/>
                    <a:gd name="connsiteY4" fmla="*/ 9025 h 322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670" h="322294">
                      <a:moveTo>
                        <a:pt x="148993" y="9025"/>
                      </a:moveTo>
                      <a:cubicBezTo>
                        <a:pt x="139821" y="35836"/>
                        <a:pt x="19171" y="323350"/>
                        <a:pt x="2943" y="322292"/>
                      </a:cubicBezTo>
                      <a:cubicBezTo>
                        <a:pt x="-13285" y="321234"/>
                        <a:pt x="42454" y="29486"/>
                        <a:pt x="51626" y="2675"/>
                      </a:cubicBezTo>
                      <a:cubicBezTo>
                        <a:pt x="60798" y="-24136"/>
                        <a:pt x="44570" y="159308"/>
                        <a:pt x="57976" y="161425"/>
                      </a:cubicBezTo>
                      <a:cubicBezTo>
                        <a:pt x="71382" y="163542"/>
                        <a:pt x="158165" y="-17786"/>
                        <a:pt x="148993" y="902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" name="フリーフォーム: 図形 65">
                  <a:extLst>
                    <a:ext uri="{FF2B5EF4-FFF2-40B4-BE49-F238E27FC236}">
                      <a16:creationId xmlns:a16="http://schemas.microsoft.com/office/drawing/2014/main" id="{CD926910-30F6-4355-B26A-6352E7EE0987}"/>
                    </a:ext>
                  </a:extLst>
                </p:cNvPr>
                <p:cNvSpPr/>
                <p:nvPr/>
              </p:nvSpPr>
              <p:spPr>
                <a:xfrm>
                  <a:off x="7894320" y="7731747"/>
                  <a:ext cx="269291" cy="1251263"/>
                </a:xfrm>
                <a:custGeom>
                  <a:avLst/>
                  <a:gdLst>
                    <a:gd name="connsiteX0" fmla="*/ 208280 w 269291"/>
                    <a:gd name="connsiteY0" fmla="*/ 13 h 1251263"/>
                    <a:gd name="connsiteX1" fmla="*/ 71120 w 269291"/>
                    <a:gd name="connsiteY1" fmla="*/ 320053 h 1251263"/>
                    <a:gd name="connsiteX2" fmla="*/ 132080 w 269291"/>
                    <a:gd name="connsiteY2" fmla="*/ 452133 h 1251263"/>
                    <a:gd name="connsiteX3" fmla="*/ 264160 w 269291"/>
                    <a:gd name="connsiteY3" fmla="*/ 1234453 h 1251263"/>
                    <a:gd name="connsiteX4" fmla="*/ 218440 w 269291"/>
                    <a:gd name="connsiteY4" fmla="*/ 934733 h 1251263"/>
                    <a:gd name="connsiteX5" fmla="*/ 0 w 269291"/>
                    <a:gd name="connsiteY5" fmla="*/ 309893 h 1251263"/>
                    <a:gd name="connsiteX6" fmla="*/ 208280 w 269291"/>
                    <a:gd name="connsiteY6" fmla="*/ 13 h 1251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9291" h="1251263">
                      <a:moveTo>
                        <a:pt x="208280" y="13"/>
                      </a:moveTo>
                      <a:cubicBezTo>
                        <a:pt x="220133" y="1706"/>
                        <a:pt x="83820" y="244700"/>
                        <a:pt x="71120" y="320053"/>
                      </a:cubicBezTo>
                      <a:cubicBezTo>
                        <a:pt x="58420" y="395406"/>
                        <a:pt x="99907" y="299733"/>
                        <a:pt x="132080" y="452133"/>
                      </a:cubicBezTo>
                      <a:cubicBezTo>
                        <a:pt x="164253" y="604533"/>
                        <a:pt x="249767" y="1154020"/>
                        <a:pt x="264160" y="1234453"/>
                      </a:cubicBezTo>
                      <a:cubicBezTo>
                        <a:pt x="278553" y="1314886"/>
                        <a:pt x="262467" y="1088826"/>
                        <a:pt x="218440" y="934733"/>
                      </a:cubicBezTo>
                      <a:cubicBezTo>
                        <a:pt x="174413" y="780640"/>
                        <a:pt x="0" y="464833"/>
                        <a:pt x="0" y="309893"/>
                      </a:cubicBezTo>
                      <a:cubicBezTo>
                        <a:pt x="0" y="154953"/>
                        <a:pt x="196427" y="-1680"/>
                        <a:pt x="208280" y="1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" name="フリーフォーム: 図形 66">
                  <a:extLst>
                    <a:ext uri="{FF2B5EF4-FFF2-40B4-BE49-F238E27FC236}">
                      <a16:creationId xmlns:a16="http://schemas.microsoft.com/office/drawing/2014/main" id="{99F0A317-E036-4848-A597-3ED22FB4128D}"/>
                    </a:ext>
                  </a:extLst>
                </p:cNvPr>
                <p:cNvSpPr/>
                <p:nvPr/>
              </p:nvSpPr>
              <p:spPr>
                <a:xfrm>
                  <a:off x="7975352" y="8662678"/>
                  <a:ext cx="316883" cy="1166792"/>
                </a:xfrm>
                <a:custGeom>
                  <a:avLst/>
                  <a:gdLst>
                    <a:gd name="connsiteX0" fmla="*/ 178048 w 316883"/>
                    <a:gd name="connsiteY0" fmla="*/ 8882 h 1166792"/>
                    <a:gd name="connsiteX1" fmla="*/ 91688 w 316883"/>
                    <a:gd name="connsiteY1" fmla="*/ 308602 h 1166792"/>
                    <a:gd name="connsiteX2" fmla="*/ 162808 w 316883"/>
                    <a:gd name="connsiteY2" fmla="*/ 775962 h 1166792"/>
                    <a:gd name="connsiteX3" fmla="*/ 315208 w 316883"/>
                    <a:gd name="connsiteY3" fmla="*/ 1156962 h 1166792"/>
                    <a:gd name="connsiteX4" fmla="*/ 228848 w 316883"/>
                    <a:gd name="connsiteY4" fmla="*/ 1019802 h 1166792"/>
                    <a:gd name="connsiteX5" fmla="*/ 248 w 316883"/>
                    <a:gd name="connsiteY5" fmla="*/ 648962 h 1166792"/>
                    <a:gd name="connsiteX6" fmla="*/ 178048 w 316883"/>
                    <a:gd name="connsiteY6" fmla="*/ 8882 h 1166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6883" h="1166792">
                      <a:moveTo>
                        <a:pt x="178048" y="8882"/>
                      </a:moveTo>
                      <a:cubicBezTo>
                        <a:pt x="193288" y="-47845"/>
                        <a:pt x="94228" y="180755"/>
                        <a:pt x="91688" y="308602"/>
                      </a:cubicBezTo>
                      <a:cubicBezTo>
                        <a:pt x="89148" y="436449"/>
                        <a:pt x="125555" y="634569"/>
                        <a:pt x="162808" y="775962"/>
                      </a:cubicBezTo>
                      <a:cubicBezTo>
                        <a:pt x="200061" y="917355"/>
                        <a:pt x="304201" y="1116322"/>
                        <a:pt x="315208" y="1156962"/>
                      </a:cubicBezTo>
                      <a:cubicBezTo>
                        <a:pt x="326215" y="1197602"/>
                        <a:pt x="281341" y="1104469"/>
                        <a:pt x="228848" y="1019802"/>
                      </a:cubicBezTo>
                      <a:cubicBezTo>
                        <a:pt x="176355" y="935135"/>
                        <a:pt x="7868" y="814062"/>
                        <a:pt x="248" y="648962"/>
                      </a:cubicBezTo>
                      <a:cubicBezTo>
                        <a:pt x="-7372" y="483862"/>
                        <a:pt x="162808" y="65609"/>
                        <a:pt x="178048" y="888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" name="フリーフォーム: 図形 67">
                  <a:extLst>
                    <a:ext uri="{FF2B5EF4-FFF2-40B4-BE49-F238E27FC236}">
                      <a16:creationId xmlns:a16="http://schemas.microsoft.com/office/drawing/2014/main" id="{508E15E0-82F9-42E0-8031-609516772BD5}"/>
                    </a:ext>
                  </a:extLst>
                </p:cNvPr>
                <p:cNvSpPr/>
                <p:nvPr/>
              </p:nvSpPr>
              <p:spPr>
                <a:xfrm>
                  <a:off x="7420428" y="9842966"/>
                  <a:ext cx="922863" cy="202039"/>
                </a:xfrm>
                <a:custGeom>
                  <a:avLst/>
                  <a:gdLst>
                    <a:gd name="connsiteX0" fmla="*/ 1452 w 922863"/>
                    <a:gd name="connsiteY0" fmla="*/ 169714 h 202039"/>
                    <a:gd name="connsiteX1" fmla="*/ 148772 w 922863"/>
                    <a:gd name="connsiteY1" fmla="*/ 179874 h 202039"/>
                    <a:gd name="connsiteX2" fmla="*/ 702492 w 922863"/>
                    <a:gd name="connsiteY2" fmla="*/ 113834 h 202039"/>
                    <a:gd name="connsiteX3" fmla="*/ 920932 w 922863"/>
                    <a:gd name="connsiteY3" fmla="*/ 2074 h 202039"/>
                    <a:gd name="connsiteX4" fmla="*/ 595812 w 922863"/>
                    <a:gd name="connsiteY4" fmla="*/ 52874 h 202039"/>
                    <a:gd name="connsiteX5" fmla="*/ 47172 w 922863"/>
                    <a:gd name="connsiteY5" fmla="*/ 195114 h 202039"/>
                    <a:gd name="connsiteX6" fmla="*/ 72572 w 922863"/>
                    <a:gd name="connsiteY6" fmla="*/ 179874 h 202039"/>
                    <a:gd name="connsiteX7" fmla="*/ 1452 w 922863"/>
                    <a:gd name="connsiteY7" fmla="*/ 169714 h 202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2863" h="202039">
                      <a:moveTo>
                        <a:pt x="1452" y="169714"/>
                      </a:moveTo>
                      <a:cubicBezTo>
                        <a:pt x="14152" y="169714"/>
                        <a:pt x="31932" y="189187"/>
                        <a:pt x="148772" y="179874"/>
                      </a:cubicBezTo>
                      <a:cubicBezTo>
                        <a:pt x="265612" y="170561"/>
                        <a:pt x="573799" y="143467"/>
                        <a:pt x="702492" y="113834"/>
                      </a:cubicBezTo>
                      <a:cubicBezTo>
                        <a:pt x="831185" y="84201"/>
                        <a:pt x="938712" y="12234"/>
                        <a:pt x="920932" y="2074"/>
                      </a:cubicBezTo>
                      <a:cubicBezTo>
                        <a:pt x="903152" y="-8086"/>
                        <a:pt x="741439" y="20701"/>
                        <a:pt x="595812" y="52874"/>
                      </a:cubicBezTo>
                      <a:cubicBezTo>
                        <a:pt x="450185" y="85047"/>
                        <a:pt x="134379" y="173947"/>
                        <a:pt x="47172" y="195114"/>
                      </a:cubicBezTo>
                      <a:cubicBezTo>
                        <a:pt x="-40035" y="216281"/>
                        <a:pt x="81885" y="182414"/>
                        <a:pt x="72572" y="179874"/>
                      </a:cubicBezTo>
                      <a:cubicBezTo>
                        <a:pt x="63259" y="177334"/>
                        <a:pt x="-11248" y="169714"/>
                        <a:pt x="1452" y="16971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" name="フリーフォーム: 図形 68">
                  <a:extLst>
                    <a:ext uri="{FF2B5EF4-FFF2-40B4-BE49-F238E27FC236}">
                      <a16:creationId xmlns:a16="http://schemas.microsoft.com/office/drawing/2014/main" id="{B528DD81-A320-4267-817E-A4BF460A6353}"/>
                    </a:ext>
                  </a:extLst>
                </p:cNvPr>
                <p:cNvSpPr/>
                <p:nvPr/>
              </p:nvSpPr>
              <p:spPr>
                <a:xfrm>
                  <a:off x="6860583" y="10008605"/>
                  <a:ext cx="171979" cy="1062796"/>
                </a:xfrm>
                <a:custGeom>
                  <a:avLst/>
                  <a:gdLst>
                    <a:gd name="connsiteX0" fmla="*/ 2497 w 171979"/>
                    <a:gd name="connsiteY0" fmla="*/ 9155 h 1062796"/>
                    <a:gd name="connsiteX1" fmla="*/ 53297 w 171979"/>
                    <a:gd name="connsiteY1" fmla="*/ 339355 h 1062796"/>
                    <a:gd name="connsiteX2" fmla="*/ 43137 w 171979"/>
                    <a:gd name="connsiteY2" fmla="*/ 359675 h 1062796"/>
                    <a:gd name="connsiteX3" fmla="*/ 159977 w 171979"/>
                    <a:gd name="connsiteY3" fmla="*/ 1045475 h 1062796"/>
                    <a:gd name="connsiteX4" fmla="*/ 149817 w 171979"/>
                    <a:gd name="connsiteY4" fmla="*/ 786395 h 1062796"/>
                    <a:gd name="connsiteX5" fmla="*/ 2497 w 171979"/>
                    <a:gd name="connsiteY5" fmla="*/ 9155 h 1062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979" h="1062796">
                      <a:moveTo>
                        <a:pt x="2497" y="9155"/>
                      </a:moveTo>
                      <a:cubicBezTo>
                        <a:pt x="-13590" y="-65352"/>
                        <a:pt x="53297" y="339355"/>
                        <a:pt x="53297" y="339355"/>
                      </a:cubicBezTo>
                      <a:cubicBezTo>
                        <a:pt x="60070" y="397775"/>
                        <a:pt x="25357" y="241988"/>
                        <a:pt x="43137" y="359675"/>
                      </a:cubicBezTo>
                      <a:cubicBezTo>
                        <a:pt x="60917" y="477362"/>
                        <a:pt x="142197" y="974355"/>
                        <a:pt x="159977" y="1045475"/>
                      </a:cubicBezTo>
                      <a:cubicBezTo>
                        <a:pt x="177757" y="1116595"/>
                        <a:pt x="176910" y="956575"/>
                        <a:pt x="149817" y="786395"/>
                      </a:cubicBezTo>
                      <a:cubicBezTo>
                        <a:pt x="122724" y="616215"/>
                        <a:pt x="18584" y="83662"/>
                        <a:pt x="2497" y="915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" name="フリーフォーム: 図形 69">
                  <a:extLst>
                    <a:ext uri="{FF2B5EF4-FFF2-40B4-BE49-F238E27FC236}">
                      <a16:creationId xmlns:a16="http://schemas.microsoft.com/office/drawing/2014/main" id="{19C23177-61AB-43E6-95D2-1ABD07E28345}"/>
                    </a:ext>
                  </a:extLst>
                </p:cNvPr>
                <p:cNvSpPr/>
                <p:nvPr/>
              </p:nvSpPr>
              <p:spPr>
                <a:xfrm>
                  <a:off x="7321292" y="9941996"/>
                  <a:ext cx="838327" cy="1818213"/>
                </a:xfrm>
                <a:custGeom>
                  <a:avLst/>
                  <a:gdLst>
                    <a:gd name="connsiteX0" fmla="*/ 435868 w 838327"/>
                    <a:gd name="connsiteY0" fmla="*/ 35124 h 1818213"/>
                    <a:gd name="connsiteX1" fmla="*/ 395228 w 838327"/>
                    <a:gd name="connsiteY1" fmla="*/ 360244 h 1818213"/>
                    <a:gd name="connsiteX2" fmla="*/ 512068 w 838327"/>
                    <a:gd name="connsiteY2" fmla="*/ 731084 h 1818213"/>
                    <a:gd name="connsiteX3" fmla="*/ 354588 w 838327"/>
                    <a:gd name="connsiteY3" fmla="*/ 1294964 h 1818213"/>
                    <a:gd name="connsiteX4" fmla="*/ 451108 w 838327"/>
                    <a:gd name="connsiteY4" fmla="*/ 1620084 h 1818213"/>
                    <a:gd name="connsiteX5" fmla="*/ 303788 w 838327"/>
                    <a:gd name="connsiteY5" fmla="*/ 1777564 h 1818213"/>
                    <a:gd name="connsiteX6" fmla="*/ 821948 w 838327"/>
                    <a:gd name="connsiteY6" fmla="*/ 1813124 h 1818213"/>
                    <a:gd name="connsiteX7" fmla="*/ 644148 w 838327"/>
                    <a:gd name="connsiteY7" fmla="*/ 1802964 h 1818213"/>
                    <a:gd name="connsiteX8" fmla="*/ 4068 w 838327"/>
                    <a:gd name="connsiteY8" fmla="*/ 1675964 h 1818213"/>
                    <a:gd name="connsiteX9" fmla="*/ 374908 w 838327"/>
                    <a:gd name="connsiteY9" fmla="*/ 1244164 h 1818213"/>
                    <a:gd name="connsiteX10" fmla="*/ 435868 w 838327"/>
                    <a:gd name="connsiteY10" fmla="*/ 35124 h 1818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38327" h="1818213">
                      <a:moveTo>
                        <a:pt x="435868" y="35124"/>
                      </a:moveTo>
                      <a:cubicBezTo>
                        <a:pt x="439255" y="-112196"/>
                        <a:pt x="382528" y="244251"/>
                        <a:pt x="395228" y="360244"/>
                      </a:cubicBezTo>
                      <a:cubicBezTo>
                        <a:pt x="407928" y="476237"/>
                        <a:pt x="518841" y="575297"/>
                        <a:pt x="512068" y="731084"/>
                      </a:cubicBezTo>
                      <a:cubicBezTo>
                        <a:pt x="505295" y="886871"/>
                        <a:pt x="364748" y="1146797"/>
                        <a:pt x="354588" y="1294964"/>
                      </a:cubicBezTo>
                      <a:cubicBezTo>
                        <a:pt x="344428" y="1443131"/>
                        <a:pt x="459575" y="1539651"/>
                        <a:pt x="451108" y="1620084"/>
                      </a:cubicBezTo>
                      <a:cubicBezTo>
                        <a:pt x="442641" y="1700517"/>
                        <a:pt x="241981" y="1745391"/>
                        <a:pt x="303788" y="1777564"/>
                      </a:cubicBezTo>
                      <a:cubicBezTo>
                        <a:pt x="365595" y="1809737"/>
                        <a:pt x="765221" y="1808891"/>
                        <a:pt x="821948" y="1813124"/>
                      </a:cubicBezTo>
                      <a:cubicBezTo>
                        <a:pt x="878675" y="1817357"/>
                        <a:pt x="780461" y="1825824"/>
                        <a:pt x="644148" y="1802964"/>
                      </a:cubicBezTo>
                      <a:cubicBezTo>
                        <a:pt x="507835" y="1780104"/>
                        <a:pt x="48941" y="1769097"/>
                        <a:pt x="4068" y="1675964"/>
                      </a:cubicBezTo>
                      <a:cubicBezTo>
                        <a:pt x="-40805" y="1582831"/>
                        <a:pt x="298708" y="1513404"/>
                        <a:pt x="374908" y="1244164"/>
                      </a:cubicBezTo>
                      <a:cubicBezTo>
                        <a:pt x="451108" y="974924"/>
                        <a:pt x="432481" y="182444"/>
                        <a:pt x="435868" y="3512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" name="フリーフォーム: 図形 70">
                  <a:extLst>
                    <a:ext uri="{FF2B5EF4-FFF2-40B4-BE49-F238E27FC236}">
                      <a16:creationId xmlns:a16="http://schemas.microsoft.com/office/drawing/2014/main" id="{96162875-D6DF-409A-9B27-8855ABD7D65E}"/>
                    </a:ext>
                  </a:extLst>
                </p:cNvPr>
                <p:cNvSpPr/>
                <p:nvPr/>
              </p:nvSpPr>
              <p:spPr>
                <a:xfrm>
                  <a:off x="6683533" y="11085148"/>
                  <a:ext cx="336944" cy="593081"/>
                </a:xfrm>
                <a:custGeom>
                  <a:avLst/>
                  <a:gdLst>
                    <a:gd name="connsiteX0" fmla="*/ 330042 w 336944"/>
                    <a:gd name="connsiteY0" fmla="*/ 9890 h 593081"/>
                    <a:gd name="connsiteX1" fmla="*/ 325280 w 336944"/>
                    <a:gd name="connsiteY1" fmla="*/ 197215 h 593081"/>
                    <a:gd name="connsiteX2" fmla="*/ 326867 w 336944"/>
                    <a:gd name="connsiteY2" fmla="*/ 421052 h 593081"/>
                    <a:gd name="connsiteX3" fmla="*/ 182405 w 336944"/>
                    <a:gd name="connsiteY3" fmla="*/ 524240 h 593081"/>
                    <a:gd name="connsiteX4" fmla="*/ 60167 w 336944"/>
                    <a:gd name="connsiteY4" fmla="*/ 578215 h 593081"/>
                    <a:gd name="connsiteX5" fmla="*/ 10955 w 336944"/>
                    <a:gd name="connsiteY5" fmla="*/ 563927 h 593081"/>
                    <a:gd name="connsiteX6" fmla="*/ 266542 w 336944"/>
                    <a:gd name="connsiteY6" fmla="*/ 271827 h 593081"/>
                    <a:gd name="connsiteX7" fmla="*/ 91917 w 336944"/>
                    <a:gd name="connsiteY7" fmla="*/ 419465 h 593081"/>
                    <a:gd name="connsiteX8" fmla="*/ 44292 w 336944"/>
                    <a:gd name="connsiteY8" fmla="*/ 503602 h 593081"/>
                    <a:gd name="connsiteX9" fmla="*/ 261780 w 336944"/>
                    <a:gd name="connsiteY9" fmla="*/ 513127 h 593081"/>
                    <a:gd name="connsiteX10" fmla="*/ 330042 w 336944"/>
                    <a:gd name="connsiteY10" fmla="*/ 9890 h 593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6944" h="593081">
                      <a:moveTo>
                        <a:pt x="330042" y="9890"/>
                      </a:moveTo>
                      <a:cubicBezTo>
                        <a:pt x="340625" y="-42762"/>
                        <a:pt x="325809" y="128688"/>
                        <a:pt x="325280" y="197215"/>
                      </a:cubicBezTo>
                      <a:cubicBezTo>
                        <a:pt x="324751" y="265742"/>
                        <a:pt x="350679" y="366548"/>
                        <a:pt x="326867" y="421052"/>
                      </a:cubicBezTo>
                      <a:cubicBezTo>
                        <a:pt x="303055" y="475556"/>
                        <a:pt x="226855" y="498046"/>
                        <a:pt x="182405" y="524240"/>
                      </a:cubicBezTo>
                      <a:cubicBezTo>
                        <a:pt x="137955" y="550434"/>
                        <a:pt x="88742" y="571601"/>
                        <a:pt x="60167" y="578215"/>
                      </a:cubicBezTo>
                      <a:cubicBezTo>
                        <a:pt x="31592" y="584829"/>
                        <a:pt x="-23441" y="614992"/>
                        <a:pt x="10955" y="563927"/>
                      </a:cubicBezTo>
                      <a:cubicBezTo>
                        <a:pt x="45351" y="512862"/>
                        <a:pt x="253048" y="295904"/>
                        <a:pt x="266542" y="271827"/>
                      </a:cubicBezTo>
                      <a:cubicBezTo>
                        <a:pt x="280036" y="247750"/>
                        <a:pt x="128959" y="380836"/>
                        <a:pt x="91917" y="419465"/>
                      </a:cubicBezTo>
                      <a:cubicBezTo>
                        <a:pt x="54875" y="458094"/>
                        <a:pt x="15982" y="487992"/>
                        <a:pt x="44292" y="503602"/>
                      </a:cubicBezTo>
                      <a:cubicBezTo>
                        <a:pt x="72602" y="519212"/>
                        <a:pt x="215478" y="590650"/>
                        <a:pt x="261780" y="513127"/>
                      </a:cubicBezTo>
                      <a:cubicBezTo>
                        <a:pt x="308082" y="435604"/>
                        <a:pt x="319459" y="62542"/>
                        <a:pt x="330042" y="989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フリーフォーム: 図形 71">
                  <a:extLst>
                    <a:ext uri="{FF2B5EF4-FFF2-40B4-BE49-F238E27FC236}">
                      <a16:creationId xmlns:a16="http://schemas.microsoft.com/office/drawing/2014/main" id="{99A65403-CC45-41C3-98FC-97AE5280A483}"/>
                    </a:ext>
                  </a:extLst>
                </p:cNvPr>
                <p:cNvSpPr/>
                <p:nvPr/>
              </p:nvSpPr>
              <p:spPr>
                <a:xfrm>
                  <a:off x="6442042" y="11547444"/>
                  <a:ext cx="1440093" cy="251201"/>
                </a:xfrm>
                <a:custGeom>
                  <a:avLst/>
                  <a:gdLst>
                    <a:gd name="connsiteX0" fmla="*/ 479458 w 1440093"/>
                    <a:gd name="connsiteY0" fmla="*/ 31 h 251201"/>
                    <a:gd name="connsiteX1" fmla="*/ 171483 w 1440093"/>
                    <a:gd name="connsiteY1" fmla="*/ 66706 h 251201"/>
                    <a:gd name="connsiteX2" fmla="*/ 100046 w 1440093"/>
                    <a:gd name="connsiteY2" fmla="*/ 160369 h 251201"/>
                    <a:gd name="connsiteX3" fmla="*/ 4796 w 1440093"/>
                    <a:gd name="connsiteY3" fmla="*/ 247681 h 251201"/>
                    <a:gd name="connsiteX4" fmla="*/ 261971 w 1440093"/>
                    <a:gd name="connsiteY4" fmla="*/ 233394 h 251201"/>
                    <a:gd name="connsiteX5" fmla="*/ 1366871 w 1440093"/>
                    <a:gd name="connsiteY5" fmla="*/ 227044 h 251201"/>
                    <a:gd name="connsiteX6" fmla="*/ 1290671 w 1440093"/>
                    <a:gd name="connsiteY6" fmla="*/ 119094 h 251201"/>
                    <a:gd name="connsiteX7" fmla="*/ 922371 w 1440093"/>
                    <a:gd name="connsiteY7" fmla="*/ 209581 h 251201"/>
                    <a:gd name="connsiteX8" fmla="*/ 63533 w 1440093"/>
                    <a:gd name="connsiteY8" fmla="*/ 195294 h 251201"/>
                    <a:gd name="connsiteX9" fmla="*/ 281021 w 1440093"/>
                    <a:gd name="connsiteY9" fmla="*/ 74644 h 251201"/>
                    <a:gd name="connsiteX10" fmla="*/ 479458 w 1440093"/>
                    <a:gd name="connsiteY10" fmla="*/ 31 h 251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40093" h="251201">
                      <a:moveTo>
                        <a:pt x="479458" y="31"/>
                      </a:moveTo>
                      <a:cubicBezTo>
                        <a:pt x="461202" y="-1292"/>
                        <a:pt x="234718" y="39983"/>
                        <a:pt x="171483" y="66706"/>
                      </a:cubicBezTo>
                      <a:cubicBezTo>
                        <a:pt x="108248" y="93429"/>
                        <a:pt x="127827" y="130207"/>
                        <a:pt x="100046" y="160369"/>
                      </a:cubicBezTo>
                      <a:cubicBezTo>
                        <a:pt x="72265" y="190531"/>
                        <a:pt x="-22192" y="235510"/>
                        <a:pt x="4796" y="247681"/>
                      </a:cubicBezTo>
                      <a:cubicBezTo>
                        <a:pt x="31783" y="259852"/>
                        <a:pt x="34959" y="236833"/>
                        <a:pt x="261971" y="233394"/>
                      </a:cubicBezTo>
                      <a:lnTo>
                        <a:pt x="1366871" y="227044"/>
                      </a:lnTo>
                      <a:cubicBezTo>
                        <a:pt x="1538321" y="207994"/>
                        <a:pt x="1364754" y="122004"/>
                        <a:pt x="1290671" y="119094"/>
                      </a:cubicBezTo>
                      <a:cubicBezTo>
                        <a:pt x="1216588" y="116184"/>
                        <a:pt x="1126894" y="196881"/>
                        <a:pt x="922371" y="209581"/>
                      </a:cubicBezTo>
                      <a:cubicBezTo>
                        <a:pt x="717848" y="222281"/>
                        <a:pt x="170425" y="217783"/>
                        <a:pt x="63533" y="195294"/>
                      </a:cubicBezTo>
                      <a:cubicBezTo>
                        <a:pt x="-43359" y="172805"/>
                        <a:pt x="209848" y="102690"/>
                        <a:pt x="281021" y="74644"/>
                      </a:cubicBezTo>
                      <a:cubicBezTo>
                        <a:pt x="352194" y="46598"/>
                        <a:pt x="497714" y="1354"/>
                        <a:pt x="479458" y="31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C9D1873E-FB8B-4170-A264-4B4EDE592015}"/>
                  </a:ext>
                </a:extLst>
              </p:cNvPr>
              <p:cNvSpPr/>
              <p:nvPr/>
            </p:nvSpPr>
            <p:spPr>
              <a:xfrm>
                <a:off x="4143373" y="2911430"/>
                <a:ext cx="1823483" cy="160679"/>
              </a:xfrm>
              <a:custGeom>
                <a:avLst/>
                <a:gdLst>
                  <a:gd name="connsiteX0" fmla="*/ 6911 w 2226703"/>
                  <a:gd name="connsiteY0" fmla="*/ 1999 h 196209"/>
                  <a:gd name="connsiteX1" fmla="*/ 254561 w 2226703"/>
                  <a:gd name="connsiteY1" fmla="*/ 14699 h 196209"/>
                  <a:gd name="connsiteX2" fmla="*/ 2165911 w 2226703"/>
                  <a:gd name="connsiteY2" fmla="*/ 179799 h 196209"/>
                  <a:gd name="connsiteX3" fmla="*/ 1689661 w 2226703"/>
                  <a:gd name="connsiteY3" fmla="*/ 135349 h 196209"/>
                  <a:gd name="connsiteX4" fmla="*/ 1061011 w 2226703"/>
                  <a:gd name="connsiteY4" fmla="*/ 192499 h 196209"/>
                  <a:gd name="connsiteX5" fmla="*/ 6911 w 2226703"/>
                  <a:gd name="connsiteY5" fmla="*/ 1999 h 19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6703" h="196209">
                    <a:moveTo>
                      <a:pt x="6911" y="1999"/>
                    </a:moveTo>
                    <a:cubicBezTo>
                      <a:pt x="-49181" y="-6468"/>
                      <a:pt x="254561" y="14699"/>
                      <a:pt x="254561" y="14699"/>
                    </a:cubicBezTo>
                    <a:lnTo>
                      <a:pt x="2165911" y="179799"/>
                    </a:lnTo>
                    <a:cubicBezTo>
                      <a:pt x="2405094" y="199907"/>
                      <a:pt x="1873811" y="133232"/>
                      <a:pt x="1689661" y="135349"/>
                    </a:cubicBezTo>
                    <a:cubicBezTo>
                      <a:pt x="1505511" y="137466"/>
                      <a:pt x="1336178" y="213666"/>
                      <a:pt x="1061011" y="192499"/>
                    </a:cubicBezTo>
                    <a:cubicBezTo>
                      <a:pt x="785844" y="171332"/>
                      <a:pt x="412252" y="89840"/>
                      <a:pt x="6911" y="1999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E276671D-D3DD-4260-857A-1E92E636EA0E}"/>
                  </a:ext>
                </a:extLst>
              </p:cNvPr>
              <p:cNvSpPr/>
              <p:nvPr/>
            </p:nvSpPr>
            <p:spPr>
              <a:xfrm>
                <a:off x="4132440" y="2829694"/>
                <a:ext cx="207696" cy="2620541"/>
              </a:xfrm>
              <a:custGeom>
                <a:avLst/>
                <a:gdLst>
                  <a:gd name="connsiteX0" fmla="*/ 1211 w 253623"/>
                  <a:gd name="connsiteY0" fmla="*/ 82759 h 3200011"/>
                  <a:gd name="connsiteX1" fmla="*/ 153611 w 253623"/>
                  <a:gd name="connsiteY1" fmla="*/ 432009 h 3200011"/>
                  <a:gd name="connsiteX2" fmla="*/ 140911 w 253623"/>
                  <a:gd name="connsiteY2" fmla="*/ 3099009 h 3200011"/>
                  <a:gd name="connsiteX3" fmla="*/ 172661 w 253623"/>
                  <a:gd name="connsiteY3" fmla="*/ 2508459 h 3200011"/>
                  <a:gd name="connsiteX4" fmla="*/ 248861 w 253623"/>
                  <a:gd name="connsiteY4" fmla="*/ 1257509 h 3200011"/>
                  <a:gd name="connsiteX5" fmla="*/ 1211 w 253623"/>
                  <a:gd name="connsiteY5" fmla="*/ 82759 h 320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623" h="3200011">
                    <a:moveTo>
                      <a:pt x="1211" y="82759"/>
                    </a:moveTo>
                    <a:cubicBezTo>
                      <a:pt x="-14664" y="-54824"/>
                      <a:pt x="130328" y="-70699"/>
                      <a:pt x="153611" y="432009"/>
                    </a:cubicBezTo>
                    <a:cubicBezTo>
                      <a:pt x="176894" y="934717"/>
                      <a:pt x="137736" y="2752934"/>
                      <a:pt x="140911" y="3099009"/>
                    </a:cubicBezTo>
                    <a:cubicBezTo>
                      <a:pt x="144086" y="3445084"/>
                      <a:pt x="154669" y="2815376"/>
                      <a:pt x="172661" y="2508459"/>
                    </a:cubicBezTo>
                    <a:cubicBezTo>
                      <a:pt x="190653" y="2201542"/>
                      <a:pt x="274261" y="1667084"/>
                      <a:pt x="248861" y="1257509"/>
                    </a:cubicBezTo>
                    <a:cubicBezTo>
                      <a:pt x="223461" y="847934"/>
                      <a:pt x="17086" y="220342"/>
                      <a:pt x="1211" y="82759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A58A04FA-0877-4A0B-9DE6-6213B92332EB}"/>
                  </a:ext>
                </a:extLst>
              </p:cNvPr>
              <p:cNvSpPr/>
              <p:nvPr/>
            </p:nvSpPr>
            <p:spPr>
              <a:xfrm>
                <a:off x="5859863" y="2838482"/>
                <a:ext cx="80350" cy="2668497"/>
              </a:xfrm>
              <a:custGeom>
                <a:avLst/>
                <a:gdLst>
                  <a:gd name="connsiteX0" fmla="*/ 88910 w 98117"/>
                  <a:gd name="connsiteY0" fmla="*/ 97428 h 3258572"/>
                  <a:gd name="connsiteX1" fmla="*/ 10 w 98117"/>
                  <a:gd name="connsiteY1" fmla="*/ 745128 h 3258572"/>
                  <a:gd name="connsiteX2" fmla="*/ 95260 w 98117"/>
                  <a:gd name="connsiteY2" fmla="*/ 3158128 h 3258572"/>
                  <a:gd name="connsiteX3" fmla="*/ 76210 w 98117"/>
                  <a:gd name="connsiteY3" fmla="*/ 2535828 h 3258572"/>
                  <a:gd name="connsiteX4" fmla="*/ 88910 w 98117"/>
                  <a:gd name="connsiteY4" fmla="*/ 97428 h 325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17" h="3258572">
                    <a:moveTo>
                      <a:pt x="88910" y="97428"/>
                    </a:moveTo>
                    <a:cubicBezTo>
                      <a:pt x="76210" y="-201022"/>
                      <a:pt x="-1048" y="235011"/>
                      <a:pt x="10" y="745128"/>
                    </a:cubicBezTo>
                    <a:cubicBezTo>
                      <a:pt x="1068" y="1255245"/>
                      <a:pt x="82560" y="2859678"/>
                      <a:pt x="95260" y="3158128"/>
                    </a:cubicBezTo>
                    <a:cubicBezTo>
                      <a:pt x="107960" y="3456578"/>
                      <a:pt x="74093" y="3042770"/>
                      <a:pt x="76210" y="2535828"/>
                    </a:cubicBezTo>
                    <a:cubicBezTo>
                      <a:pt x="78327" y="2028886"/>
                      <a:pt x="101610" y="395878"/>
                      <a:pt x="88910" y="97428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B268A6D4-67D9-4AEB-AB5B-497E544515B6}"/>
                  </a:ext>
                </a:extLst>
              </p:cNvPr>
              <p:cNvSpPr/>
              <p:nvPr/>
            </p:nvSpPr>
            <p:spPr>
              <a:xfrm>
                <a:off x="4065831" y="5367523"/>
                <a:ext cx="2201473" cy="114923"/>
              </a:xfrm>
              <a:custGeom>
                <a:avLst/>
                <a:gdLst>
                  <a:gd name="connsiteX0" fmla="*/ 0 w 2688277"/>
                  <a:gd name="connsiteY0" fmla="*/ 0 h 140335"/>
                  <a:gd name="connsiteX1" fmla="*/ 158750 w 2688277"/>
                  <a:gd name="connsiteY1" fmla="*/ 19050 h 140335"/>
                  <a:gd name="connsiteX2" fmla="*/ 2546350 w 2688277"/>
                  <a:gd name="connsiteY2" fmla="*/ 139700 h 140335"/>
                  <a:gd name="connsiteX3" fmla="*/ 2152650 w 2688277"/>
                  <a:gd name="connsiteY3" fmla="*/ 63500 h 140335"/>
                  <a:gd name="connsiteX4" fmla="*/ 0 w 2688277"/>
                  <a:gd name="connsiteY4" fmla="*/ 0 h 14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8277" h="140335">
                    <a:moveTo>
                      <a:pt x="0" y="0"/>
                    </a:moveTo>
                    <a:lnTo>
                      <a:pt x="158750" y="19050"/>
                    </a:lnTo>
                    <a:lnTo>
                      <a:pt x="2546350" y="139700"/>
                    </a:lnTo>
                    <a:cubicBezTo>
                      <a:pt x="2878667" y="147108"/>
                      <a:pt x="2578100" y="87842"/>
                      <a:pt x="2152650" y="63500"/>
                    </a:cubicBezTo>
                    <a:cubicBezTo>
                      <a:pt x="1727200" y="39158"/>
                      <a:pt x="860425" y="16404"/>
                      <a:pt x="0" y="0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2E2657F6-5E1A-4C1F-BFA9-B70AE211A27E}"/>
                  </a:ext>
                </a:extLst>
              </p:cNvPr>
              <p:cNvSpPr/>
              <p:nvPr/>
            </p:nvSpPr>
            <p:spPr>
              <a:xfrm>
                <a:off x="3841418" y="2690224"/>
                <a:ext cx="2224140" cy="181496"/>
              </a:xfrm>
              <a:custGeom>
                <a:avLst/>
                <a:gdLst>
                  <a:gd name="connsiteX0" fmla="*/ 280386 w 2715956"/>
                  <a:gd name="connsiteY0" fmla="*/ 11770 h 221630"/>
                  <a:gd name="connsiteX1" fmla="*/ 2210786 w 2715956"/>
                  <a:gd name="connsiteY1" fmla="*/ 176870 h 221630"/>
                  <a:gd name="connsiteX2" fmla="*/ 2699736 w 2715956"/>
                  <a:gd name="connsiteY2" fmla="*/ 183220 h 221630"/>
                  <a:gd name="connsiteX3" fmla="*/ 2363186 w 2715956"/>
                  <a:gd name="connsiteY3" fmla="*/ 214970 h 221630"/>
                  <a:gd name="connsiteX4" fmla="*/ 235936 w 2715956"/>
                  <a:gd name="connsiteY4" fmla="*/ 37170 h 221630"/>
                  <a:gd name="connsiteX5" fmla="*/ 280386 w 2715956"/>
                  <a:gd name="connsiteY5" fmla="*/ 11770 h 221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5956" h="221630">
                    <a:moveTo>
                      <a:pt x="280386" y="11770"/>
                    </a:moveTo>
                    <a:cubicBezTo>
                      <a:pt x="609528" y="35053"/>
                      <a:pt x="1807561" y="148295"/>
                      <a:pt x="2210786" y="176870"/>
                    </a:cubicBezTo>
                    <a:cubicBezTo>
                      <a:pt x="2614011" y="205445"/>
                      <a:pt x="2674336" y="176870"/>
                      <a:pt x="2699736" y="183220"/>
                    </a:cubicBezTo>
                    <a:cubicBezTo>
                      <a:pt x="2725136" y="189570"/>
                      <a:pt x="2773819" y="239312"/>
                      <a:pt x="2363186" y="214970"/>
                    </a:cubicBezTo>
                    <a:cubicBezTo>
                      <a:pt x="1952553" y="190628"/>
                      <a:pt x="590478" y="73153"/>
                      <a:pt x="235936" y="37170"/>
                    </a:cubicBezTo>
                    <a:cubicBezTo>
                      <a:pt x="-118606" y="1187"/>
                      <a:pt x="-48756" y="-11513"/>
                      <a:pt x="280386" y="11770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649B93E0-6151-4C80-BB50-37009714EB9B}"/>
                  </a:ext>
                </a:extLst>
              </p:cNvPr>
              <p:cNvSpPr/>
              <p:nvPr/>
            </p:nvSpPr>
            <p:spPr>
              <a:xfrm>
                <a:off x="6000267" y="2871430"/>
                <a:ext cx="85202" cy="1763638"/>
              </a:xfrm>
              <a:custGeom>
                <a:avLst/>
                <a:gdLst>
                  <a:gd name="connsiteX0" fmla="*/ 95259 w 104043"/>
                  <a:gd name="connsiteY0" fmla="*/ 12745 h 2153625"/>
                  <a:gd name="connsiteX1" fmla="*/ 9 w 104043"/>
                  <a:gd name="connsiteY1" fmla="*/ 1098595 h 2153625"/>
                  <a:gd name="connsiteX2" fmla="*/ 101609 w 104043"/>
                  <a:gd name="connsiteY2" fmla="*/ 2070145 h 2153625"/>
                  <a:gd name="connsiteX3" fmla="*/ 76209 w 104043"/>
                  <a:gd name="connsiteY3" fmla="*/ 1866945 h 2153625"/>
                  <a:gd name="connsiteX4" fmla="*/ 95259 w 104043"/>
                  <a:gd name="connsiteY4" fmla="*/ 12745 h 215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43" h="2153625">
                    <a:moveTo>
                      <a:pt x="95259" y="12745"/>
                    </a:moveTo>
                    <a:cubicBezTo>
                      <a:pt x="82559" y="-115313"/>
                      <a:pt x="-1049" y="755695"/>
                      <a:pt x="9" y="1098595"/>
                    </a:cubicBezTo>
                    <a:cubicBezTo>
                      <a:pt x="1067" y="1441495"/>
                      <a:pt x="88909" y="1942087"/>
                      <a:pt x="101609" y="2070145"/>
                    </a:cubicBezTo>
                    <a:cubicBezTo>
                      <a:pt x="114309" y="2198203"/>
                      <a:pt x="73034" y="2213020"/>
                      <a:pt x="76209" y="1866945"/>
                    </a:cubicBezTo>
                    <a:cubicBezTo>
                      <a:pt x="79384" y="1520870"/>
                      <a:pt x="107959" y="140803"/>
                      <a:pt x="95259" y="12745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B9619408-EE01-4C2F-9842-58F54ABA09B7}"/>
                  </a:ext>
                </a:extLst>
              </p:cNvPr>
              <p:cNvSpPr/>
              <p:nvPr/>
            </p:nvSpPr>
            <p:spPr>
              <a:xfrm>
                <a:off x="4013459" y="2758971"/>
                <a:ext cx="125173" cy="1627052"/>
              </a:xfrm>
              <a:custGeom>
                <a:avLst/>
                <a:gdLst>
                  <a:gd name="connsiteX0" fmla="*/ 452 w 152852"/>
                  <a:gd name="connsiteY0" fmla="*/ 86571 h 1986836"/>
                  <a:gd name="connsiteX1" fmla="*/ 95702 w 152852"/>
                  <a:gd name="connsiteY1" fmla="*/ 505671 h 1986836"/>
                  <a:gd name="connsiteX2" fmla="*/ 63952 w 152852"/>
                  <a:gd name="connsiteY2" fmla="*/ 1966171 h 1986836"/>
                  <a:gd name="connsiteX3" fmla="*/ 152852 w 152852"/>
                  <a:gd name="connsiteY3" fmla="*/ 1280371 h 1986836"/>
                  <a:gd name="connsiteX4" fmla="*/ 63952 w 152852"/>
                  <a:gd name="connsiteY4" fmla="*/ 111971 h 1986836"/>
                  <a:gd name="connsiteX5" fmla="*/ 452 w 152852"/>
                  <a:gd name="connsiteY5" fmla="*/ 86571 h 198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852" h="1986836">
                    <a:moveTo>
                      <a:pt x="452" y="86571"/>
                    </a:moveTo>
                    <a:cubicBezTo>
                      <a:pt x="5744" y="152188"/>
                      <a:pt x="85119" y="192404"/>
                      <a:pt x="95702" y="505671"/>
                    </a:cubicBezTo>
                    <a:cubicBezTo>
                      <a:pt x="106285" y="818938"/>
                      <a:pt x="54427" y="1837054"/>
                      <a:pt x="63952" y="1966171"/>
                    </a:cubicBezTo>
                    <a:cubicBezTo>
                      <a:pt x="73477" y="2095288"/>
                      <a:pt x="152852" y="1589404"/>
                      <a:pt x="152852" y="1280371"/>
                    </a:cubicBezTo>
                    <a:cubicBezTo>
                      <a:pt x="152852" y="971338"/>
                      <a:pt x="90410" y="305646"/>
                      <a:pt x="63952" y="111971"/>
                    </a:cubicBezTo>
                    <a:cubicBezTo>
                      <a:pt x="37494" y="-81704"/>
                      <a:pt x="-4840" y="20954"/>
                      <a:pt x="452" y="86571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2819C499-3846-42A0-A108-1597467AA8F4}"/>
                  </a:ext>
                </a:extLst>
              </p:cNvPr>
              <p:cNvSpPr/>
              <p:nvPr/>
            </p:nvSpPr>
            <p:spPr>
              <a:xfrm>
                <a:off x="5466456" y="2887048"/>
                <a:ext cx="665892" cy="165632"/>
              </a:xfrm>
              <a:custGeom>
                <a:avLst/>
                <a:gdLst>
                  <a:gd name="connsiteX0" fmla="*/ 23210 w 813138"/>
                  <a:gd name="connsiteY0" fmla="*/ 171473 h 202258"/>
                  <a:gd name="connsiteX1" fmla="*/ 810610 w 813138"/>
                  <a:gd name="connsiteY1" fmla="*/ 23 h 202258"/>
                  <a:gd name="connsiteX2" fmla="*/ 264510 w 813138"/>
                  <a:gd name="connsiteY2" fmla="*/ 184173 h 202258"/>
                  <a:gd name="connsiteX3" fmla="*/ 23210 w 813138"/>
                  <a:gd name="connsiteY3" fmla="*/ 171473 h 20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3138" h="202258">
                    <a:moveTo>
                      <a:pt x="23210" y="171473"/>
                    </a:moveTo>
                    <a:cubicBezTo>
                      <a:pt x="114227" y="140781"/>
                      <a:pt x="770393" y="-2094"/>
                      <a:pt x="810610" y="23"/>
                    </a:cubicBezTo>
                    <a:cubicBezTo>
                      <a:pt x="850827" y="2140"/>
                      <a:pt x="399977" y="152423"/>
                      <a:pt x="264510" y="184173"/>
                    </a:cubicBezTo>
                    <a:cubicBezTo>
                      <a:pt x="129043" y="215923"/>
                      <a:pt x="-67807" y="202165"/>
                      <a:pt x="23210" y="171473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CA8DD3AE-E250-459C-886D-E2FE83EB124A}"/>
                  </a:ext>
                </a:extLst>
              </p:cNvPr>
              <p:cNvSpPr/>
              <p:nvPr/>
            </p:nvSpPr>
            <p:spPr>
              <a:xfrm>
                <a:off x="3581400" y="4489329"/>
                <a:ext cx="1180650" cy="1077275"/>
              </a:xfrm>
              <a:custGeom>
                <a:avLst/>
                <a:gdLst>
                  <a:gd name="connsiteX0" fmla="*/ 680451 w 1441723"/>
                  <a:gd name="connsiteY0" fmla="*/ 69086 h 1315489"/>
                  <a:gd name="connsiteX1" fmla="*/ 648701 w 1441723"/>
                  <a:gd name="connsiteY1" fmla="*/ 189736 h 1315489"/>
                  <a:gd name="connsiteX2" fmla="*/ 591551 w 1441723"/>
                  <a:gd name="connsiteY2" fmla="*/ 792986 h 1315489"/>
                  <a:gd name="connsiteX3" fmla="*/ 1001 w 1441723"/>
                  <a:gd name="connsiteY3" fmla="*/ 1154936 h 1315489"/>
                  <a:gd name="connsiteX4" fmla="*/ 477251 w 1441723"/>
                  <a:gd name="connsiteY4" fmla="*/ 983486 h 1315489"/>
                  <a:gd name="connsiteX5" fmla="*/ 1436101 w 1441723"/>
                  <a:gd name="connsiteY5" fmla="*/ 1281936 h 1315489"/>
                  <a:gd name="connsiteX6" fmla="*/ 864601 w 1441723"/>
                  <a:gd name="connsiteY6" fmla="*/ 1173986 h 1315489"/>
                  <a:gd name="connsiteX7" fmla="*/ 680451 w 1441723"/>
                  <a:gd name="connsiteY7" fmla="*/ 69086 h 131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1723" h="1315489">
                    <a:moveTo>
                      <a:pt x="680451" y="69086"/>
                    </a:moveTo>
                    <a:cubicBezTo>
                      <a:pt x="644468" y="-94956"/>
                      <a:pt x="663518" y="69086"/>
                      <a:pt x="648701" y="189736"/>
                    </a:cubicBezTo>
                    <a:cubicBezTo>
                      <a:pt x="633884" y="310386"/>
                      <a:pt x="699501" y="632119"/>
                      <a:pt x="591551" y="792986"/>
                    </a:cubicBezTo>
                    <a:cubicBezTo>
                      <a:pt x="483601" y="953853"/>
                      <a:pt x="20051" y="1123186"/>
                      <a:pt x="1001" y="1154936"/>
                    </a:cubicBezTo>
                    <a:cubicBezTo>
                      <a:pt x="-18049" y="1186686"/>
                      <a:pt x="238068" y="962319"/>
                      <a:pt x="477251" y="983486"/>
                    </a:cubicBezTo>
                    <a:cubicBezTo>
                      <a:pt x="716434" y="1004653"/>
                      <a:pt x="1371543" y="1250186"/>
                      <a:pt x="1436101" y="1281936"/>
                    </a:cubicBezTo>
                    <a:cubicBezTo>
                      <a:pt x="1500659" y="1313686"/>
                      <a:pt x="990543" y="1372953"/>
                      <a:pt x="864601" y="1173986"/>
                    </a:cubicBezTo>
                    <a:cubicBezTo>
                      <a:pt x="738659" y="975019"/>
                      <a:pt x="716434" y="233128"/>
                      <a:pt x="680451" y="69086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75D78F2A-6FCF-4CD0-9382-7780DA4985F8}"/>
                  </a:ext>
                </a:extLst>
              </p:cNvPr>
              <p:cNvSpPr/>
              <p:nvPr/>
            </p:nvSpPr>
            <p:spPr>
              <a:xfrm>
                <a:off x="6045200" y="4569998"/>
                <a:ext cx="37826" cy="998267"/>
              </a:xfrm>
              <a:custGeom>
                <a:avLst/>
                <a:gdLst>
                  <a:gd name="connsiteX0" fmla="*/ 35560 w 37826"/>
                  <a:gd name="connsiteY0" fmla="*/ 7082 h 998267"/>
                  <a:gd name="connsiteX1" fmla="*/ 30480 w 37826"/>
                  <a:gd name="connsiteY1" fmla="*/ 982442 h 998267"/>
                  <a:gd name="connsiteX2" fmla="*/ 0 w 37826"/>
                  <a:gd name="connsiteY2" fmla="*/ 565882 h 998267"/>
                  <a:gd name="connsiteX3" fmla="*/ 35560 w 37826"/>
                  <a:gd name="connsiteY3" fmla="*/ 7082 h 99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826" h="998267">
                    <a:moveTo>
                      <a:pt x="35560" y="7082"/>
                    </a:moveTo>
                    <a:cubicBezTo>
                      <a:pt x="40640" y="76509"/>
                      <a:pt x="36407" y="889309"/>
                      <a:pt x="30480" y="982442"/>
                    </a:cubicBezTo>
                    <a:cubicBezTo>
                      <a:pt x="24553" y="1075575"/>
                      <a:pt x="0" y="734369"/>
                      <a:pt x="0" y="565882"/>
                    </a:cubicBezTo>
                    <a:cubicBezTo>
                      <a:pt x="0" y="397395"/>
                      <a:pt x="30480" y="-62345"/>
                      <a:pt x="35560" y="7082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DB16ED70-237E-4BAF-8DE6-8709E4362224}"/>
                  </a:ext>
                </a:extLst>
              </p:cNvPr>
              <p:cNvSpPr/>
              <p:nvPr/>
            </p:nvSpPr>
            <p:spPr>
              <a:xfrm>
                <a:off x="4123257" y="5518380"/>
                <a:ext cx="1989373" cy="54453"/>
              </a:xfrm>
              <a:custGeom>
                <a:avLst/>
                <a:gdLst>
                  <a:gd name="connsiteX0" fmla="*/ 1703 w 1989373"/>
                  <a:gd name="connsiteY0" fmla="*/ 3580 h 54453"/>
                  <a:gd name="connsiteX1" fmla="*/ 1886383 w 1989373"/>
                  <a:gd name="connsiteY1" fmla="*/ 54380 h 54453"/>
                  <a:gd name="connsiteX2" fmla="*/ 1556183 w 1989373"/>
                  <a:gd name="connsiteY2" fmla="*/ 13740 h 54453"/>
                  <a:gd name="connsiteX3" fmla="*/ 1703 w 1989373"/>
                  <a:gd name="connsiteY3" fmla="*/ 3580 h 5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9373" h="54453">
                    <a:moveTo>
                      <a:pt x="1703" y="3580"/>
                    </a:moveTo>
                    <a:cubicBezTo>
                      <a:pt x="56736" y="10353"/>
                      <a:pt x="1627303" y="52687"/>
                      <a:pt x="1886383" y="54380"/>
                    </a:cubicBezTo>
                    <a:cubicBezTo>
                      <a:pt x="2145463" y="56073"/>
                      <a:pt x="1871143" y="28133"/>
                      <a:pt x="1556183" y="13740"/>
                    </a:cubicBezTo>
                    <a:cubicBezTo>
                      <a:pt x="1241223" y="-653"/>
                      <a:pt x="-53330" y="-3193"/>
                      <a:pt x="1703" y="3580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EAECFED1-56B4-4781-90A9-4616E3B6B049}"/>
                </a:ext>
              </a:extLst>
            </p:cNvPr>
            <p:cNvSpPr/>
            <p:nvPr/>
          </p:nvSpPr>
          <p:spPr>
            <a:xfrm>
              <a:off x="5044213" y="669106"/>
              <a:ext cx="545927" cy="432638"/>
            </a:xfrm>
            <a:custGeom>
              <a:avLst/>
              <a:gdLst>
                <a:gd name="connsiteX0" fmla="*/ 413612 w 545927"/>
                <a:gd name="connsiteY0" fmla="*/ 99244 h 432638"/>
                <a:gd name="connsiteX1" fmla="*/ 327887 w 545927"/>
                <a:gd name="connsiteY1" fmla="*/ 242119 h 432638"/>
                <a:gd name="connsiteX2" fmla="*/ 286612 w 545927"/>
                <a:gd name="connsiteY2" fmla="*/ 432619 h 432638"/>
                <a:gd name="connsiteX3" fmla="*/ 124687 w 545927"/>
                <a:gd name="connsiteY3" fmla="*/ 254819 h 432638"/>
                <a:gd name="connsiteX4" fmla="*/ 162787 w 545927"/>
                <a:gd name="connsiteY4" fmla="*/ 356419 h 432638"/>
                <a:gd name="connsiteX5" fmla="*/ 862 w 545927"/>
                <a:gd name="connsiteY5" fmla="*/ 16694 h 432638"/>
                <a:gd name="connsiteX6" fmla="*/ 245337 w 545927"/>
                <a:gd name="connsiteY6" fmla="*/ 242119 h 432638"/>
                <a:gd name="connsiteX7" fmla="*/ 169137 w 545927"/>
                <a:gd name="connsiteY7" fmla="*/ 105594 h 432638"/>
                <a:gd name="connsiteX8" fmla="*/ 207237 w 545927"/>
                <a:gd name="connsiteY8" fmla="*/ 137344 h 432638"/>
                <a:gd name="connsiteX9" fmla="*/ 540612 w 545927"/>
                <a:gd name="connsiteY9" fmla="*/ 819 h 432638"/>
                <a:gd name="connsiteX10" fmla="*/ 413612 w 545927"/>
                <a:gd name="connsiteY10" fmla="*/ 99244 h 43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5927" h="432638">
                  <a:moveTo>
                    <a:pt x="413612" y="99244"/>
                  </a:moveTo>
                  <a:cubicBezTo>
                    <a:pt x="378158" y="139460"/>
                    <a:pt x="349054" y="186557"/>
                    <a:pt x="327887" y="242119"/>
                  </a:cubicBezTo>
                  <a:cubicBezTo>
                    <a:pt x="306720" y="297682"/>
                    <a:pt x="320479" y="430502"/>
                    <a:pt x="286612" y="432619"/>
                  </a:cubicBezTo>
                  <a:cubicBezTo>
                    <a:pt x="252745" y="434736"/>
                    <a:pt x="145324" y="267519"/>
                    <a:pt x="124687" y="254819"/>
                  </a:cubicBezTo>
                  <a:cubicBezTo>
                    <a:pt x="104050" y="242119"/>
                    <a:pt x="183424" y="396107"/>
                    <a:pt x="162787" y="356419"/>
                  </a:cubicBezTo>
                  <a:cubicBezTo>
                    <a:pt x="142149" y="316732"/>
                    <a:pt x="-12896" y="35744"/>
                    <a:pt x="862" y="16694"/>
                  </a:cubicBezTo>
                  <a:cubicBezTo>
                    <a:pt x="14620" y="-2356"/>
                    <a:pt x="217291" y="227302"/>
                    <a:pt x="245337" y="242119"/>
                  </a:cubicBezTo>
                  <a:cubicBezTo>
                    <a:pt x="273383" y="256936"/>
                    <a:pt x="175487" y="123056"/>
                    <a:pt x="169137" y="105594"/>
                  </a:cubicBezTo>
                  <a:cubicBezTo>
                    <a:pt x="162787" y="88132"/>
                    <a:pt x="145325" y="154806"/>
                    <a:pt x="207237" y="137344"/>
                  </a:cubicBezTo>
                  <a:cubicBezTo>
                    <a:pt x="269149" y="119882"/>
                    <a:pt x="508333" y="9815"/>
                    <a:pt x="540612" y="819"/>
                  </a:cubicBezTo>
                  <a:cubicBezTo>
                    <a:pt x="572891" y="-8177"/>
                    <a:pt x="449066" y="59028"/>
                    <a:pt x="413612" y="99244"/>
                  </a:cubicBezTo>
                  <a:close/>
                </a:path>
              </a:pathLst>
            </a:custGeom>
            <a:solidFill>
              <a:srgbClr val="FF33C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00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ヴァレンティノ" hidden="1">
            <a:extLst>
              <a:ext uri="{FF2B5EF4-FFF2-40B4-BE49-F238E27FC236}">
                <a16:creationId xmlns:a16="http://schemas.microsoft.com/office/drawing/2014/main" id="{524517A1-051D-4523-B095-6D7D31C5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"/>
            <a:ext cx="8496300" cy="127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3" name="フリーフォーム: 図形 1352">
            <a:extLst>
              <a:ext uri="{FF2B5EF4-FFF2-40B4-BE49-F238E27FC236}">
                <a16:creationId xmlns:a16="http://schemas.microsoft.com/office/drawing/2014/main" id="{E737BD46-2356-4B95-ABD2-844D8E75F97D}"/>
              </a:ext>
            </a:extLst>
          </p:cNvPr>
          <p:cNvSpPr/>
          <p:nvPr/>
        </p:nvSpPr>
        <p:spPr>
          <a:xfrm>
            <a:off x="1790209" y="-70356"/>
            <a:ext cx="127753" cy="3379861"/>
          </a:xfrm>
          <a:custGeom>
            <a:avLst/>
            <a:gdLst>
              <a:gd name="connsiteX0" fmla="*/ 57641 w 127753"/>
              <a:gd name="connsiteY0" fmla="*/ 178306 h 3379861"/>
              <a:gd name="connsiteX1" fmla="*/ 38591 w 127753"/>
              <a:gd name="connsiteY1" fmla="*/ 235456 h 3379861"/>
              <a:gd name="connsiteX2" fmla="*/ 121141 w 127753"/>
              <a:gd name="connsiteY2" fmla="*/ 1905506 h 3379861"/>
              <a:gd name="connsiteX3" fmla="*/ 121141 w 127753"/>
              <a:gd name="connsiteY3" fmla="*/ 3353306 h 3379861"/>
              <a:gd name="connsiteX4" fmla="*/ 108441 w 127753"/>
              <a:gd name="connsiteY4" fmla="*/ 2807206 h 3379861"/>
              <a:gd name="connsiteX5" fmla="*/ 102091 w 127753"/>
              <a:gd name="connsiteY5" fmla="*/ 2350006 h 3379861"/>
              <a:gd name="connsiteX6" fmla="*/ 491 w 127753"/>
              <a:gd name="connsiteY6" fmla="*/ 159256 h 3379861"/>
              <a:gd name="connsiteX7" fmla="*/ 57641 w 127753"/>
              <a:gd name="connsiteY7" fmla="*/ 178306 h 337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753" h="3379861">
                <a:moveTo>
                  <a:pt x="57641" y="178306"/>
                </a:moveTo>
                <a:cubicBezTo>
                  <a:pt x="63991" y="191006"/>
                  <a:pt x="28008" y="-52411"/>
                  <a:pt x="38591" y="235456"/>
                </a:cubicBezTo>
                <a:cubicBezTo>
                  <a:pt x="49174" y="523323"/>
                  <a:pt x="107383" y="1385865"/>
                  <a:pt x="121141" y="1905506"/>
                </a:cubicBezTo>
                <a:cubicBezTo>
                  <a:pt x="134899" y="2425147"/>
                  <a:pt x="123258" y="3203023"/>
                  <a:pt x="121141" y="3353306"/>
                </a:cubicBezTo>
                <a:cubicBezTo>
                  <a:pt x="119024" y="3503589"/>
                  <a:pt x="111616" y="2974423"/>
                  <a:pt x="108441" y="2807206"/>
                </a:cubicBezTo>
                <a:cubicBezTo>
                  <a:pt x="105266" y="2639989"/>
                  <a:pt x="120083" y="2791331"/>
                  <a:pt x="102091" y="2350006"/>
                </a:cubicBezTo>
                <a:cubicBezTo>
                  <a:pt x="84099" y="1908681"/>
                  <a:pt x="6841" y="522264"/>
                  <a:pt x="491" y="159256"/>
                </a:cubicBezTo>
                <a:cubicBezTo>
                  <a:pt x="-5859" y="-203752"/>
                  <a:pt x="51291" y="165606"/>
                  <a:pt x="57641" y="17830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: 図形 1353">
            <a:extLst>
              <a:ext uri="{FF2B5EF4-FFF2-40B4-BE49-F238E27FC236}">
                <a16:creationId xmlns:a16="http://schemas.microsoft.com/office/drawing/2014/main" id="{8F60D7C5-8565-4FB7-93E1-352ECD4E55FE}"/>
              </a:ext>
            </a:extLst>
          </p:cNvPr>
          <p:cNvSpPr/>
          <p:nvPr/>
        </p:nvSpPr>
        <p:spPr>
          <a:xfrm>
            <a:off x="1495988" y="-113896"/>
            <a:ext cx="229390" cy="4449224"/>
          </a:xfrm>
          <a:custGeom>
            <a:avLst/>
            <a:gdLst>
              <a:gd name="connsiteX0" fmla="*/ 15312 w 229390"/>
              <a:gd name="connsiteY0" fmla="*/ 240896 h 4449224"/>
              <a:gd name="connsiteX1" fmla="*/ 15312 w 229390"/>
              <a:gd name="connsiteY1" fmla="*/ 304396 h 4449224"/>
              <a:gd name="connsiteX2" fmla="*/ 212162 w 229390"/>
              <a:gd name="connsiteY2" fmla="*/ 4184246 h 4449224"/>
              <a:gd name="connsiteX3" fmla="*/ 212162 w 229390"/>
              <a:gd name="connsiteY3" fmla="*/ 3796896 h 4449224"/>
              <a:gd name="connsiteX4" fmla="*/ 148662 w 229390"/>
              <a:gd name="connsiteY4" fmla="*/ 1307696 h 4449224"/>
              <a:gd name="connsiteX5" fmla="*/ 34362 w 229390"/>
              <a:gd name="connsiteY5" fmla="*/ 177396 h 4449224"/>
              <a:gd name="connsiteX6" fmla="*/ 15312 w 229390"/>
              <a:gd name="connsiteY6" fmla="*/ 240896 h 444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390" h="4449224">
                <a:moveTo>
                  <a:pt x="15312" y="240896"/>
                </a:moveTo>
                <a:cubicBezTo>
                  <a:pt x="12137" y="262063"/>
                  <a:pt x="-17496" y="-352829"/>
                  <a:pt x="15312" y="304396"/>
                </a:cubicBezTo>
                <a:cubicBezTo>
                  <a:pt x="48120" y="961621"/>
                  <a:pt x="179354" y="3602163"/>
                  <a:pt x="212162" y="4184246"/>
                </a:cubicBezTo>
                <a:cubicBezTo>
                  <a:pt x="244970" y="4766329"/>
                  <a:pt x="222745" y="4276321"/>
                  <a:pt x="212162" y="3796896"/>
                </a:cubicBezTo>
                <a:cubicBezTo>
                  <a:pt x="201579" y="3317471"/>
                  <a:pt x="178295" y="1910946"/>
                  <a:pt x="148662" y="1307696"/>
                </a:cubicBezTo>
                <a:cubicBezTo>
                  <a:pt x="119029" y="704446"/>
                  <a:pt x="56587" y="348846"/>
                  <a:pt x="34362" y="177396"/>
                </a:cubicBezTo>
                <a:cubicBezTo>
                  <a:pt x="12137" y="5946"/>
                  <a:pt x="18487" y="219729"/>
                  <a:pt x="15312" y="24089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: 図形 1354">
            <a:extLst>
              <a:ext uri="{FF2B5EF4-FFF2-40B4-BE49-F238E27FC236}">
                <a16:creationId xmlns:a16="http://schemas.microsoft.com/office/drawing/2014/main" id="{00206C3E-E8D7-4D0A-BBD6-5713F80F6317}"/>
              </a:ext>
            </a:extLst>
          </p:cNvPr>
          <p:cNvSpPr/>
          <p:nvPr/>
        </p:nvSpPr>
        <p:spPr>
          <a:xfrm>
            <a:off x="634914" y="-175438"/>
            <a:ext cx="202855" cy="3793133"/>
          </a:xfrm>
          <a:custGeom>
            <a:avLst/>
            <a:gdLst>
              <a:gd name="connsiteX0" fmla="*/ 19136 w 202855"/>
              <a:gd name="connsiteY0" fmla="*/ 232588 h 3793133"/>
              <a:gd name="connsiteX1" fmla="*/ 12786 w 202855"/>
              <a:gd name="connsiteY1" fmla="*/ 289738 h 3793133"/>
              <a:gd name="connsiteX2" fmla="*/ 171536 w 202855"/>
              <a:gd name="connsiteY2" fmla="*/ 3642538 h 3793133"/>
              <a:gd name="connsiteX3" fmla="*/ 196936 w 202855"/>
              <a:gd name="connsiteY3" fmla="*/ 2969438 h 3793133"/>
              <a:gd name="connsiteX4" fmla="*/ 95336 w 202855"/>
              <a:gd name="connsiteY4" fmla="*/ 785038 h 3793133"/>
              <a:gd name="connsiteX5" fmla="*/ 19136 w 202855"/>
              <a:gd name="connsiteY5" fmla="*/ 232588 h 379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855" h="3793133">
                <a:moveTo>
                  <a:pt x="19136" y="232588"/>
                </a:moveTo>
                <a:cubicBezTo>
                  <a:pt x="5378" y="150038"/>
                  <a:pt x="-12614" y="-278587"/>
                  <a:pt x="12786" y="289738"/>
                </a:cubicBezTo>
                <a:cubicBezTo>
                  <a:pt x="38186" y="858063"/>
                  <a:pt x="140844" y="3195921"/>
                  <a:pt x="171536" y="3642538"/>
                </a:cubicBezTo>
                <a:cubicBezTo>
                  <a:pt x="202228" y="4089155"/>
                  <a:pt x="209636" y="3445688"/>
                  <a:pt x="196936" y="2969438"/>
                </a:cubicBezTo>
                <a:cubicBezTo>
                  <a:pt x="184236" y="2493188"/>
                  <a:pt x="123911" y="1243296"/>
                  <a:pt x="95336" y="785038"/>
                </a:cubicBezTo>
                <a:cubicBezTo>
                  <a:pt x="66761" y="326780"/>
                  <a:pt x="32894" y="315138"/>
                  <a:pt x="19136" y="23258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: 図形 1355">
            <a:extLst>
              <a:ext uri="{FF2B5EF4-FFF2-40B4-BE49-F238E27FC236}">
                <a16:creationId xmlns:a16="http://schemas.microsoft.com/office/drawing/2014/main" id="{2C7D0D6E-19FB-4667-A3F1-A8535C7D6D4D}"/>
              </a:ext>
            </a:extLst>
          </p:cNvPr>
          <p:cNvSpPr/>
          <p:nvPr/>
        </p:nvSpPr>
        <p:spPr>
          <a:xfrm>
            <a:off x="1909104" y="3155452"/>
            <a:ext cx="31645" cy="436355"/>
          </a:xfrm>
          <a:custGeom>
            <a:avLst/>
            <a:gdLst>
              <a:gd name="connsiteX0" fmla="*/ 21296 w 31645"/>
              <a:gd name="connsiteY0" fmla="*/ 70348 h 436355"/>
              <a:gd name="connsiteX1" fmla="*/ 21296 w 31645"/>
              <a:gd name="connsiteY1" fmla="*/ 436108 h 436355"/>
              <a:gd name="connsiteX2" fmla="*/ 31456 w 31645"/>
              <a:gd name="connsiteY2" fmla="*/ 9388 h 436355"/>
              <a:gd name="connsiteX3" fmla="*/ 11136 w 31645"/>
              <a:gd name="connsiteY3" fmla="*/ 131308 h 436355"/>
              <a:gd name="connsiteX4" fmla="*/ 976 w 31645"/>
              <a:gd name="connsiteY4" fmla="*/ 14468 h 436355"/>
              <a:gd name="connsiteX5" fmla="*/ 21296 w 31645"/>
              <a:gd name="connsiteY5" fmla="*/ 70348 h 43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45" h="436355">
                <a:moveTo>
                  <a:pt x="21296" y="70348"/>
                </a:moveTo>
                <a:cubicBezTo>
                  <a:pt x="24683" y="140621"/>
                  <a:pt x="19603" y="446268"/>
                  <a:pt x="21296" y="436108"/>
                </a:cubicBezTo>
                <a:cubicBezTo>
                  <a:pt x="22989" y="425948"/>
                  <a:pt x="33149" y="60188"/>
                  <a:pt x="31456" y="9388"/>
                </a:cubicBezTo>
                <a:cubicBezTo>
                  <a:pt x="29763" y="-41412"/>
                  <a:pt x="16216" y="130461"/>
                  <a:pt x="11136" y="131308"/>
                </a:cubicBezTo>
                <a:cubicBezTo>
                  <a:pt x="6056" y="132155"/>
                  <a:pt x="6903" y="23781"/>
                  <a:pt x="976" y="14468"/>
                </a:cubicBezTo>
                <a:cubicBezTo>
                  <a:pt x="-4951" y="5155"/>
                  <a:pt x="17909" y="75"/>
                  <a:pt x="21296" y="7034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: 図形 1356">
            <a:extLst>
              <a:ext uri="{FF2B5EF4-FFF2-40B4-BE49-F238E27FC236}">
                <a16:creationId xmlns:a16="http://schemas.microsoft.com/office/drawing/2014/main" id="{00B6DCB1-0312-4FC0-AAFC-D33637E167EA}"/>
              </a:ext>
            </a:extLst>
          </p:cNvPr>
          <p:cNvSpPr/>
          <p:nvPr/>
        </p:nvSpPr>
        <p:spPr>
          <a:xfrm>
            <a:off x="1655945" y="3723324"/>
            <a:ext cx="58921" cy="786634"/>
          </a:xfrm>
          <a:custGeom>
            <a:avLst/>
            <a:gdLst>
              <a:gd name="connsiteX0" fmla="*/ 135 w 58921"/>
              <a:gd name="connsiteY0" fmla="*/ 15556 h 786634"/>
              <a:gd name="connsiteX1" fmla="*/ 40775 w 58921"/>
              <a:gd name="connsiteY1" fmla="*/ 782636 h 786634"/>
              <a:gd name="connsiteX2" fmla="*/ 56015 w 58921"/>
              <a:gd name="connsiteY2" fmla="*/ 305116 h 786634"/>
              <a:gd name="connsiteX3" fmla="*/ 135 w 58921"/>
              <a:gd name="connsiteY3" fmla="*/ 15556 h 78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21" h="786634">
                <a:moveTo>
                  <a:pt x="135" y="15556"/>
                </a:moveTo>
                <a:cubicBezTo>
                  <a:pt x="-2405" y="95143"/>
                  <a:pt x="31462" y="734376"/>
                  <a:pt x="40775" y="782636"/>
                </a:cubicBezTo>
                <a:cubicBezTo>
                  <a:pt x="50088" y="830896"/>
                  <a:pt x="65328" y="428729"/>
                  <a:pt x="56015" y="305116"/>
                </a:cubicBezTo>
                <a:cubicBezTo>
                  <a:pt x="46702" y="181503"/>
                  <a:pt x="2675" y="-64031"/>
                  <a:pt x="135" y="1555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: 図形 1357">
            <a:extLst>
              <a:ext uri="{FF2B5EF4-FFF2-40B4-BE49-F238E27FC236}">
                <a16:creationId xmlns:a16="http://schemas.microsoft.com/office/drawing/2014/main" id="{3FF16793-C219-4E5B-A579-E600F7573130}"/>
              </a:ext>
            </a:extLst>
          </p:cNvPr>
          <p:cNvSpPr/>
          <p:nvPr/>
        </p:nvSpPr>
        <p:spPr>
          <a:xfrm>
            <a:off x="837644" y="3657588"/>
            <a:ext cx="82719" cy="1700273"/>
          </a:xfrm>
          <a:custGeom>
            <a:avLst/>
            <a:gdLst>
              <a:gd name="connsiteX0" fmla="*/ 556 w 82719"/>
              <a:gd name="connsiteY0" fmla="*/ 4245 h 1700273"/>
              <a:gd name="connsiteX1" fmla="*/ 47123 w 82719"/>
              <a:gd name="connsiteY1" fmla="*/ 1646779 h 1700273"/>
              <a:gd name="connsiteX2" fmla="*/ 80989 w 82719"/>
              <a:gd name="connsiteY2" fmla="*/ 1185345 h 1700273"/>
              <a:gd name="connsiteX3" fmla="*/ 556 w 82719"/>
              <a:gd name="connsiteY3" fmla="*/ 4245 h 170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19" h="1700273">
                <a:moveTo>
                  <a:pt x="556" y="4245"/>
                </a:moveTo>
                <a:cubicBezTo>
                  <a:pt x="-5088" y="81151"/>
                  <a:pt x="33718" y="1449929"/>
                  <a:pt x="47123" y="1646779"/>
                </a:cubicBezTo>
                <a:cubicBezTo>
                  <a:pt x="60528" y="1843629"/>
                  <a:pt x="90161" y="1453456"/>
                  <a:pt x="80989" y="1185345"/>
                </a:cubicBezTo>
                <a:cubicBezTo>
                  <a:pt x="71817" y="917234"/>
                  <a:pt x="6200" y="-72661"/>
                  <a:pt x="556" y="424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: 図形 1358">
            <a:extLst>
              <a:ext uri="{FF2B5EF4-FFF2-40B4-BE49-F238E27FC236}">
                <a16:creationId xmlns:a16="http://schemas.microsoft.com/office/drawing/2014/main" id="{B80DE67A-D715-4F9F-86A4-9D36D374FABB}"/>
              </a:ext>
            </a:extLst>
          </p:cNvPr>
          <p:cNvSpPr/>
          <p:nvPr/>
        </p:nvSpPr>
        <p:spPr>
          <a:xfrm>
            <a:off x="2065184" y="6700988"/>
            <a:ext cx="85432" cy="2232027"/>
          </a:xfrm>
          <a:custGeom>
            <a:avLst/>
            <a:gdLst>
              <a:gd name="connsiteX0" fmla="*/ 21849 w 85432"/>
              <a:gd name="connsiteY0" fmla="*/ 89279 h 2232027"/>
              <a:gd name="connsiteX1" fmla="*/ 85349 w 85432"/>
              <a:gd name="connsiteY1" fmla="*/ 2087412 h 2232027"/>
              <a:gd name="connsiteX2" fmla="*/ 34549 w 85432"/>
              <a:gd name="connsiteY2" fmla="*/ 1901145 h 2232027"/>
              <a:gd name="connsiteX3" fmla="*/ 683 w 85432"/>
              <a:gd name="connsiteY3" fmla="*/ 504145 h 2232027"/>
              <a:gd name="connsiteX4" fmla="*/ 21849 w 85432"/>
              <a:gd name="connsiteY4" fmla="*/ 89279 h 223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32" h="2232027">
                <a:moveTo>
                  <a:pt x="21849" y="89279"/>
                </a:moveTo>
                <a:cubicBezTo>
                  <a:pt x="35960" y="353157"/>
                  <a:pt x="83232" y="1785434"/>
                  <a:pt x="85349" y="2087412"/>
                </a:cubicBezTo>
                <a:cubicBezTo>
                  <a:pt x="87466" y="2389390"/>
                  <a:pt x="48660" y="2165023"/>
                  <a:pt x="34549" y="1901145"/>
                </a:cubicBezTo>
                <a:cubicBezTo>
                  <a:pt x="20438" y="1637267"/>
                  <a:pt x="4211" y="806828"/>
                  <a:pt x="683" y="504145"/>
                </a:cubicBezTo>
                <a:cubicBezTo>
                  <a:pt x="-2845" y="201462"/>
                  <a:pt x="7738" y="-174599"/>
                  <a:pt x="21849" y="8927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: 図形 1359">
            <a:extLst>
              <a:ext uri="{FF2B5EF4-FFF2-40B4-BE49-F238E27FC236}">
                <a16:creationId xmlns:a16="http://schemas.microsoft.com/office/drawing/2014/main" id="{2A87C91D-197F-4FA9-9381-10A634B7B67F}"/>
              </a:ext>
            </a:extLst>
          </p:cNvPr>
          <p:cNvSpPr/>
          <p:nvPr/>
        </p:nvSpPr>
        <p:spPr>
          <a:xfrm>
            <a:off x="1728953" y="5817677"/>
            <a:ext cx="126966" cy="2813838"/>
          </a:xfrm>
          <a:custGeom>
            <a:avLst/>
            <a:gdLst>
              <a:gd name="connsiteX0" fmla="*/ 27880 w 126966"/>
              <a:gd name="connsiteY0" fmla="*/ 210590 h 2813838"/>
              <a:gd name="connsiteX1" fmla="*/ 15180 w 126966"/>
              <a:gd name="connsiteY1" fmla="*/ 278323 h 2813838"/>
              <a:gd name="connsiteX2" fmla="*/ 116780 w 126966"/>
              <a:gd name="connsiteY2" fmla="*/ 2670156 h 2813838"/>
              <a:gd name="connsiteX3" fmla="*/ 121014 w 126966"/>
              <a:gd name="connsiteY3" fmla="*/ 2373823 h 2813838"/>
              <a:gd name="connsiteX4" fmla="*/ 95614 w 126966"/>
              <a:gd name="connsiteY4" fmla="*/ 968356 h 2813838"/>
              <a:gd name="connsiteX5" fmla="*/ 2480 w 126966"/>
              <a:gd name="connsiteY5" fmla="*/ 37023 h 2813838"/>
              <a:gd name="connsiteX6" fmla="*/ 27880 w 126966"/>
              <a:gd name="connsiteY6" fmla="*/ 210590 h 281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966" h="2813838">
                <a:moveTo>
                  <a:pt x="27880" y="210590"/>
                </a:moveTo>
                <a:cubicBezTo>
                  <a:pt x="29997" y="250807"/>
                  <a:pt x="363" y="-131605"/>
                  <a:pt x="15180" y="278323"/>
                </a:cubicBezTo>
                <a:cubicBezTo>
                  <a:pt x="29997" y="688251"/>
                  <a:pt x="99141" y="2320906"/>
                  <a:pt x="116780" y="2670156"/>
                </a:cubicBezTo>
                <a:cubicBezTo>
                  <a:pt x="134419" y="3019406"/>
                  <a:pt x="124542" y="2657456"/>
                  <a:pt x="121014" y="2373823"/>
                </a:cubicBezTo>
                <a:cubicBezTo>
                  <a:pt x="117486" y="2090190"/>
                  <a:pt x="115370" y="1357823"/>
                  <a:pt x="95614" y="968356"/>
                </a:cubicBezTo>
                <a:cubicBezTo>
                  <a:pt x="75858" y="578889"/>
                  <a:pt x="14474" y="170373"/>
                  <a:pt x="2480" y="37023"/>
                </a:cubicBezTo>
                <a:cubicBezTo>
                  <a:pt x="-9514" y="-96327"/>
                  <a:pt x="25763" y="170373"/>
                  <a:pt x="27880" y="21059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: 図形 1360">
            <a:extLst>
              <a:ext uri="{FF2B5EF4-FFF2-40B4-BE49-F238E27FC236}">
                <a16:creationId xmlns:a16="http://schemas.microsoft.com/office/drawing/2014/main" id="{F709A377-529F-4852-936F-A15C1A086842}"/>
              </a:ext>
            </a:extLst>
          </p:cNvPr>
          <p:cNvSpPr/>
          <p:nvPr/>
        </p:nvSpPr>
        <p:spPr>
          <a:xfrm>
            <a:off x="1845180" y="8571939"/>
            <a:ext cx="51429" cy="1039665"/>
          </a:xfrm>
          <a:custGeom>
            <a:avLst/>
            <a:gdLst>
              <a:gd name="connsiteX0" fmla="*/ 553 w 51429"/>
              <a:gd name="connsiteY0" fmla="*/ 4794 h 1039665"/>
              <a:gd name="connsiteX1" fmla="*/ 25953 w 51429"/>
              <a:gd name="connsiteY1" fmla="*/ 1016561 h 1039665"/>
              <a:gd name="connsiteX2" fmla="*/ 51353 w 51429"/>
              <a:gd name="connsiteY2" fmla="*/ 652494 h 1039665"/>
              <a:gd name="connsiteX3" fmla="*/ 553 w 51429"/>
              <a:gd name="connsiteY3" fmla="*/ 4794 h 103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29" h="1039665">
                <a:moveTo>
                  <a:pt x="553" y="4794"/>
                </a:moveTo>
                <a:cubicBezTo>
                  <a:pt x="-3680" y="65472"/>
                  <a:pt x="17486" y="908611"/>
                  <a:pt x="25953" y="1016561"/>
                </a:cubicBezTo>
                <a:cubicBezTo>
                  <a:pt x="34420" y="1124511"/>
                  <a:pt x="52764" y="828883"/>
                  <a:pt x="51353" y="652494"/>
                </a:cubicBezTo>
                <a:cubicBezTo>
                  <a:pt x="49942" y="476105"/>
                  <a:pt x="4786" y="-55884"/>
                  <a:pt x="553" y="479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: 図形 1361">
            <a:extLst>
              <a:ext uri="{FF2B5EF4-FFF2-40B4-BE49-F238E27FC236}">
                <a16:creationId xmlns:a16="http://schemas.microsoft.com/office/drawing/2014/main" id="{47FD97C6-4625-4F31-952C-86B284B4AED0}"/>
              </a:ext>
            </a:extLst>
          </p:cNvPr>
          <p:cNvSpPr/>
          <p:nvPr/>
        </p:nvSpPr>
        <p:spPr>
          <a:xfrm>
            <a:off x="979843" y="9287905"/>
            <a:ext cx="1217486" cy="350380"/>
          </a:xfrm>
          <a:custGeom>
            <a:avLst/>
            <a:gdLst>
              <a:gd name="connsiteX0" fmla="*/ 40390 w 1217486"/>
              <a:gd name="connsiteY0" fmla="*/ 334462 h 350380"/>
              <a:gd name="connsiteX1" fmla="*/ 103890 w 1217486"/>
              <a:gd name="connsiteY1" fmla="*/ 334462 h 350380"/>
              <a:gd name="connsiteX2" fmla="*/ 895524 w 1217486"/>
              <a:gd name="connsiteY2" fmla="*/ 347162 h 350380"/>
              <a:gd name="connsiteX3" fmla="*/ 980190 w 1217486"/>
              <a:gd name="connsiteY3" fmla="*/ 266728 h 350380"/>
              <a:gd name="connsiteX4" fmla="*/ 1217257 w 1217486"/>
              <a:gd name="connsiteY4" fmla="*/ 28 h 350380"/>
              <a:gd name="connsiteX5" fmla="*/ 933624 w 1217486"/>
              <a:gd name="connsiteY5" fmla="*/ 249795 h 350380"/>
              <a:gd name="connsiteX6" fmla="*/ 819324 w 1217486"/>
              <a:gd name="connsiteY6" fmla="*/ 275195 h 350380"/>
              <a:gd name="connsiteX7" fmla="*/ 40390 w 1217486"/>
              <a:gd name="connsiteY7" fmla="*/ 334462 h 3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486" h="350380">
                <a:moveTo>
                  <a:pt x="40390" y="334462"/>
                </a:moveTo>
                <a:cubicBezTo>
                  <a:pt x="-78849" y="344340"/>
                  <a:pt x="103890" y="334462"/>
                  <a:pt x="103890" y="334462"/>
                </a:cubicBezTo>
                <a:cubicBezTo>
                  <a:pt x="246412" y="336579"/>
                  <a:pt x="749474" y="358451"/>
                  <a:pt x="895524" y="347162"/>
                </a:cubicBezTo>
                <a:cubicBezTo>
                  <a:pt x="1041574" y="335873"/>
                  <a:pt x="926568" y="324583"/>
                  <a:pt x="980190" y="266728"/>
                </a:cubicBezTo>
                <a:cubicBezTo>
                  <a:pt x="1033812" y="208873"/>
                  <a:pt x="1225018" y="2850"/>
                  <a:pt x="1217257" y="28"/>
                </a:cubicBezTo>
                <a:cubicBezTo>
                  <a:pt x="1209496" y="-2794"/>
                  <a:pt x="999946" y="203934"/>
                  <a:pt x="933624" y="249795"/>
                </a:cubicBezTo>
                <a:cubicBezTo>
                  <a:pt x="867302" y="295656"/>
                  <a:pt x="963963" y="263906"/>
                  <a:pt x="819324" y="275195"/>
                </a:cubicBezTo>
                <a:lnTo>
                  <a:pt x="40390" y="334462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: 図形 1362">
            <a:extLst>
              <a:ext uri="{FF2B5EF4-FFF2-40B4-BE49-F238E27FC236}">
                <a16:creationId xmlns:a16="http://schemas.microsoft.com/office/drawing/2014/main" id="{6F79DED7-6EFF-4094-A712-A4FAD9E0F318}"/>
              </a:ext>
            </a:extLst>
          </p:cNvPr>
          <p:cNvSpPr/>
          <p:nvPr/>
        </p:nvSpPr>
        <p:spPr>
          <a:xfrm>
            <a:off x="2133096" y="8634667"/>
            <a:ext cx="42852" cy="673324"/>
          </a:xfrm>
          <a:custGeom>
            <a:avLst/>
            <a:gdLst>
              <a:gd name="connsiteX0" fmla="*/ 8971 w 42852"/>
              <a:gd name="connsiteY0" fmla="*/ 18266 h 673324"/>
              <a:gd name="connsiteX1" fmla="*/ 8971 w 42852"/>
              <a:gd name="connsiteY1" fmla="*/ 86000 h 673324"/>
              <a:gd name="connsiteX2" fmla="*/ 42837 w 42852"/>
              <a:gd name="connsiteY2" fmla="*/ 653266 h 673324"/>
              <a:gd name="connsiteX3" fmla="*/ 13204 w 42852"/>
              <a:gd name="connsiteY3" fmla="*/ 517800 h 673324"/>
              <a:gd name="connsiteX4" fmla="*/ 504 w 42852"/>
              <a:gd name="connsiteY4" fmla="*/ 246866 h 673324"/>
              <a:gd name="connsiteX5" fmla="*/ 8971 w 42852"/>
              <a:gd name="connsiteY5" fmla="*/ 18266 h 67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52" h="673324">
                <a:moveTo>
                  <a:pt x="8971" y="18266"/>
                </a:moveTo>
                <a:cubicBezTo>
                  <a:pt x="10382" y="-8545"/>
                  <a:pt x="3327" y="-19833"/>
                  <a:pt x="8971" y="86000"/>
                </a:cubicBezTo>
                <a:cubicBezTo>
                  <a:pt x="14615" y="191833"/>
                  <a:pt x="42132" y="581299"/>
                  <a:pt x="42837" y="653266"/>
                </a:cubicBezTo>
                <a:cubicBezTo>
                  <a:pt x="43543" y="725233"/>
                  <a:pt x="20259" y="585533"/>
                  <a:pt x="13204" y="517800"/>
                </a:cubicBezTo>
                <a:cubicBezTo>
                  <a:pt x="6149" y="450067"/>
                  <a:pt x="3326" y="330122"/>
                  <a:pt x="504" y="246866"/>
                </a:cubicBezTo>
                <a:cubicBezTo>
                  <a:pt x="-2318" y="163610"/>
                  <a:pt x="7560" y="45077"/>
                  <a:pt x="8971" y="1826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: 図形 1363">
            <a:extLst>
              <a:ext uri="{FF2B5EF4-FFF2-40B4-BE49-F238E27FC236}">
                <a16:creationId xmlns:a16="http://schemas.microsoft.com/office/drawing/2014/main" id="{2FB0687E-035A-4DCF-8241-35ACE542A723}"/>
              </a:ext>
            </a:extLst>
          </p:cNvPr>
          <p:cNvSpPr/>
          <p:nvPr/>
        </p:nvSpPr>
        <p:spPr>
          <a:xfrm>
            <a:off x="836022" y="5105547"/>
            <a:ext cx="42453" cy="1116937"/>
          </a:xfrm>
          <a:custGeom>
            <a:avLst/>
            <a:gdLst>
              <a:gd name="connsiteX0" fmla="*/ 2178 w 42453"/>
              <a:gd name="connsiteY0" fmla="*/ 8320 h 1116937"/>
              <a:gd name="connsiteX1" fmla="*/ 42395 w 42453"/>
              <a:gd name="connsiteY1" fmla="*/ 1100520 h 1116937"/>
              <a:gd name="connsiteX2" fmla="*/ 10645 w 42453"/>
              <a:gd name="connsiteY2" fmla="*/ 622153 h 1116937"/>
              <a:gd name="connsiteX3" fmla="*/ 2178 w 42453"/>
              <a:gd name="connsiteY3" fmla="*/ 8320 h 111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53" h="1116937">
                <a:moveTo>
                  <a:pt x="2178" y="8320"/>
                </a:moveTo>
                <a:cubicBezTo>
                  <a:pt x="7470" y="88048"/>
                  <a:pt x="40984" y="998215"/>
                  <a:pt x="42395" y="1100520"/>
                </a:cubicBezTo>
                <a:cubicBezTo>
                  <a:pt x="43806" y="1202825"/>
                  <a:pt x="19464" y="800659"/>
                  <a:pt x="10645" y="622153"/>
                </a:cubicBezTo>
                <a:cubicBezTo>
                  <a:pt x="1826" y="443647"/>
                  <a:pt x="-3114" y="-71408"/>
                  <a:pt x="2178" y="832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: 図形 1364">
            <a:extLst>
              <a:ext uri="{FF2B5EF4-FFF2-40B4-BE49-F238E27FC236}">
                <a16:creationId xmlns:a16="http://schemas.microsoft.com/office/drawing/2014/main" id="{A1DA6C6F-A7A0-4E8A-8A1D-9B864A832B08}"/>
              </a:ext>
            </a:extLst>
          </p:cNvPr>
          <p:cNvSpPr/>
          <p:nvPr/>
        </p:nvSpPr>
        <p:spPr>
          <a:xfrm>
            <a:off x="908844" y="5442831"/>
            <a:ext cx="50088" cy="920051"/>
          </a:xfrm>
          <a:custGeom>
            <a:avLst/>
            <a:gdLst>
              <a:gd name="connsiteX0" fmla="*/ 5556 w 50088"/>
              <a:gd name="connsiteY0" fmla="*/ 75319 h 920051"/>
              <a:gd name="connsiteX1" fmla="*/ 5556 w 50088"/>
              <a:gd name="connsiteY1" fmla="*/ 136702 h 920051"/>
              <a:gd name="connsiteX2" fmla="*/ 50006 w 50088"/>
              <a:gd name="connsiteY2" fmla="*/ 919869 h 920051"/>
              <a:gd name="connsiteX3" fmla="*/ 5556 w 50088"/>
              <a:gd name="connsiteY3" fmla="*/ 75319 h 92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88" h="920051">
                <a:moveTo>
                  <a:pt x="5556" y="75319"/>
                </a:moveTo>
                <a:cubicBezTo>
                  <a:pt x="-1852" y="-55209"/>
                  <a:pt x="-1852" y="-4056"/>
                  <a:pt x="5556" y="136702"/>
                </a:cubicBezTo>
                <a:cubicBezTo>
                  <a:pt x="12964" y="277460"/>
                  <a:pt x="47889" y="932569"/>
                  <a:pt x="50006" y="919869"/>
                </a:cubicBezTo>
                <a:cubicBezTo>
                  <a:pt x="52123" y="907169"/>
                  <a:pt x="12964" y="205847"/>
                  <a:pt x="5556" y="7531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: 図形 1365">
            <a:extLst>
              <a:ext uri="{FF2B5EF4-FFF2-40B4-BE49-F238E27FC236}">
                <a16:creationId xmlns:a16="http://schemas.microsoft.com/office/drawing/2014/main" id="{B5EFA89E-9D7F-4767-9147-1F6392AF7106}"/>
              </a:ext>
            </a:extLst>
          </p:cNvPr>
          <p:cNvSpPr/>
          <p:nvPr/>
        </p:nvSpPr>
        <p:spPr>
          <a:xfrm>
            <a:off x="909004" y="6145066"/>
            <a:ext cx="40390" cy="1087133"/>
          </a:xfrm>
          <a:custGeom>
            <a:avLst/>
            <a:gdLst>
              <a:gd name="connsiteX0" fmla="*/ 15979 w 40390"/>
              <a:gd name="connsiteY0" fmla="*/ 67351 h 1087133"/>
              <a:gd name="connsiteX1" fmla="*/ 11746 w 40390"/>
              <a:gd name="connsiteY1" fmla="*/ 120267 h 1087133"/>
              <a:gd name="connsiteX2" fmla="*/ 28679 w 40390"/>
              <a:gd name="connsiteY2" fmla="*/ 721401 h 1087133"/>
              <a:gd name="connsiteX3" fmla="*/ 39263 w 40390"/>
              <a:gd name="connsiteY3" fmla="*/ 1081234 h 1087133"/>
              <a:gd name="connsiteX4" fmla="*/ 1163 w 40390"/>
              <a:gd name="connsiteY4" fmla="*/ 875917 h 1087133"/>
              <a:gd name="connsiteX5" fmla="*/ 15979 w 40390"/>
              <a:gd name="connsiteY5" fmla="*/ 67351 h 108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90" h="1087133">
                <a:moveTo>
                  <a:pt x="15979" y="67351"/>
                </a:moveTo>
                <a:cubicBezTo>
                  <a:pt x="17743" y="-58591"/>
                  <a:pt x="9629" y="11259"/>
                  <a:pt x="11746" y="120267"/>
                </a:cubicBezTo>
                <a:cubicBezTo>
                  <a:pt x="13863" y="229275"/>
                  <a:pt x="24093" y="561240"/>
                  <a:pt x="28679" y="721401"/>
                </a:cubicBezTo>
                <a:cubicBezTo>
                  <a:pt x="33265" y="881562"/>
                  <a:pt x="43849" y="1055481"/>
                  <a:pt x="39263" y="1081234"/>
                </a:cubicBezTo>
                <a:cubicBezTo>
                  <a:pt x="34677" y="1106987"/>
                  <a:pt x="7160" y="1050189"/>
                  <a:pt x="1163" y="875917"/>
                </a:cubicBezTo>
                <a:cubicBezTo>
                  <a:pt x="-4834" y="701645"/>
                  <a:pt x="14215" y="193293"/>
                  <a:pt x="15979" y="6735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: 図形 1366">
            <a:extLst>
              <a:ext uri="{FF2B5EF4-FFF2-40B4-BE49-F238E27FC236}">
                <a16:creationId xmlns:a16="http://schemas.microsoft.com/office/drawing/2014/main" id="{E478FC5B-39C8-451A-A7E4-5F964238B119}"/>
              </a:ext>
            </a:extLst>
          </p:cNvPr>
          <p:cNvSpPr/>
          <p:nvPr/>
        </p:nvSpPr>
        <p:spPr>
          <a:xfrm>
            <a:off x="969433" y="7370233"/>
            <a:ext cx="19301" cy="465690"/>
          </a:xfrm>
          <a:custGeom>
            <a:avLst/>
            <a:gdLst>
              <a:gd name="connsiteX0" fmla="*/ 0 w 19301"/>
              <a:gd name="connsiteY0" fmla="*/ 0 h 465690"/>
              <a:gd name="connsiteX1" fmla="*/ 19050 w 19301"/>
              <a:gd name="connsiteY1" fmla="*/ 465667 h 465690"/>
              <a:gd name="connsiteX2" fmla="*/ 0 w 19301"/>
              <a:gd name="connsiteY2" fmla="*/ 0 h 46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01" h="465690">
                <a:moveTo>
                  <a:pt x="0" y="0"/>
                </a:moveTo>
                <a:cubicBezTo>
                  <a:pt x="0" y="0"/>
                  <a:pt x="16228" y="461786"/>
                  <a:pt x="19050" y="465667"/>
                </a:cubicBezTo>
                <a:cubicBezTo>
                  <a:pt x="21872" y="469548"/>
                  <a:pt x="0" y="0"/>
                  <a:pt x="0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: 図形 1367">
            <a:extLst>
              <a:ext uri="{FF2B5EF4-FFF2-40B4-BE49-F238E27FC236}">
                <a16:creationId xmlns:a16="http://schemas.microsoft.com/office/drawing/2014/main" id="{54172753-4B5F-434B-886A-71DB613B186D}"/>
              </a:ext>
            </a:extLst>
          </p:cNvPr>
          <p:cNvSpPr/>
          <p:nvPr/>
        </p:nvSpPr>
        <p:spPr>
          <a:xfrm>
            <a:off x="952442" y="7326677"/>
            <a:ext cx="37328" cy="568622"/>
          </a:xfrm>
          <a:custGeom>
            <a:avLst/>
            <a:gdLst>
              <a:gd name="connsiteX0" fmla="*/ 58 w 37328"/>
              <a:gd name="connsiteY0" fmla="*/ 41440 h 568622"/>
              <a:gd name="connsiteX1" fmla="*/ 36041 w 37328"/>
              <a:gd name="connsiteY1" fmla="*/ 568490 h 568622"/>
              <a:gd name="connsiteX2" fmla="*/ 27575 w 37328"/>
              <a:gd name="connsiteY2" fmla="*/ 92240 h 568622"/>
              <a:gd name="connsiteX3" fmla="*/ 58 w 37328"/>
              <a:gd name="connsiteY3" fmla="*/ 41440 h 56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28" h="568622">
                <a:moveTo>
                  <a:pt x="58" y="41440"/>
                </a:moveTo>
                <a:cubicBezTo>
                  <a:pt x="1469" y="120815"/>
                  <a:pt x="31455" y="560023"/>
                  <a:pt x="36041" y="568490"/>
                </a:cubicBezTo>
                <a:cubicBezTo>
                  <a:pt x="40627" y="576957"/>
                  <a:pt x="31808" y="177965"/>
                  <a:pt x="27575" y="92240"/>
                </a:cubicBezTo>
                <a:cubicBezTo>
                  <a:pt x="23342" y="6515"/>
                  <a:pt x="-1353" y="-37935"/>
                  <a:pt x="58" y="4144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: 図形 1368">
            <a:extLst>
              <a:ext uri="{FF2B5EF4-FFF2-40B4-BE49-F238E27FC236}">
                <a16:creationId xmlns:a16="http://schemas.microsoft.com/office/drawing/2014/main" id="{863E06D3-3687-4578-90DA-BAFF38B0AB8F}"/>
              </a:ext>
            </a:extLst>
          </p:cNvPr>
          <p:cNvSpPr/>
          <p:nvPr/>
        </p:nvSpPr>
        <p:spPr>
          <a:xfrm>
            <a:off x="959960" y="7945077"/>
            <a:ext cx="28568" cy="596929"/>
          </a:xfrm>
          <a:custGeom>
            <a:avLst/>
            <a:gdLst>
              <a:gd name="connsiteX0" fmla="*/ 7357 w 28568"/>
              <a:gd name="connsiteY0" fmla="*/ 5123 h 596929"/>
              <a:gd name="connsiteX1" fmla="*/ 28523 w 28568"/>
              <a:gd name="connsiteY1" fmla="*/ 589323 h 596929"/>
              <a:gd name="connsiteX2" fmla="*/ 1007 w 28568"/>
              <a:gd name="connsiteY2" fmla="*/ 318390 h 596929"/>
              <a:gd name="connsiteX3" fmla="*/ 7357 w 28568"/>
              <a:gd name="connsiteY3" fmla="*/ 5123 h 59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68" h="596929">
                <a:moveTo>
                  <a:pt x="7357" y="5123"/>
                </a:moveTo>
                <a:cubicBezTo>
                  <a:pt x="11943" y="50278"/>
                  <a:pt x="29581" y="537112"/>
                  <a:pt x="28523" y="589323"/>
                </a:cubicBezTo>
                <a:cubicBezTo>
                  <a:pt x="27465" y="641534"/>
                  <a:pt x="4182" y="411170"/>
                  <a:pt x="1007" y="318390"/>
                </a:cubicBezTo>
                <a:cubicBezTo>
                  <a:pt x="-2168" y="225610"/>
                  <a:pt x="2771" y="-40032"/>
                  <a:pt x="7357" y="512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: 図形 1369">
            <a:extLst>
              <a:ext uri="{FF2B5EF4-FFF2-40B4-BE49-F238E27FC236}">
                <a16:creationId xmlns:a16="http://schemas.microsoft.com/office/drawing/2014/main" id="{750DEBA8-42D0-40A0-B8BE-B230AB5CB449}"/>
              </a:ext>
            </a:extLst>
          </p:cNvPr>
          <p:cNvSpPr/>
          <p:nvPr/>
        </p:nvSpPr>
        <p:spPr>
          <a:xfrm>
            <a:off x="1007533" y="7882467"/>
            <a:ext cx="4303" cy="759888"/>
          </a:xfrm>
          <a:custGeom>
            <a:avLst/>
            <a:gdLst>
              <a:gd name="connsiteX0" fmla="*/ 0 w 4303"/>
              <a:gd name="connsiteY0" fmla="*/ 0 h 759888"/>
              <a:gd name="connsiteX1" fmla="*/ 4234 w 4303"/>
              <a:gd name="connsiteY1" fmla="*/ 759883 h 759888"/>
              <a:gd name="connsiteX2" fmla="*/ 0 w 4303"/>
              <a:gd name="connsiteY2" fmla="*/ 0 h 75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3" h="759888">
                <a:moveTo>
                  <a:pt x="0" y="0"/>
                </a:moveTo>
                <a:cubicBezTo>
                  <a:pt x="0" y="0"/>
                  <a:pt x="3528" y="757414"/>
                  <a:pt x="4234" y="759883"/>
                </a:cubicBezTo>
                <a:cubicBezTo>
                  <a:pt x="4940" y="762352"/>
                  <a:pt x="0" y="0"/>
                  <a:pt x="0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: 図形 1370">
            <a:extLst>
              <a:ext uri="{FF2B5EF4-FFF2-40B4-BE49-F238E27FC236}">
                <a16:creationId xmlns:a16="http://schemas.microsoft.com/office/drawing/2014/main" id="{9875C2D7-B569-4A22-BDA7-D750FE6E87AD}"/>
              </a:ext>
            </a:extLst>
          </p:cNvPr>
          <p:cNvSpPr/>
          <p:nvPr/>
        </p:nvSpPr>
        <p:spPr>
          <a:xfrm>
            <a:off x="1001129" y="8532303"/>
            <a:ext cx="42420" cy="798574"/>
          </a:xfrm>
          <a:custGeom>
            <a:avLst/>
            <a:gdLst>
              <a:gd name="connsiteX0" fmla="*/ 54 w 42420"/>
              <a:gd name="connsiteY0" fmla="*/ 21147 h 798574"/>
              <a:gd name="connsiteX1" fmla="*/ 31804 w 42420"/>
              <a:gd name="connsiteY1" fmla="*/ 795847 h 798574"/>
              <a:gd name="connsiteX2" fmla="*/ 40271 w 42420"/>
              <a:gd name="connsiteY2" fmla="*/ 268797 h 798574"/>
              <a:gd name="connsiteX3" fmla="*/ 54 w 42420"/>
              <a:gd name="connsiteY3" fmla="*/ 21147 h 79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20" h="798574">
                <a:moveTo>
                  <a:pt x="54" y="21147"/>
                </a:moveTo>
                <a:cubicBezTo>
                  <a:pt x="-1357" y="108989"/>
                  <a:pt x="25101" y="754572"/>
                  <a:pt x="31804" y="795847"/>
                </a:cubicBezTo>
                <a:cubicBezTo>
                  <a:pt x="38507" y="837122"/>
                  <a:pt x="46268" y="398266"/>
                  <a:pt x="40271" y="268797"/>
                </a:cubicBezTo>
                <a:cubicBezTo>
                  <a:pt x="34274" y="139328"/>
                  <a:pt x="1465" y="-66695"/>
                  <a:pt x="54" y="2114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: 図形 1371">
            <a:extLst>
              <a:ext uri="{FF2B5EF4-FFF2-40B4-BE49-F238E27FC236}">
                <a16:creationId xmlns:a16="http://schemas.microsoft.com/office/drawing/2014/main" id="{041D0AFB-7B03-485B-B4DC-C5A5FA1A006E}"/>
              </a:ext>
            </a:extLst>
          </p:cNvPr>
          <p:cNvSpPr/>
          <p:nvPr/>
        </p:nvSpPr>
        <p:spPr>
          <a:xfrm>
            <a:off x="492976" y="9511888"/>
            <a:ext cx="659512" cy="784389"/>
          </a:xfrm>
          <a:custGeom>
            <a:avLst/>
            <a:gdLst>
              <a:gd name="connsiteX0" fmla="*/ 614464 w 659512"/>
              <a:gd name="connsiteY0" fmla="*/ 94392 h 784389"/>
              <a:gd name="connsiteX1" fmla="*/ 15024 w 659512"/>
              <a:gd name="connsiteY1" fmla="*/ 775112 h 784389"/>
              <a:gd name="connsiteX2" fmla="*/ 213144 w 659512"/>
              <a:gd name="connsiteY2" fmla="*/ 460152 h 784389"/>
              <a:gd name="connsiteX3" fmla="*/ 568744 w 659512"/>
              <a:gd name="connsiteY3" fmla="*/ 48672 h 784389"/>
              <a:gd name="connsiteX4" fmla="*/ 614464 w 659512"/>
              <a:gd name="connsiteY4" fmla="*/ 94392 h 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512" h="784389">
                <a:moveTo>
                  <a:pt x="614464" y="94392"/>
                </a:moveTo>
                <a:cubicBezTo>
                  <a:pt x="522177" y="215465"/>
                  <a:pt x="81911" y="714152"/>
                  <a:pt x="15024" y="775112"/>
                </a:cubicBezTo>
                <a:cubicBezTo>
                  <a:pt x="-51863" y="836072"/>
                  <a:pt x="120857" y="581225"/>
                  <a:pt x="213144" y="460152"/>
                </a:cubicBezTo>
                <a:cubicBezTo>
                  <a:pt x="305431" y="339079"/>
                  <a:pt x="497624" y="116405"/>
                  <a:pt x="568744" y="48672"/>
                </a:cubicBezTo>
                <a:cubicBezTo>
                  <a:pt x="639864" y="-19061"/>
                  <a:pt x="706751" y="-26681"/>
                  <a:pt x="614464" y="9439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: 図形 1372">
            <a:extLst>
              <a:ext uri="{FF2B5EF4-FFF2-40B4-BE49-F238E27FC236}">
                <a16:creationId xmlns:a16="http://schemas.microsoft.com/office/drawing/2014/main" id="{4E642863-CE52-41C3-AFBA-D67F5B978138}"/>
              </a:ext>
            </a:extLst>
          </p:cNvPr>
          <p:cNvSpPr/>
          <p:nvPr/>
        </p:nvSpPr>
        <p:spPr>
          <a:xfrm>
            <a:off x="357772" y="9378358"/>
            <a:ext cx="1899537" cy="2701901"/>
          </a:xfrm>
          <a:custGeom>
            <a:avLst/>
            <a:gdLst>
              <a:gd name="connsiteX0" fmla="*/ 1897748 w 1899537"/>
              <a:gd name="connsiteY0" fmla="*/ 4402 h 2701901"/>
              <a:gd name="connsiteX1" fmla="*/ 94348 w 1899537"/>
              <a:gd name="connsiteY1" fmla="*/ 2595202 h 2701901"/>
              <a:gd name="connsiteX2" fmla="*/ 424548 w 1899537"/>
              <a:gd name="connsiteY2" fmla="*/ 1990682 h 2701901"/>
              <a:gd name="connsiteX3" fmla="*/ 1897748 w 1899537"/>
              <a:gd name="connsiteY3" fmla="*/ 4402 h 270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9537" h="2701901">
                <a:moveTo>
                  <a:pt x="1897748" y="4402"/>
                </a:moveTo>
                <a:cubicBezTo>
                  <a:pt x="1842715" y="105155"/>
                  <a:pt x="339881" y="2264155"/>
                  <a:pt x="94348" y="2595202"/>
                </a:cubicBezTo>
                <a:cubicBezTo>
                  <a:pt x="-151185" y="2926249"/>
                  <a:pt x="126521" y="2419942"/>
                  <a:pt x="424548" y="1990682"/>
                </a:cubicBezTo>
                <a:cubicBezTo>
                  <a:pt x="722575" y="1561422"/>
                  <a:pt x="1952781" y="-96351"/>
                  <a:pt x="1897748" y="440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: 図形 1373">
            <a:extLst>
              <a:ext uri="{FF2B5EF4-FFF2-40B4-BE49-F238E27FC236}">
                <a16:creationId xmlns:a16="http://schemas.microsoft.com/office/drawing/2014/main" id="{A96E29C8-CA5D-4F98-88D8-EAF8616798EE}"/>
              </a:ext>
            </a:extLst>
          </p:cNvPr>
          <p:cNvSpPr/>
          <p:nvPr/>
        </p:nvSpPr>
        <p:spPr>
          <a:xfrm>
            <a:off x="1919048" y="9077328"/>
            <a:ext cx="1130710" cy="2172224"/>
          </a:xfrm>
          <a:custGeom>
            <a:avLst/>
            <a:gdLst>
              <a:gd name="connsiteX0" fmla="*/ 1042592 w 1130710"/>
              <a:gd name="connsiteY0" fmla="*/ 183512 h 2172224"/>
              <a:gd name="connsiteX1" fmla="*/ 1001952 w 1130710"/>
              <a:gd name="connsiteY1" fmla="*/ 213992 h 2172224"/>
              <a:gd name="connsiteX2" fmla="*/ 1192 w 1130710"/>
              <a:gd name="connsiteY2" fmla="*/ 2169792 h 2172224"/>
              <a:gd name="connsiteX3" fmla="*/ 788592 w 1130710"/>
              <a:gd name="connsiteY3" fmla="*/ 635632 h 2172224"/>
              <a:gd name="connsiteX4" fmla="*/ 311072 w 1130710"/>
              <a:gd name="connsiteY4" fmla="*/ 1392552 h 2172224"/>
              <a:gd name="connsiteX5" fmla="*/ 1042592 w 1130710"/>
              <a:gd name="connsiteY5" fmla="*/ 183512 h 217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710" h="2172224">
                <a:moveTo>
                  <a:pt x="1042592" y="183512"/>
                </a:moveTo>
                <a:cubicBezTo>
                  <a:pt x="1157739" y="-12915"/>
                  <a:pt x="1175519" y="-117055"/>
                  <a:pt x="1001952" y="213992"/>
                </a:cubicBezTo>
                <a:cubicBezTo>
                  <a:pt x="828385" y="545039"/>
                  <a:pt x="36752" y="2099519"/>
                  <a:pt x="1192" y="2169792"/>
                </a:cubicBezTo>
                <a:cubicBezTo>
                  <a:pt x="-34368" y="2240065"/>
                  <a:pt x="736945" y="765172"/>
                  <a:pt x="788592" y="635632"/>
                </a:cubicBezTo>
                <a:cubicBezTo>
                  <a:pt x="840239" y="506092"/>
                  <a:pt x="267045" y="1467905"/>
                  <a:pt x="311072" y="1392552"/>
                </a:cubicBezTo>
                <a:cubicBezTo>
                  <a:pt x="355099" y="1317199"/>
                  <a:pt x="927445" y="379939"/>
                  <a:pt x="1042592" y="1835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: 図形 1374">
            <a:extLst>
              <a:ext uri="{FF2B5EF4-FFF2-40B4-BE49-F238E27FC236}">
                <a16:creationId xmlns:a16="http://schemas.microsoft.com/office/drawing/2014/main" id="{1F6560A3-1BE8-4B2D-BA76-915868FC23B2}"/>
              </a:ext>
            </a:extLst>
          </p:cNvPr>
          <p:cNvSpPr/>
          <p:nvPr/>
        </p:nvSpPr>
        <p:spPr>
          <a:xfrm>
            <a:off x="1947406" y="9309355"/>
            <a:ext cx="1138603" cy="2287130"/>
          </a:xfrm>
          <a:custGeom>
            <a:avLst/>
            <a:gdLst>
              <a:gd name="connsiteX0" fmla="*/ 1105674 w 1138603"/>
              <a:gd name="connsiteY0" fmla="*/ 88645 h 2287130"/>
              <a:gd name="connsiteX1" fmla="*/ 3314 w 1138603"/>
              <a:gd name="connsiteY1" fmla="*/ 2283205 h 2287130"/>
              <a:gd name="connsiteX2" fmla="*/ 775474 w 1138603"/>
              <a:gd name="connsiteY2" fmla="*/ 611885 h 2287130"/>
              <a:gd name="connsiteX3" fmla="*/ 1105674 w 1138603"/>
              <a:gd name="connsiteY3" fmla="*/ 88645 h 22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603" h="2287130">
                <a:moveTo>
                  <a:pt x="1105674" y="88645"/>
                </a:moveTo>
                <a:cubicBezTo>
                  <a:pt x="976981" y="367198"/>
                  <a:pt x="58347" y="2195998"/>
                  <a:pt x="3314" y="2283205"/>
                </a:cubicBezTo>
                <a:cubicBezTo>
                  <a:pt x="-51719" y="2370412"/>
                  <a:pt x="594287" y="979338"/>
                  <a:pt x="775474" y="611885"/>
                </a:cubicBezTo>
                <a:cubicBezTo>
                  <a:pt x="956661" y="244432"/>
                  <a:pt x="1234367" y="-189908"/>
                  <a:pt x="1105674" y="8864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: 図形 1375">
            <a:extLst>
              <a:ext uri="{FF2B5EF4-FFF2-40B4-BE49-F238E27FC236}">
                <a16:creationId xmlns:a16="http://schemas.microsoft.com/office/drawing/2014/main" id="{2F6A9445-BD00-4ED0-8637-BF54581A90CE}"/>
              </a:ext>
            </a:extLst>
          </p:cNvPr>
          <p:cNvSpPr/>
          <p:nvPr/>
        </p:nvSpPr>
        <p:spPr>
          <a:xfrm>
            <a:off x="1472578" y="11123755"/>
            <a:ext cx="545781" cy="1028046"/>
          </a:xfrm>
          <a:custGeom>
            <a:avLst/>
            <a:gdLst>
              <a:gd name="connsiteX0" fmla="*/ 527672 w 545781"/>
              <a:gd name="connsiteY0" fmla="*/ 49070 h 1028046"/>
              <a:gd name="connsiteX1" fmla="*/ 483222 w 545781"/>
              <a:gd name="connsiteY1" fmla="*/ 93520 h 1028046"/>
              <a:gd name="connsiteX2" fmla="*/ 22847 w 545781"/>
              <a:gd name="connsiteY2" fmla="*/ 992045 h 1028046"/>
              <a:gd name="connsiteX3" fmla="*/ 99047 w 545781"/>
              <a:gd name="connsiteY3" fmla="*/ 795195 h 1028046"/>
              <a:gd name="connsiteX4" fmla="*/ 353047 w 545781"/>
              <a:gd name="connsiteY4" fmla="*/ 280845 h 1028046"/>
              <a:gd name="connsiteX5" fmla="*/ 527672 w 545781"/>
              <a:gd name="connsiteY5" fmla="*/ 49070 h 102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781" h="1028046">
                <a:moveTo>
                  <a:pt x="527672" y="49070"/>
                </a:moveTo>
                <a:cubicBezTo>
                  <a:pt x="549368" y="17849"/>
                  <a:pt x="567360" y="-63643"/>
                  <a:pt x="483222" y="93520"/>
                </a:cubicBezTo>
                <a:cubicBezTo>
                  <a:pt x="399084" y="250683"/>
                  <a:pt x="86876" y="875099"/>
                  <a:pt x="22847" y="992045"/>
                </a:cubicBezTo>
                <a:cubicBezTo>
                  <a:pt x="-41182" y="1108991"/>
                  <a:pt x="44014" y="913728"/>
                  <a:pt x="99047" y="795195"/>
                </a:cubicBezTo>
                <a:cubicBezTo>
                  <a:pt x="154080" y="676662"/>
                  <a:pt x="277905" y="404670"/>
                  <a:pt x="353047" y="280845"/>
                </a:cubicBezTo>
                <a:cubicBezTo>
                  <a:pt x="428189" y="157020"/>
                  <a:pt x="505976" y="80291"/>
                  <a:pt x="527672" y="4907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: 図形 1376">
            <a:extLst>
              <a:ext uri="{FF2B5EF4-FFF2-40B4-BE49-F238E27FC236}">
                <a16:creationId xmlns:a16="http://schemas.microsoft.com/office/drawing/2014/main" id="{D7C85BA2-1085-452A-80E2-B9CDE0230708}"/>
              </a:ext>
            </a:extLst>
          </p:cNvPr>
          <p:cNvSpPr/>
          <p:nvPr/>
        </p:nvSpPr>
        <p:spPr>
          <a:xfrm>
            <a:off x="1610315" y="11576580"/>
            <a:ext cx="428880" cy="815379"/>
          </a:xfrm>
          <a:custGeom>
            <a:avLst/>
            <a:gdLst>
              <a:gd name="connsiteX0" fmla="*/ 428035 w 428880"/>
              <a:gd name="connsiteY0" fmla="*/ 2645 h 815379"/>
              <a:gd name="connsiteX1" fmla="*/ 15285 w 428880"/>
              <a:gd name="connsiteY1" fmla="*/ 793220 h 815379"/>
              <a:gd name="connsiteX2" fmla="*/ 120060 w 428880"/>
              <a:gd name="connsiteY2" fmla="*/ 545570 h 815379"/>
              <a:gd name="connsiteX3" fmla="*/ 428035 w 428880"/>
              <a:gd name="connsiteY3" fmla="*/ 2645 h 81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80" h="815379">
                <a:moveTo>
                  <a:pt x="428035" y="2645"/>
                </a:moveTo>
                <a:cubicBezTo>
                  <a:pt x="410572" y="43920"/>
                  <a:pt x="66614" y="702733"/>
                  <a:pt x="15285" y="793220"/>
                </a:cubicBezTo>
                <a:cubicBezTo>
                  <a:pt x="-36044" y="883707"/>
                  <a:pt x="52856" y="676274"/>
                  <a:pt x="120060" y="545570"/>
                </a:cubicBezTo>
                <a:cubicBezTo>
                  <a:pt x="187264" y="414866"/>
                  <a:pt x="445498" y="-38630"/>
                  <a:pt x="428035" y="264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: 図形 1377">
            <a:extLst>
              <a:ext uri="{FF2B5EF4-FFF2-40B4-BE49-F238E27FC236}">
                <a16:creationId xmlns:a16="http://schemas.microsoft.com/office/drawing/2014/main" id="{70E13D3C-EFD1-4113-B519-97731D4511D5}"/>
              </a:ext>
            </a:extLst>
          </p:cNvPr>
          <p:cNvSpPr/>
          <p:nvPr/>
        </p:nvSpPr>
        <p:spPr>
          <a:xfrm>
            <a:off x="1393501" y="11520495"/>
            <a:ext cx="582138" cy="1195121"/>
          </a:xfrm>
          <a:custGeom>
            <a:avLst/>
            <a:gdLst>
              <a:gd name="connsiteX0" fmla="*/ 559124 w 582138"/>
              <a:gd name="connsiteY0" fmla="*/ 87305 h 1195121"/>
              <a:gd name="connsiteX1" fmla="*/ 517849 w 582138"/>
              <a:gd name="connsiteY1" fmla="*/ 144455 h 1195121"/>
              <a:gd name="connsiteX2" fmla="*/ 28899 w 582138"/>
              <a:gd name="connsiteY2" fmla="*/ 1144580 h 1195121"/>
              <a:gd name="connsiteX3" fmla="*/ 79699 w 582138"/>
              <a:gd name="connsiteY3" fmla="*/ 992180 h 1195121"/>
              <a:gd name="connsiteX4" fmla="*/ 270199 w 582138"/>
              <a:gd name="connsiteY4" fmla="*/ 515930 h 1195121"/>
              <a:gd name="connsiteX5" fmla="*/ 559124 w 582138"/>
              <a:gd name="connsiteY5" fmla="*/ 23805 h 1195121"/>
              <a:gd name="connsiteX6" fmla="*/ 559124 w 582138"/>
              <a:gd name="connsiteY6" fmla="*/ 87305 h 119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138" h="1195121">
                <a:moveTo>
                  <a:pt x="559124" y="87305"/>
                </a:moveTo>
                <a:cubicBezTo>
                  <a:pt x="552245" y="107413"/>
                  <a:pt x="606220" y="-31758"/>
                  <a:pt x="517849" y="144455"/>
                </a:cubicBezTo>
                <a:cubicBezTo>
                  <a:pt x="429478" y="320668"/>
                  <a:pt x="101924" y="1003292"/>
                  <a:pt x="28899" y="1144580"/>
                </a:cubicBezTo>
                <a:cubicBezTo>
                  <a:pt x="-44126" y="1285868"/>
                  <a:pt x="39482" y="1096955"/>
                  <a:pt x="79699" y="992180"/>
                </a:cubicBezTo>
                <a:cubicBezTo>
                  <a:pt x="119916" y="887405"/>
                  <a:pt x="190295" y="677326"/>
                  <a:pt x="270199" y="515930"/>
                </a:cubicBezTo>
                <a:cubicBezTo>
                  <a:pt x="350103" y="354534"/>
                  <a:pt x="510970" y="96830"/>
                  <a:pt x="559124" y="23805"/>
                </a:cubicBezTo>
                <a:cubicBezTo>
                  <a:pt x="607278" y="-49220"/>
                  <a:pt x="566003" y="67197"/>
                  <a:pt x="559124" y="8730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: 図形 1378">
            <a:extLst>
              <a:ext uri="{FF2B5EF4-FFF2-40B4-BE49-F238E27FC236}">
                <a16:creationId xmlns:a16="http://schemas.microsoft.com/office/drawing/2014/main" id="{C75302B0-649A-4C22-AF83-6897BD47181E}"/>
              </a:ext>
            </a:extLst>
          </p:cNvPr>
          <p:cNvSpPr/>
          <p:nvPr/>
        </p:nvSpPr>
        <p:spPr>
          <a:xfrm>
            <a:off x="1200944" y="12146304"/>
            <a:ext cx="264112" cy="526671"/>
          </a:xfrm>
          <a:custGeom>
            <a:avLst/>
            <a:gdLst>
              <a:gd name="connsiteX0" fmla="*/ 259556 w 264112"/>
              <a:gd name="connsiteY0" fmla="*/ 13946 h 526671"/>
              <a:gd name="connsiteX1" fmla="*/ 234156 w 264112"/>
              <a:gd name="connsiteY1" fmla="*/ 61571 h 526671"/>
              <a:gd name="connsiteX2" fmla="*/ 2381 w 264112"/>
              <a:gd name="connsiteY2" fmla="*/ 515596 h 526671"/>
              <a:gd name="connsiteX3" fmla="*/ 123031 w 264112"/>
              <a:gd name="connsiteY3" fmla="*/ 356846 h 526671"/>
              <a:gd name="connsiteX4" fmla="*/ 259556 w 264112"/>
              <a:gd name="connsiteY4" fmla="*/ 13946 h 52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12" h="526671">
                <a:moveTo>
                  <a:pt x="259556" y="13946"/>
                </a:moveTo>
                <a:cubicBezTo>
                  <a:pt x="278077" y="-35267"/>
                  <a:pt x="234156" y="61571"/>
                  <a:pt x="234156" y="61571"/>
                </a:cubicBezTo>
                <a:cubicBezTo>
                  <a:pt x="191294" y="145179"/>
                  <a:pt x="20902" y="466383"/>
                  <a:pt x="2381" y="515596"/>
                </a:cubicBezTo>
                <a:cubicBezTo>
                  <a:pt x="-16140" y="564809"/>
                  <a:pt x="78052" y="438867"/>
                  <a:pt x="123031" y="356846"/>
                </a:cubicBezTo>
                <a:cubicBezTo>
                  <a:pt x="168010" y="274825"/>
                  <a:pt x="241035" y="63159"/>
                  <a:pt x="259556" y="1394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: 図形 1379">
            <a:extLst>
              <a:ext uri="{FF2B5EF4-FFF2-40B4-BE49-F238E27FC236}">
                <a16:creationId xmlns:a16="http://schemas.microsoft.com/office/drawing/2014/main" id="{F7B8C112-A204-4082-A642-626AD069A26C}"/>
              </a:ext>
            </a:extLst>
          </p:cNvPr>
          <p:cNvSpPr/>
          <p:nvPr/>
        </p:nvSpPr>
        <p:spPr>
          <a:xfrm>
            <a:off x="2020860" y="10644903"/>
            <a:ext cx="468660" cy="907608"/>
          </a:xfrm>
          <a:custGeom>
            <a:avLst/>
            <a:gdLst>
              <a:gd name="connsiteX0" fmla="*/ 449290 w 468660"/>
              <a:gd name="connsiteY0" fmla="*/ 48497 h 907608"/>
              <a:gd name="connsiteX1" fmla="*/ 414365 w 468660"/>
              <a:gd name="connsiteY1" fmla="*/ 86597 h 907608"/>
              <a:gd name="connsiteX2" fmla="*/ 1615 w 468660"/>
              <a:gd name="connsiteY2" fmla="*/ 905747 h 907608"/>
              <a:gd name="connsiteX3" fmla="*/ 277840 w 468660"/>
              <a:gd name="connsiteY3" fmla="*/ 302497 h 907608"/>
              <a:gd name="connsiteX4" fmla="*/ 449290 w 468660"/>
              <a:gd name="connsiteY4" fmla="*/ 48497 h 90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660" h="907608">
                <a:moveTo>
                  <a:pt x="449290" y="48497"/>
                </a:moveTo>
                <a:cubicBezTo>
                  <a:pt x="472044" y="12514"/>
                  <a:pt x="488978" y="-56278"/>
                  <a:pt x="414365" y="86597"/>
                </a:cubicBezTo>
                <a:cubicBezTo>
                  <a:pt x="339752" y="229472"/>
                  <a:pt x="24369" y="869764"/>
                  <a:pt x="1615" y="905747"/>
                </a:cubicBezTo>
                <a:cubicBezTo>
                  <a:pt x="-21139" y="941730"/>
                  <a:pt x="202698" y="445901"/>
                  <a:pt x="277840" y="302497"/>
                </a:cubicBezTo>
                <a:cubicBezTo>
                  <a:pt x="352982" y="159093"/>
                  <a:pt x="426536" y="84480"/>
                  <a:pt x="449290" y="4849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: 図形 1380">
            <a:extLst>
              <a:ext uri="{FF2B5EF4-FFF2-40B4-BE49-F238E27FC236}">
                <a16:creationId xmlns:a16="http://schemas.microsoft.com/office/drawing/2014/main" id="{1118DDF2-7FDC-4261-B6B1-0FEB5F6E0797}"/>
              </a:ext>
            </a:extLst>
          </p:cNvPr>
          <p:cNvSpPr/>
          <p:nvPr/>
        </p:nvSpPr>
        <p:spPr>
          <a:xfrm>
            <a:off x="6900755" y="10223286"/>
            <a:ext cx="536256" cy="2408032"/>
          </a:xfrm>
          <a:custGeom>
            <a:avLst/>
            <a:gdLst>
              <a:gd name="connsiteX0" fmla="*/ 52495 w 536256"/>
              <a:gd name="connsiteY0" fmla="*/ 120864 h 2408032"/>
              <a:gd name="connsiteX1" fmla="*/ 52495 w 536256"/>
              <a:gd name="connsiteY1" fmla="*/ 292314 h 2408032"/>
              <a:gd name="connsiteX2" fmla="*/ 509695 w 536256"/>
              <a:gd name="connsiteY2" fmla="*/ 2387814 h 2408032"/>
              <a:gd name="connsiteX3" fmla="*/ 433495 w 536256"/>
              <a:gd name="connsiteY3" fmla="*/ 1282914 h 2408032"/>
              <a:gd name="connsiteX4" fmla="*/ 52495 w 536256"/>
              <a:gd name="connsiteY4" fmla="*/ 120864 h 240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56" h="2408032">
                <a:moveTo>
                  <a:pt x="52495" y="120864"/>
                </a:moveTo>
                <a:cubicBezTo>
                  <a:pt x="-11005" y="-44236"/>
                  <a:pt x="-23705" y="-85511"/>
                  <a:pt x="52495" y="292314"/>
                </a:cubicBezTo>
                <a:cubicBezTo>
                  <a:pt x="128695" y="670139"/>
                  <a:pt x="446195" y="2222714"/>
                  <a:pt x="509695" y="2387814"/>
                </a:cubicBezTo>
                <a:cubicBezTo>
                  <a:pt x="573195" y="2552914"/>
                  <a:pt x="512870" y="1663914"/>
                  <a:pt x="433495" y="1282914"/>
                </a:cubicBezTo>
                <a:cubicBezTo>
                  <a:pt x="354120" y="901914"/>
                  <a:pt x="115995" y="285964"/>
                  <a:pt x="52495" y="12086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: 図形 1381">
            <a:extLst>
              <a:ext uri="{FF2B5EF4-FFF2-40B4-BE49-F238E27FC236}">
                <a16:creationId xmlns:a16="http://schemas.microsoft.com/office/drawing/2014/main" id="{E9561FBC-8AAE-4E2A-942C-474D01AE5550}"/>
              </a:ext>
            </a:extLst>
          </p:cNvPr>
          <p:cNvSpPr/>
          <p:nvPr/>
        </p:nvSpPr>
        <p:spPr>
          <a:xfrm>
            <a:off x="6928419" y="-434515"/>
            <a:ext cx="195643" cy="6272558"/>
          </a:xfrm>
          <a:custGeom>
            <a:avLst/>
            <a:gdLst>
              <a:gd name="connsiteX0" fmla="*/ 88398 w 195643"/>
              <a:gd name="connsiteY0" fmla="*/ 396014 h 6272558"/>
              <a:gd name="connsiteX1" fmla="*/ 98023 w 195643"/>
              <a:gd name="connsiteY1" fmla="*/ 511517 h 6272558"/>
              <a:gd name="connsiteX2" fmla="*/ 1770 w 195643"/>
              <a:gd name="connsiteY2" fmla="*/ 6267424 h 6272558"/>
              <a:gd name="connsiteX3" fmla="*/ 194276 w 195643"/>
              <a:gd name="connsiteY3" fmla="*/ 1512544 h 6272558"/>
              <a:gd name="connsiteX4" fmla="*/ 88398 w 195643"/>
              <a:gd name="connsiteY4" fmla="*/ 396014 h 62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43" h="6272558">
                <a:moveTo>
                  <a:pt x="88398" y="396014"/>
                </a:moveTo>
                <a:cubicBezTo>
                  <a:pt x="72356" y="229176"/>
                  <a:pt x="112461" y="-467051"/>
                  <a:pt x="98023" y="511517"/>
                </a:cubicBezTo>
                <a:cubicBezTo>
                  <a:pt x="83585" y="1490085"/>
                  <a:pt x="-14272" y="6100586"/>
                  <a:pt x="1770" y="6267424"/>
                </a:cubicBezTo>
                <a:cubicBezTo>
                  <a:pt x="17812" y="6434262"/>
                  <a:pt x="179838" y="2486300"/>
                  <a:pt x="194276" y="1512544"/>
                </a:cubicBezTo>
                <a:cubicBezTo>
                  <a:pt x="208714" y="538788"/>
                  <a:pt x="104440" y="562852"/>
                  <a:pt x="88398" y="39601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: 図形 1382">
            <a:extLst>
              <a:ext uri="{FF2B5EF4-FFF2-40B4-BE49-F238E27FC236}">
                <a16:creationId xmlns:a16="http://schemas.microsoft.com/office/drawing/2014/main" id="{7898C4A9-0663-4438-A5FD-24D2CDD25F68}"/>
              </a:ext>
            </a:extLst>
          </p:cNvPr>
          <p:cNvSpPr/>
          <p:nvPr/>
        </p:nvSpPr>
        <p:spPr>
          <a:xfrm>
            <a:off x="6929533" y="5824827"/>
            <a:ext cx="174377" cy="4381277"/>
          </a:xfrm>
          <a:custGeom>
            <a:avLst/>
            <a:gdLst>
              <a:gd name="connsiteX0" fmla="*/ 96909 w 174377"/>
              <a:gd name="connsiteY0" fmla="*/ 190962 h 4381277"/>
              <a:gd name="connsiteX1" fmla="*/ 96909 w 174377"/>
              <a:gd name="connsiteY1" fmla="*/ 287215 h 4381277"/>
              <a:gd name="connsiteX2" fmla="*/ 10282 w 174377"/>
              <a:gd name="connsiteY2" fmla="*/ 3713809 h 4381277"/>
              <a:gd name="connsiteX3" fmla="*/ 19907 w 174377"/>
              <a:gd name="connsiteY3" fmla="*/ 4291325 h 4381277"/>
              <a:gd name="connsiteX4" fmla="*/ 173911 w 174377"/>
              <a:gd name="connsiteY4" fmla="*/ 2510651 h 4381277"/>
              <a:gd name="connsiteX5" fmla="*/ 68033 w 174377"/>
              <a:gd name="connsiteY5" fmla="*/ 258339 h 4381277"/>
              <a:gd name="connsiteX6" fmla="*/ 96909 w 174377"/>
              <a:gd name="connsiteY6" fmla="*/ 190962 h 43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377" h="4381277">
                <a:moveTo>
                  <a:pt x="96909" y="190962"/>
                </a:moveTo>
                <a:cubicBezTo>
                  <a:pt x="101722" y="195775"/>
                  <a:pt x="111347" y="-299926"/>
                  <a:pt x="96909" y="287215"/>
                </a:cubicBezTo>
                <a:cubicBezTo>
                  <a:pt x="82471" y="874356"/>
                  <a:pt x="23116" y="3046457"/>
                  <a:pt x="10282" y="3713809"/>
                </a:cubicBezTo>
                <a:cubicBezTo>
                  <a:pt x="-2552" y="4381161"/>
                  <a:pt x="-7365" y="4491851"/>
                  <a:pt x="19907" y="4291325"/>
                </a:cubicBezTo>
                <a:cubicBezTo>
                  <a:pt x="47179" y="4090799"/>
                  <a:pt x="165890" y="3182815"/>
                  <a:pt x="173911" y="2510651"/>
                </a:cubicBezTo>
                <a:cubicBezTo>
                  <a:pt x="181932" y="1838487"/>
                  <a:pt x="84075" y="646558"/>
                  <a:pt x="68033" y="258339"/>
                </a:cubicBezTo>
                <a:cubicBezTo>
                  <a:pt x="51991" y="-129880"/>
                  <a:pt x="92096" y="186149"/>
                  <a:pt x="96909" y="19096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069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472C4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19</Words>
  <Application>Microsoft Office PowerPoint</Application>
  <PresentationFormat>A3 297x420 mm</PresentationFormat>
  <Paragraphs>8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23</cp:revision>
  <dcterms:created xsi:type="dcterms:W3CDTF">2022-02-04T23:44:11Z</dcterms:created>
  <dcterms:modified xsi:type="dcterms:W3CDTF">2022-02-06T22:50:13Z</dcterms:modified>
</cp:coreProperties>
</file>